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9" r:id="rId1"/>
    <p:sldMasterId id="2147484054" r:id="rId2"/>
  </p:sldMasterIdLst>
  <p:notesMasterIdLst>
    <p:notesMasterId r:id="rId30"/>
  </p:notesMasterIdLst>
  <p:handoutMasterIdLst>
    <p:handoutMasterId r:id="rId31"/>
  </p:handoutMasterIdLst>
  <p:sldIdLst>
    <p:sldId id="483" r:id="rId3"/>
    <p:sldId id="480" r:id="rId4"/>
    <p:sldId id="484" r:id="rId5"/>
    <p:sldId id="487" r:id="rId6"/>
    <p:sldId id="488" r:id="rId7"/>
    <p:sldId id="489" r:id="rId8"/>
    <p:sldId id="460" r:id="rId9"/>
    <p:sldId id="492" r:id="rId10"/>
    <p:sldId id="470" r:id="rId11"/>
    <p:sldId id="456" r:id="rId12"/>
    <p:sldId id="475" r:id="rId13"/>
    <p:sldId id="486" r:id="rId14"/>
    <p:sldId id="450" r:id="rId15"/>
    <p:sldId id="459" r:id="rId16"/>
    <p:sldId id="444" r:id="rId17"/>
    <p:sldId id="448" r:id="rId18"/>
    <p:sldId id="451" r:id="rId19"/>
    <p:sldId id="449" r:id="rId20"/>
    <p:sldId id="485" r:id="rId21"/>
    <p:sldId id="462" r:id="rId22"/>
    <p:sldId id="464" r:id="rId23"/>
    <p:sldId id="466" r:id="rId24"/>
    <p:sldId id="472" r:id="rId25"/>
    <p:sldId id="491" r:id="rId26"/>
    <p:sldId id="481" r:id="rId27"/>
    <p:sldId id="385" r:id="rId28"/>
    <p:sldId id="482" r:id="rId29"/>
  </p:sldIdLst>
  <p:sldSz cx="12192000" cy="6858000"/>
  <p:notesSz cx="10017125" cy="68865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frottier" initials="" lastIdx="1" clrIdx="0"/>
  <p:cmAuthor id="2" name="ppetitjean1" initials="p" lastIdx="3" clrIdx="1">
    <p:extLst>
      <p:ext uri="{19B8F6BF-5375-455C-9EA6-DF929625EA0E}">
        <p15:presenceInfo xmlns:p15="http://schemas.microsoft.com/office/powerpoint/2012/main" userId="ppetitjean1"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99"/>
    <a:srgbClr val="223A7D"/>
    <a:srgbClr val="88A44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12" autoAdjust="0"/>
    <p:restoredTop sz="67530" autoAdjust="0"/>
  </p:normalViewPr>
  <p:slideViewPr>
    <p:cSldViewPr snapToGrid="0">
      <p:cViewPr varScale="1">
        <p:scale>
          <a:sx n="36" d="100"/>
          <a:sy n="36" d="100"/>
        </p:scale>
        <p:origin x="1094" y="19"/>
      </p:cViewPr>
      <p:guideLst>
        <p:guide orient="horz" pos="2160"/>
        <p:guide pos="3840"/>
      </p:guideLst>
    </p:cSldViewPr>
  </p:slideViewPr>
  <p:outlineViewPr>
    <p:cViewPr>
      <p:scale>
        <a:sx n="33" d="100"/>
        <a:sy n="33" d="100"/>
      </p:scale>
      <p:origin x="0" y="-288"/>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0528DB-47EC-48DA-A9E2-2C30D45630F8}" type="doc">
      <dgm:prSet loTypeId="urn:microsoft.com/office/officeart/2005/8/layout/radial5" loCatId="cycle" qsTypeId="urn:microsoft.com/office/officeart/2005/8/quickstyle/simple1" qsCatId="simple" csTypeId="urn:microsoft.com/office/officeart/2005/8/colors/colorful4" csCatId="colorful" phldr="1"/>
      <dgm:spPr/>
      <dgm:t>
        <a:bodyPr/>
        <a:lstStyle/>
        <a:p>
          <a:endParaRPr lang="fr-FR"/>
        </a:p>
      </dgm:t>
    </dgm:pt>
    <dgm:pt modelId="{9B9CA73E-E374-4F73-A48C-CD9B565036D8}">
      <dgm:prSet phldrT="[Texte]" custT="1"/>
      <dgm:spPr/>
      <dgm:t>
        <a:bodyPr/>
        <a:lstStyle/>
        <a:p>
          <a:r>
            <a:rPr lang="fr-FR" sz="3600" dirty="0">
              <a:solidFill>
                <a:schemeClr val="tx1"/>
              </a:solidFill>
            </a:rPr>
            <a:t>Filières</a:t>
          </a:r>
        </a:p>
      </dgm:t>
    </dgm:pt>
    <dgm:pt modelId="{45266CE8-5092-42C4-9808-6DE88784CEA4}" type="parTrans" cxnId="{CB30B6CA-AEE8-4A56-8494-95E053C6C683}">
      <dgm:prSet/>
      <dgm:spPr/>
      <dgm:t>
        <a:bodyPr/>
        <a:lstStyle/>
        <a:p>
          <a:endParaRPr lang="fr-FR" sz="3200">
            <a:solidFill>
              <a:schemeClr val="tx1"/>
            </a:solidFill>
          </a:endParaRPr>
        </a:p>
      </dgm:t>
    </dgm:pt>
    <dgm:pt modelId="{2045B104-B128-479C-AC86-671712933663}" type="sibTrans" cxnId="{CB30B6CA-AEE8-4A56-8494-95E053C6C683}">
      <dgm:prSet/>
      <dgm:spPr/>
      <dgm:t>
        <a:bodyPr/>
        <a:lstStyle/>
        <a:p>
          <a:endParaRPr lang="fr-FR" sz="3200">
            <a:solidFill>
              <a:schemeClr val="tx1"/>
            </a:solidFill>
          </a:endParaRPr>
        </a:p>
      </dgm:t>
    </dgm:pt>
    <dgm:pt modelId="{13F60E5E-7CC6-4969-B7FE-D2ED1AB46810}">
      <dgm:prSet phldrT="[Texte]" custT="1"/>
      <dgm:spPr/>
      <dgm:t>
        <a:bodyPr/>
        <a:lstStyle/>
        <a:p>
          <a:r>
            <a:rPr lang="fr-FR" sz="2400" dirty="0">
              <a:solidFill>
                <a:schemeClr val="tx1"/>
              </a:solidFill>
            </a:rPr>
            <a:t>Sanitaire et sociale</a:t>
          </a:r>
        </a:p>
      </dgm:t>
    </dgm:pt>
    <dgm:pt modelId="{60B570F1-8010-4390-8DFB-2A28545D1EDB}" type="parTrans" cxnId="{7C405FF1-9D34-477E-AE27-6CE6C8274AE2}">
      <dgm:prSet custT="1"/>
      <dgm:spPr/>
      <dgm:t>
        <a:bodyPr/>
        <a:lstStyle/>
        <a:p>
          <a:endParaRPr lang="fr-FR" sz="2000" dirty="0">
            <a:solidFill>
              <a:schemeClr val="tx1"/>
            </a:solidFill>
          </a:endParaRPr>
        </a:p>
      </dgm:t>
    </dgm:pt>
    <dgm:pt modelId="{4CD5CD69-BF88-48CB-8CAC-FB3074614E56}" type="sibTrans" cxnId="{7C405FF1-9D34-477E-AE27-6CE6C8274AE2}">
      <dgm:prSet/>
      <dgm:spPr/>
      <dgm:t>
        <a:bodyPr/>
        <a:lstStyle/>
        <a:p>
          <a:endParaRPr lang="fr-FR" sz="3200">
            <a:solidFill>
              <a:schemeClr val="tx1"/>
            </a:solidFill>
          </a:endParaRPr>
        </a:p>
      </dgm:t>
    </dgm:pt>
    <dgm:pt modelId="{2E472728-F089-467F-97A2-92FC9E8C192D}">
      <dgm:prSet phldrT="[Texte]" custT="1"/>
      <dgm:spPr/>
      <dgm:t>
        <a:bodyPr/>
        <a:lstStyle/>
        <a:p>
          <a:r>
            <a:rPr lang="fr-FR" sz="2400" dirty="0">
              <a:solidFill>
                <a:schemeClr val="tx1"/>
              </a:solidFill>
            </a:rPr>
            <a:t>Soins personnels</a:t>
          </a:r>
        </a:p>
      </dgm:t>
    </dgm:pt>
    <dgm:pt modelId="{8CC7955A-49FB-4667-8957-5395D6E57ECC}" type="parTrans" cxnId="{5B340A0D-94AF-4810-80BB-16FDBC57A327}">
      <dgm:prSet custT="1"/>
      <dgm:spPr/>
      <dgm:t>
        <a:bodyPr/>
        <a:lstStyle/>
        <a:p>
          <a:endParaRPr lang="fr-FR" sz="2000" dirty="0">
            <a:solidFill>
              <a:schemeClr val="tx1"/>
            </a:solidFill>
          </a:endParaRPr>
        </a:p>
      </dgm:t>
    </dgm:pt>
    <dgm:pt modelId="{19B85296-D040-4EBB-93E5-B544BC68FC55}" type="sibTrans" cxnId="{5B340A0D-94AF-4810-80BB-16FDBC57A327}">
      <dgm:prSet/>
      <dgm:spPr/>
      <dgm:t>
        <a:bodyPr/>
        <a:lstStyle/>
        <a:p>
          <a:endParaRPr lang="fr-FR" sz="3200">
            <a:solidFill>
              <a:schemeClr val="tx1"/>
            </a:solidFill>
          </a:endParaRPr>
        </a:p>
      </dgm:t>
    </dgm:pt>
    <dgm:pt modelId="{3AF94560-66C6-4917-9231-90CE7C26CECC}">
      <dgm:prSet phldrT="[Texte]" custT="1"/>
      <dgm:spPr/>
      <dgm:t>
        <a:bodyPr/>
        <a:lstStyle/>
        <a:p>
          <a:r>
            <a:rPr lang="fr-FR" sz="2400" dirty="0">
              <a:solidFill>
                <a:schemeClr val="tx1"/>
              </a:solidFill>
            </a:rPr>
            <a:t>Paramédicale </a:t>
          </a:r>
        </a:p>
      </dgm:t>
    </dgm:pt>
    <dgm:pt modelId="{C58DEAD7-494E-4F45-BBE1-7CCFBA75B7A8}" type="parTrans" cxnId="{3B5F5928-F869-401C-A0C4-6CE0F951DAA9}">
      <dgm:prSet custT="1"/>
      <dgm:spPr/>
      <dgm:t>
        <a:bodyPr/>
        <a:lstStyle/>
        <a:p>
          <a:endParaRPr lang="fr-FR" sz="2000" dirty="0">
            <a:solidFill>
              <a:schemeClr val="tx1"/>
            </a:solidFill>
          </a:endParaRPr>
        </a:p>
      </dgm:t>
    </dgm:pt>
    <dgm:pt modelId="{45515AF6-A1C3-40A7-82B8-5F10018F7B49}" type="sibTrans" cxnId="{3B5F5928-F869-401C-A0C4-6CE0F951DAA9}">
      <dgm:prSet/>
      <dgm:spPr/>
      <dgm:t>
        <a:bodyPr/>
        <a:lstStyle/>
        <a:p>
          <a:endParaRPr lang="fr-FR" sz="3200">
            <a:solidFill>
              <a:schemeClr val="tx1"/>
            </a:solidFill>
          </a:endParaRPr>
        </a:p>
      </dgm:t>
    </dgm:pt>
    <dgm:pt modelId="{6B9A236C-6E0D-4223-8C79-3DA0ECC884A7}">
      <dgm:prSet phldrT="[Texte]" custT="1"/>
      <dgm:spPr/>
      <dgm:t>
        <a:bodyPr/>
        <a:lstStyle/>
        <a:p>
          <a:r>
            <a:rPr lang="fr-FR" sz="2400" dirty="0">
              <a:solidFill>
                <a:schemeClr val="tx1"/>
              </a:solidFill>
            </a:rPr>
            <a:t>Hygiène environnement</a:t>
          </a:r>
        </a:p>
      </dgm:t>
    </dgm:pt>
    <dgm:pt modelId="{91F077DF-E907-4F2F-889A-BA40D36FBC87}" type="parTrans" cxnId="{D0C3A242-E8BE-434D-A3C6-C4233712E9F0}">
      <dgm:prSet custT="1"/>
      <dgm:spPr/>
      <dgm:t>
        <a:bodyPr/>
        <a:lstStyle/>
        <a:p>
          <a:endParaRPr lang="fr-FR" sz="2000" dirty="0">
            <a:solidFill>
              <a:schemeClr val="tx1"/>
            </a:solidFill>
          </a:endParaRPr>
        </a:p>
      </dgm:t>
    </dgm:pt>
    <dgm:pt modelId="{F2A797CF-6F9B-459A-ACB7-04450E0DC844}" type="sibTrans" cxnId="{D0C3A242-E8BE-434D-A3C6-C4233712E9F0}">
      <dgm:prSet/>
      <dgm:spPr/>
      <dgm:t>
        <a:bodyPr/>
        <a:lstStyle/>
        <a:p>
          <a:endParaRPr lang="fr-FR" sz="3200">
            <a:solidFill>
              <a:schemeClr val="tx1"/>
            </a:solidFill>
          </a:endParaRPr>
        </a:p>
      </dgm:t>
    </dgm:pt>
    <dgm:pt modelId="{5E5042E8-26E2-475B-B16B-BAF584B0FF71}">
      <dgm:prSet phldrT="[Texte]" custT="1"/>
      <dgm:spPr/>
      <dgm:t>
        <a:bodyPr/>
        <a:lstStyle/>
        <a:p>
          <a:r>
            <a:rPr lang="fr-FR" sz="2400" dirty="0">
              <a:solidFill>
                <a:schemeClr val="tx1"/>
              </a:solidFill>
            </a:rPr>
            <a:t>Alimentation</a:t>
          </a:r>
        </a:p>
      </dgm:t>
    </dgm:pt>
    <dgm:pt modelId="{D401E963-8EE2-469C-9BA8-39E16B80CE87}" type="parTrans" cxnId="{E28B9D86-C139-4481-A1EE-3A9EC60C27A0}">
      <dgm:prSet custT="1"/>
      <dgm:spPr/>
      <dgm:t>
        <a:bodyPr/>
        <a:lstStyle/>
        <a:p>
          <a:endParaRPr lang="fr-FR" sz="2000" dirty="0">
            <a:solidFill>
              <a:schemeClr val="tx1"/>
            </a:solidFill>
          </a:endParaRPr>
        </a:p>
      </dgm:t>
    </dgm:pt>
    <dgm:pt modelId="{432BF455-06DB-4273-949B-CE00C3416162}" type="sibTrans" cxnId="{E28B9D86-C139-4481-A1EE-3A9EC60C27A0}">
      <dgm:prSet/>
      <dgm:spPr/>
      <dgm:t>
        <a:bodyPr/>
        <a:lstStyle/>
        <a:p>
          <a:endParaRPr lang="fr-FR" sz="3200">
            <a:solidFill>
              <a:schemeClr val="tx1"/>
            </a:solidFill>
          </a:endParaRPr>
        </a:p>
      </dgm:t>
    </dgm:pt>
    <dgm:pt modelId="{A088A423-380C-49A9-AC12-9A5E01CFA997}" type="pres">
      <dgm:prSet presAssocID="{6C0528DB-47EC-48DA-A9E2-2C30D45630F8}" presName="Name0" presStyleCnt="0">
        <dgm:presLayoutVars>
          <dgm:chMax val="1"/>
          <dgm:dir/>
          <dgm:animLvl val="ctr"/>
          <dgm:resizeHandles val="exact"/>
        </dgm:presLayoutVars>
      </dgm:prSet>
      <dgm:spPr/>
      <dgm:t>
        <a:bodyPr/>
        <a:lstStyle/>
        <a:p>
          <a:endParaRPr lang="fr-FR"/>
        </a:p>
      </dgm:t>
    </dgm:pt>
    <dgm:pt modelId="{0C3F13CC-3F52-4180-8A62-30FF013A4518}" type="pres">
      <dgm:prSet presAssocID="{9B9CA73E-E374-4F73-A48C-CD9B565036D8}" presName="centerShape" presStyleLbl="node0" presStyleIdx="0" presStyleCnt="1" custScaleX="133227"/>
      <dgm:spPr/>
      <dgm:t>
        <a:bodyPr/>
        <a:lstStyle/>
        <a:p>
          <a:endParaRPr lang="fr-FR"/>
        </a:p>
      </dgm:t>
    </dgm:pt>
    <dgm:pt modelId="{214A4998-F3B2-483E-B4AF-0FF578F29386}" type="pres">
      <dgm:prSet presAssocID="{60B570F1-8010-4390-8DFB-2A28545D1EDB}" presName="parTrans" presStyleLbl="sibTrans2D1" presStyleIdx="0" presStyleCnt="5"/>
      <dgm:spPr/>
      <dgm:t>
        <a:bodyPr/>
        <a:lstStyle/>
        <a:p>
          <a:endParaRPr lang="fr-FR"/>
        </a:p>
      </dgm:t>
    </dgm:pt>
    <dgm:pt modelId="{8CCDDBF5-54EB-45B1-9997-9D533657C358}" type="pres">
      <dgm:prSet presAssocID="{60B570F1-8010-4390-8DFB-2A28545D1EDB}" presName="connectorText" presStyleLbl="sibTrans2D1" presStyleIdx="0" presStyleCnt="5"/>
      <dgm:spPr/>
      <dgm:t>
        <a:bodyPr/>
        <a:lstStyle/>
        <a:p>
          <a:endParaRPr lang="fr-FR"/>
        </a:p>
      </dgm:t>
    </dgm:pt>
    <dgm:pt modelId="{8A58E9C0-6CDB-4D6D-99FF-355CB2E18739}" type="pres">
      <dgm:prSet presAssocID="{13F60E5E-7CC6-4969-B7FE-D2ED1AB46810}" presName="node" presStyleLbl="node1" presStyleIdx="0" presStyleCnt="5" custScaleX="193254" custScaleY="52517">
        <dgm:presLayoutVars>
          <dgm:bulletEnabled val="1"/>
        </dgm:presLayoutVars>
      </dgm:prSet>
      <dgm:spPr/>
      <dgm:t>
        <a:bodyPr/>
        <a:lstStyle/>
        <a:p>
          <a:endParaRPr lang="fr-FR"/>
        </a:p>
      </dgm:t>
    </dgm:pt>
    <dgm:pt modelId="{20531862-6400-4132-BDC6-0BA65ADBA191}" type="pres">
      <dgm:prSet presAssocID="{8CC7955A-49FB-4667-8957-5395D6E57ECC}" presName="parTrans" presStyleLbl="sibTrans2D1" presStyleIdx="1" presStyleCnt="5"/>
      <dgm:spPr/>
      <dgm:t>
        <a:bodyPr/>
        <a:lstStyle/>
        <a:p>
          <a:endParaRPr lang="fr-FR"/>
        </a:p>
      </dgm:t>
    </dgm:pt>
    <dgm:pt modelId="{FF0B45E6-5F3F-4B79-9154-A09B40A16F87}" type="pres">
      <dgm:prSet presAssocID="{8CC7955A-49FB-4667-8957-5395D6E57ECC}" presName="connectorText" presStyleLbl="sibTrans2D1" presStyleIdx="1" presStyleCnt="5"/>
      <dgm:spPr/>
      <dgm:t>
        <a:bodyPr/>
        <a:lstStyle/>
        <a:p>
          <a:endParaRPr lang="fr-FR"/>
        </a:p>
      </dgm:t>
    </dgm:pt>
    <dgm:pt modelId="{BAB2A27B-D296-471B-B6D0-65604EE409C9}" type="pres">
      <dgm:prSet presAssocID="{2E472728-F089-467F-97A2-92FC9E8C192D}" presName="node" presStyleLbl="node1" presStyleIdx="1" presStyleCnt="5" custScaleX="151277" custScaleY="55936" custRadScaleRad="109182" custRadScaleInc="-13111">
        <dgm:presLayoutVars>
          <dgm:bulletEnabled val="1"/>
        </dgm:presLayoutVars>
      </dgm:prSet>
      <dgm:spPr/>
      <dgm:t>
        <a:bodyPr/>
        <a:lstStyle/>
        <a:p>
          <a:endParaRPr lang="fr-FR"/>
        </a:p>
      </dgm:t>
    </dgm:pt>
    <dgm:pt modelId="{FFE1C484-F01A-4C5F-ACCC-23AB2D0E3920}" type="pres">
      <dgm:prSet presAssocID="{C58DEAD7-494E-4F45-BBE1-7CCFBA75B7A8}" presName="parTrans" presStyleLbl="sibTrans2D1" presStyleIdx="2" presStyleCnt="5"/>
      <dgm:spPr/>
      <dgm:t>
        <a:bodyPr/>
        <a:lstStyle/>
        <a:p>
          <a:endParaRPr lang="fr-FR"/>
        </a:p>
      </dgm:t>
    </dgm:pt>
    <dgm:pt modelId="{9CAB7100-88ED-4798-AE54-1DD6BADF2BF7}" type="pres">
      <dgm:prSet presAssocID="{C58DEAD7-494E-4F45-BBE1-7CCFBA75B7A8}" presName="connectorText" presStyleLbl="sibTrans2D1" presStyleIdx="2" presStyleCnt="5"/>
      <dgm:spPr/>
      <dgm:t>
        <a:bodyPr/>
        <a:lstStyle/>
        <a:p>
          <a:endParaRPr lang="fr-FR"/>
        </a:p>
      </dgm:t>
    </dgm:pt>
    <dgm:pt modelId="{4E99CEA3-3523-473A-AFC9-E95B5D1C5BCB}" type="pres">
      <dgm:prSet presAssocID="{3AF94560-66C6-4917-9231-90CE7C26CECC}" presName="node" presStyleLbl="node1" presStyleIdx="2" presStyleCnt="5" custScaleX="169304" custScaleY="58047" custRadScaleRad="93813" custRadScaleInc="16781">
        <dgm:presLayoutVars>
          <dgm:bulletEnabled val="1"/>
        </dgm:presLayoutVars>
      </dgm:prSet>
      <dgm:spPr/>
      <dgm:t>
        <a:bodyPr/>
        <a:lstStyle/>
        <a:p>
          <a:endParaRPr lang="fr-FR"/>
        </a:p>
      </dgm:t>
    </dgm:pt>
    <dgm:pt modelId="{6CA92056-E558-4CAC-A3C0-0CFF63E15B0D}" type="pres">
      <dgm:prSet presAssocID="{91F077DF-E907-4F2F-889A-BA40D36FBC87}" presName="parTrans" presStyleLbl="sibTrans2D1" presStyleIdx="3" presStyleCnt="5"/>
      <dgm:spPr/>
      <dgm:t>
        <a:bodyPr/>
        <a:lstStyle/>
        <a:p>
          <a:endParaRPr lang="fr-FR"/>
        </a:p>
      </dgm:t>
    </dgm:pt>
    <dgm:pt modelId="{1A2788B8-EB02-4D13-8A7C-918234F8CB8F}" type="pres">
      <dgm:prSet presAssocID="{91F077DF-E907-4F2F-889A-BA40D36FBC87}" presName="connectorText" presStyleLbl="sibTrans2D1" presStyleIdx="3" presStyleCnt="5"/>
      <dgm:spPr/>
      <dgm:t>
        <a:bodyPr/>
        <a:lstStyle/>
        <a:p>
          <a:endParaRPr lang="fr-FR"/>
        </a:p>
      </dgm:t>
    </dgm:pt>
    <dgm:pt modelId="{11BB28EB-E733-4201-B012-015BF0D8272F}" type="pres">
      <dgm:prSet presAssocID="{6B9A236C-6E0D-4223-8C79-3DA0ECC884A7}" presName="node" presStyleLbl="node1" presStyleIdx="3" presStyleCnt="5" custScaleX="182694" custScaleY="65861" custRadScaleRad="118027" custRadScaleInc="50701">
        <dgm:presLayoutVars>
          <dgm:bulletEnabled val="1"/>
        </dgm:presLayoutVars>
      </dgm:prSet>
      <dgm:spPr/>
      <dgm:t>
        <a:bodyPr/>
        <a:lstStyle/>
        <a:p>
          <a:endParaRPr lang="fr-FR"/>
        </a:p>
      </dgm:t>
    </dgm:pt>
    <dgm:pt modelId="{B518BF30-F0D8-4267-B1F5-19509E1DE941}" type="pres">
      <dgm:prSet presAssocID="{D401E963-8EE2-469C-9BA8-39E16B80CE87}" presName="parTrans" presStyleLbl="sibTrans2D1" presStyleIdx="4" presStyleCnt="5"/>
      <dgm:spPr/>
      <dgm:t>
        <a:bodyPr/>
        <a:lstStyle/>
        <a:p>
          <a:endParaRPr lang="fr-FR"/>
        </a:p>
      </dgm:t>
    </dgm:pt>
    <dgm:pt modelId="{29C5E414-B0EC-4855-B76D-DE00C194484A}" type="pres">
      <dgm:prSet presAssocID="{D401E963-8EE2-469C-9BA8-39E16B80CE87}" presName="connectorText" presStyleLbl="sibTrans2D1" presStyleIdx="4" presStyleCnt="5"/>
      <dgm:spPr/>
      <dgm:t>
        <a:bodyPr/>
        <a:lstStyle/>
        <a:p>
          <a:endParaRPr lang="fr-FR"/>
        </a:p>
      </dgm:t>
    </dgm:pt>
    <dgm:pt modelId="{BC67055F-3AEE-4AE4-B5A9-3AF3290E521C}" type="pres">
      <dgm:prSet presAssocID="{5E5042E8-26E2-475B-B16B-BAF584B0FF71}" presName="node" presStyleLbl="node1" presStyleIdx="4" presStyleCnt="5" custScaleX="175492" custScaleY="70497" custRadScaleRad="109843" custRadScaleInc="15439">
        <dgm:presLayoutVars>
          <dgm:bulletEnabled val="1"/>
        </dgm:presLayoutVars>
      </dgm:prSet>
      <dgm:spPr/>
      <dgm:t>
        <a:bodyPr/>
        <a:lstStyle/>
        <a:p>
          <a:endParaRPr lang="fr-FR"/>
        </a:p>
      </dgm:t>
    </dgm:pt>
  </dgm:ptLst>
  <dgm:cxnLst>
    <dgm:cxn modelId="{036AE438-842B-47BC-AF3A-CC277A74BCE1}" type="presOf" srcId="{3AF94560-66C6-4917-9231-90CE7C26CECC}" destId="{4E99CEA3-3523-473A-AFC9-E95B5D1C5BCB}" srcOrd="0" destOrd="0" presId="urn:microsoft.com/office/officeart/2005/8/layout/radial5"/>
    <dgm:cxn modelId="{7C405FF1-9D34-477E-AE27-6CE6C8274AE2}" srcId="{9B9CA73E-E374-4F73-A48C-CD9B565036D8}" destId="{13F60E5E-7CC6-4969-B7FE-D2ED1AB46810}" srcOrd="0" destOrd="0" parTransId="{60B570F1-8010-4390-8DFB-2A28545D1EDB}" sibTransId="{4CD5CD69-BF88-48CB-8CAC-FB3074614E56}"/>
    <dgm:cxn modelId="{D18FA5E5-5B77-474E-B5E5-6568D6DE8F5B}" type="presOf" srcId="{6C0528DB-47EC-48DA-A9E2-2C30D45630F8}" destId="{A088A423-380C-49A9-AC12-9A5E01CFA997}" srcOrd="0" destOrd="0" presId="urn:microsoft.com/office/officeart/2005/8/layout/radial5"/>
    <dgm:cxn modelId="{280941F9-0315-4657-8E02-1D309D5D7799}" type="presOf" srcId="{60B570F1-8010-4390-8DFB-2A28545D1EDB}" destId="{214A4998-F3B2-483E-B4AF-0FF578F29386}" srcOrd="0" destOrd="0" presId="urn:microsoft.com/office/officeart/2005/8/layout/radial5"/>
    <dgm:cxn modelId="{ACB8BB77-2799-4EB5-9C33-CC64D32990E6}" type="presOf" srcId="{91F077DF-E907-4F2F-889A-BA40D36FBC87}" destId="{6CA92056-E558-4CAC-A3C0-0CFF63E15B0D}" srcOrd="0" destOrd="0" presId="urn:microsoft.com/office/officeart/2005/8/layout/radial5"/>
    <dgm:cxn modelId="{EB9F4565-5D63-4A00-9137-74F54195AA44}" type="presOf" srcId="{D401E963-8EE2-469C-9BA8-39E16B80CE87}" destId="{29C5E414-B0EC-4855-B76D-DE00C194484A}" srcOrd="1" destOrd="0" presId="urn:microsoft.com/office/officeart/2005/8/layout/radial5"/>
    <dgm:cxn modelId="{138F9FD1-4EB2-490E-8AFD-1EFB3CAC21D8}" type="presOf" srcId="{9B9CA73E-E374-4F73-A48C-CD9B565036D8}" destId="{0C3F13CC-3F52-4180-8A62-30FF013A4518}" srcOrd="0" destOrd="0" presId="urn:microsoft.com/office/officeart/2005/8/layout/radial5"/>
    <dgm:cxn modelId="{41D7481F-A47F-42FA-B93D-9C824BE6EA16}" type="presOf" srcId="{C58DEAD7-494E-4F45-BBE1-7CCFBA75B7A8}" destId="{9CAB7100-88ED-4798-AE54-1DD6BADF2BF7}" srcOrd="1" destOrd="0" presId="urn:microsoft.com/office/officeart/2005/8/layout/radial5"/>
    <dgm:cxn modelId="{4E86C139-B8F5-4F28-BC8E-B5E340C566F3}" type="presOf" srcId="{91F077DF-E907-4F2F-889A-BA40D36FBC87}" destId="{1A2788B8-EB02-4D13-8A7C-918234F8CB8F}" srcOrd="1" destOrd="0" presId="urn:microsoft.com/office/officeart/2005/8/layout/radial5"/>
    <dgm:cxn modelId="{97B09804-033B-4779-92B3-63C793A10A7D}" type="presOf" srcId="{13F60E5E-7CC6-4969-B7FE-D2ED1AB46810}" destId="{8A58E9C0-6CDB-4D6D-99FF-355CB2E18739}" srcOrd="0" destOrd="0" presId="urn:microsoft.com/office/officeart/2005/8/layout/radial5"/>
    <dgm:cxn modelId="{02915083-191B-4FBD-B5AD-8FBD9A1E43E8}" type="presOf" srcId="{D401E963-8EE2-469C-9BA8-39E16B80CE87}" destId="{B518BF30-F0D8-4267-B1F5-19509E1DE941}" srcOrd="0" destOrd="0" presId="urn:microsoft.com/office/officeart/2005/8/layout/radial5"/>
    <dgm:cxn modelId="{D0C3A242-E8BE-434D-A3C6-C4233712E9F0}" srcId="{9B9CA73E-E374-4F73-A48C-CD9B565036D8}" destId="{6B9A236C-6E0D-4223-8C79-3DA0ECC884A7}" srcOrd="3" destOrd="0" parTransId="{91F077DF-E907-4F2F-889A-BA40D36FBC87}" sibTransId="{F2A797CF-6F9B-459A-ACB7-04450E0DC844}"/>
    <dgm:cxn modelId="{9B93B88C-DF86-438A-AC2A-DBA3965C8D8D}" type="presOf" srcId="{8CC7955A-49FB-4667-8957-5395D6E57ECC}" destId="{20531862-6400-4132-BDC6-0BA65ADBA191}" srcOrd="0" destOrd="0" presId="urn:microsoft.com/office/officeart/2005/8/layout/radial5"/>
    <dgm:cxn modelId="{89B5B74B-F6F1-4E25-A823-7E7EA1994AEA}" type="presOf" srcId="{60B570F1-8010-4390-8DFB-2A28545D1EDB}" destId="{8CCDDBF5-54EB-45B1-9997-9D533657C358}" srcOrd="1" destOrd="0" presId="urn:microsoft.com/office/officeart/2005/8/layout/radial5"/>
    <dgm:cxn modelId="{F10D7E86-F484-41DA-8E42-9A4543CDD7C1}" type="presOf" srcId="{2E472728-F089-467F-97A2-92FC9E8C192D}" destId="{BAB2A27B-D296-471B-B6D0-65604EE409C9}" srcOrd="0" destOrd="0" presId="urn:microsoft.com/office/officeart/2005/8/layout/radial5"/>
    <dgm:cxn modelId="{3B5F5928-F869-401C-A0C4-6CE0F951DAA9}" srcId="{9B9CA73E-E374-4F73-A48C-CD9B565036D8}" destId="{3AF94560-66C6-4917-9231-90CE7C26CECC}" srcOrd="2" destOrd="0" parTransId="{C58DEAD7-494E-4F45-BBE1-7CCFBA75B7A8}" sibTransId="{45515AF6-A1C3-40A7-82B8-5F10018F7B49}"/>
    <dgm:cxn modelId="{E28B9D86-C139-4481-A1EE-3A9EC60C27A0}" srcId="{9B9CA73E-E374-4F73-A48C-CD9B565036D8}" destId="{5E5042E8-26E2-475B-B16B-BAF584B0FF71}" srcOrd="4" destOrd="0" parTransId="{D401E963-8EE2-469C-9BA8-39E16B80CE87}" sibTransId="{432BF455-06DB-4273-949B-CE00C3416162}"/>
    <dgm:cxn modelId="{BF23C4B0-104F-4803-B9CA-1497B618BD63}" type="presOf" srcId="{5E5042E8-26E2-475B-B16B-BAF584B0FF71}" destId="{BC67055F-3AEE-4AE4-B5A9-3AF3290E521C}" srcOrd="0" destOrd="0" presId="urn:microsoft.com/office/officeart/2005/8/layout/radial5"/>
    <dgm:cxn modelId="{5B340A0D-94AF-4810-80BB-16FDBC57A327}" srcId="{9B9CA73E-E374-4F73-A48C-CD9B565036D8}" destId="{2E472728-F089-467F-97A2-92FC9E8C192D}" srcOrd="1" destOrd="0" parTransId="{8CC7955A-49FB-4667-8957-5395D6E57ECC}" sibTransId="{19B85296-D040-4EBB-93E5-B544BC68FC55}"/>
    <dgm:cxn modelId="{1CB0034B-60F8-4A9C-A260-A907DBC49696}" type="presOf" srcId="{C58DEAD7-494E-4F45-BBE1-7CCFBA75B7A8}" destId="{FFE1C484-F01A-4C5F-ACCC-23AB2D0E3920}" srcOrd="0" destOrd="0" presId="urn:microsoft.com/office/officeart/2005/8/layout/radial5"/>
    <dgm:cxn modelId="{1BE7DBEC-BC37-482B-9FAF-9450013C3F9A}" type="presOf" srcId="{6B9A236C-6E0D-4223-8C79-3DA0ECC884A7}" destId="{11BB28EB-E733-4201-B012-015BF0D8272F}" srcOrd="0" destOrd="0" presId="urn:microsoft.com/office/officeart/2005/8/layout/radial5"/>
    <dgm:cxn modelId="{BF734019-39FB-4968-A3F0-DDAB7A165423}" type="presOf" srcId="{8CC7955A-49FB-4667-8957-5395D6E57ECC}" destId="{FF0B45E6-5F3F-4B79-9154-A09B40A16F87}" srcOrd="1" destOrd="0" presId="urn:microsoft.com/office/officeart/2005/8/layout/radial5"/>
    <dgm:cxn modelId="{CB30B6CA-AEE8-4A56-8494-95E053C6C683}" srcId="{6C0528DB-47EC-48DA-A9E2-2C30D45630F8}" destId="{9B9CA73E-E374-4F73-A48C-CD9B565036D8}" srcOrd="0" destOrd="0" parTransId="{45266CE8-5092-42C4-9808-6DE88784CEA4}" sibTransId="{2045B104-B128-479C-AC86-671712933663}"/>
    <dgm:cxn modelId="{E4A9B90C-13C2-4FC5-8C12-C62CCE932ADB}" type="presParOf" srcId="{A088A423-380C-49A9-AC12-9A5E01CFA997}" destId="{0C3F13CC-3F52-4180-8A62-30FF013A4518}" srcOrd="0" destOrd="0" presId="urn:microsoft.com/office/officeart/2005/8/layout/radial5"/>
    <dgm:cxn modelId="{84FB7C56-355A-47A7-B45F-F57D7C8EA0FD}" type="presParOf" srcId="{A088A423-380C-49A9-AC12-9A5E01CFA997}" destId="{214A4998-F3B2-483E-B4AF-0FF578F29386}" srcOrd="1" destOrd="0" presId="urn:microsoft.com/office/officeart/2005/8/layout/radial5"/>
    <dgm:cxn modelId="{079219A5-D8A0-49EE-B517-956189019BA8}" type="presParOf" srcId="{214A4998-F3B2-483E-B4AF-0FF578F29386}" destId="{8CCDDBF5-54EB-45B1-9997-9D533657C358}" srcOrd="0" destOrd="0" presId="urn:microsoft.com/office/officeart/2005/8/layout/radial5"/>
    <dgm:cxn modelId="{D9B38AD8-F2BA-4569-A8B9-3955DC478BFC}" type="presParOf" srcId="{A088A423-380C-49A9-AC12-9A5E01CFA997}" destId="{8A58E9C0-6CDB-4D6D-99FF-355CB2E18739}" srcOrd="2" destOrd="0" presId="urn:microsoft.com/office/officeart/2005/8/layout/radial5"/>
    <dgm:cxn modelId="{F0A779C3-C2F6-4CBE-A6FC-0DA1D5B92B79}" type="presParOf" srcId="{A088A423-380C-49A9-AC12-9A5E01CFA997}" destId="{20531862-6400-4132-BDC6-0BA65ADBA191}" srcOrd="3" destOrd="0" presId="urn:microsoft.com/office/officeart/2005/8/layout/radial5"/>
    <dgm:cxn modelId="{20392A53-4E7C-4B37-B774-2A5B4F0E880C}" type="presParOf" srcId="{20531862-6400-4132-BDC6-0BA65ADBA191}" destId="{FF0B45E6-5F3F-4B79-9154-A09B40A16F87}" srcOrd="0" destOrd="0" presId="urn:microsoft.com/office/officeart/2005/8/layout/radial5"/>
    <dgm:cxn modelId="{4E5C0AF6-26C6-4448-8B69-198A6FC35C66}" type="presParOf" srcId="{A088A423-380C-49A9-AC12-9A5E01CFA997}" destId="{BAB2A27B-D296-471B-B6D0-65604EE409C9}" srcOrd="4" destOrd="0" presId="urn:microsoft.com/office/officeart/2005/8/layout/radial5"/>
    <dgm:cxn modelId="{82F193DC-F51A-49C5-9F12-D52B5A5214D9}" type="presParOf" srcId="{A088A423-380C-49A9-AC12-9A5E01CFA997}" destId="{FFE1C484-F01A-4C5F-ACCC-23AB2D0E3920}" srcOrd="5" destOrd="0" presId="urn:microsoft.com/office/officeart/2005/8/layout/radial5"/>
    <dgm:cxn modelId="{ECAB2946-B34B-403D-B410-2EA019D4B2CF}" type="presParOf" srcId="{FFE1C484-F01A-4C5F-ACCC-23AB2D0E3920}" destId="{9CAB7100-88ED-4798-AE54-1DD6BADF2BF7}" srcOrd="0" destOrd="0" presId="urn:microsoft.com/office/officeart/2005/8/layout/radial5"/>
    <dgm:cxn modelId="{2D855518-A4E8-43AA-A0F3-AFECFF78B97B}" type="presParOf" srcId="{A088A423-380C-49A9-AC12-9A5E01CFA997}" destId="{4E99CEA3-3523-473A-AFC9-E95B5D1C5BCB}" srcOrd="6" destOrd="0" presId="urn:microsoft.com/office/officeart/2005/8/layout/radial5"/>
    <dgm:cxn modelId="{4EB8A774-4229-4703-A6CA-E3857C32BACB}" type="presParOf" srcId="{A088A423-380C-49A9-AC12-9A5E01CFA997}" destId="{6CA92056-E558-4CAC-A3C0-0CFF63E15B0D}" srcOrd="7" destOrd="0" presId="urn:microsoft.com/office/officeart/2005/8/layout/radial5"/>
    <dgm:cxn modelId="{489EDFE4-8FDF-4E75-8902-195C06F878BD}" type="presParOf" srcId="{6CA92056-E558-4CAC-A3C0-0CFF63E15B0D}" destId="{1A2788B8-EB02-4D13-8A7C-918234F8CB8F}" srcOrd="0" destOrd="0" presId="urn:microsoft.com/office/officeart/2005/8/layout/radial5"/>
    <dgm:cxn modelId="{451C084A-6F42-4560-8BEF-A3F5CA8599B4}" type="presParOf" srcId="{A088A423-380C-49A9-AC12-9A5E01CFA997}" destId="{11BB28EB-E733-4201-B012-015BF0D8272F}" srcOrd="8" destOrd="0" presId="urn:microsoft.com/office/officeart/2005/8/layout/radial5"/>
    <dgm:cxn modelId="{4645648B-A5D3-4B82-98E1-3963925A4293}" type="presParOf" srcId="{A088A423-380C-49A9-AC12-9A5E01CFA997}" destId="{B518BF30-F0D8-4267-B1F5-19509E1DE941}" srcOrd="9" destOrd="0" presId="urn:microsoft.com/office/officeart/2005/8/layout/radial5"/>
    <dgm:cxn modelId="{78B2D7F1-1DA6-4855-9FE9-0CB37674EC15}" type="presParOf" srcId="{B518BF30-F0D8-4267-B1F5-19509E1DE941}" destId="{29C5E414-B0EC-4855-B76D-DE00C194484A}" srcOrd="0" destOrd="0" presId="urn:microsoft.com/office/officeart/2005/8/layout/radial5"/>
    <dgm:cxn modelId="{2A5723F9-8852-4C91-A89B-883E887D0D17}" type="presParOf" srcId="{A088A423-380C-49A9-AC12-9A5E01CFA997}" destId="{BC67055F-3AEE-4AE4-B5A9-3AF3290E521C}" srcOrd="10"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8C185A-6AE9-453C-92AA-64342F647803}" type="doc">
      <dgm:prSet loTypeId="urn:microsoft.com/office/officeart/2005/8/layout/radial1" loCatId="cycle" qsTypeId="urn:microsoft.com/office/officeart/2005/8/quickstyle/simple1" qsCatId="simple" csTypeId="urn:microsoft.com/office/officeart/2005/8/colors/colorful3" csCatId="colorful" phldr="1"/>
      <dgm:spPr/>
      <dgm:t>
        <a:bodyPr/>
        <a:lstStyle/>
        <a:p>
          <a:endParaRPr lang="fr-FR"/>
        </a:p>
      </dgm:t>
    </dgm:pt>
    <dgm:pt modelId="{FDC19CEA-551F-44ED-9813-4013D48D3B67}">
      <dgm:prSet phldrT="[Texte]" custT="1"/>
      <dgm:spPr/>
      <dgm:t>
        <a:bodyPr/>
        <a:lstStyle/>
        <a:p>
          <a:r>
            <a:rPr lang="fr-FR" sz="2200" dirty="0">
              <a:solidFill>
                <a:schemeClr val="tx1"/>
              </a:solidFill>
            </a:rPr>
            <a:t>Enseignements</a:t>
          </a:r>
        </a:p>
      </dgm:t>
    </dgm:pt>
    <dgm:pt modelId="{E3ADD5E5-A78A-4FC9-8E21-3196085E39A1}" type="parTrans" cxnId="{B1CD6087-7777-462A-A14E-79E97BF07134}">
      <dgm:prSet/>
      <dgm:spPr/>
      <dgm:t>
        <a:bodyPr/>
        <a:lstStyle/>
        <a:p>
          <a:endParaRPr lang="fr-FR" sz="3200"/>
        </a:p>
      </dgm:t>
    </dgm:pt>
    <dgm:pt modelId="{6D0CE2CB-8C7C-405B-9C25-81D4916851C6}" type="sibTrans" cxnId="{B1CD6087-7777-462A-A14E-79E97BF07134}">
      <dgm:prSet/>
      <dgm:spPr/>
      <dgm:t>
        <a:bodyPr/>
        <a:lstStyle/>
        <a:p>
          <a:endParaRPr lang="fr-FR" sz="3200"/>
        </a:p>
      </dgm:t>
    </dgm:pt>
    <dgm:pt modelId="{EB3065FA-D93F-4ACD-A094-53B3181F4168}">
      <dgm:prSet phldrT="[Texte]" custT="1"/>
      <dgm:spPr/>
      <dgm:t>
        <a:bodyPr/>
        <a:lstStyle/>
        <a:p>
          <a:r>
            <a:rPr lang="fr-FR" sz="2400" dirty="0">
              <a:solidFill>
                <a:schemeClr val="tx1"/>
              </a:solidFill>
            </a:rPr>
            <a:t>Enseignement technologique et professionnel</a:t>
          </a:r>
        </a:p>
      </dgm:t>
    </dgm:pt>
    <dgm:pt modelId="{42DC41B7-53C2-4C5A-AEF7-9CE0F3FB3BC8}" type="parTrans" cxnId="{1A0AA5A1-1C23-4DD7-8D33-E4D9CB8BF70C}">
      <dgm:prSet custT="1"/>
      <dgm:spPr/>
      <dgm:t>
        <a:bodyPr/>
        <a:lstStyle/>
        <a:p>
          <a:endParaRPr lang="fr-FR" sz="900" dirty="0"/>
        </a:p>
      </dgm:t>
    </dgm:pt>
    <dgm:pt modelId="{6928F1C3-67BC-4BF7-AE01-B2E602CB7D14}" type="sibTrans" cxnId="{1A0AA5A1-1C23-4DD7-8D33-E4D9CB8BF70C}">
      <dgm:prSet/>
      <dgm:spPr/>
      <dgm:t>
        <a:bodyPr/>
        <a:lstStyle/>
        <a:p>
          <a:endParaRPr lang="fr-FR" sz="3200"/>
        </a:p>
      </dgm:t>
    </dgm:pt>
    <dgm:pt modelId="{307E8CE9-5889-4540-8CA8-502604006EB8}">
      <dgm:prSet phldrT="[Texte]" custT="1"/>
      <dgm:spPr/>
      <dgm:t>
        <a:bodyPr/>
        <a:lstStyle/>
        <a:p>
          <a:r>
            <a:rPr lang="fr-FR" sz="2400" dirty="0" smtClean="0">
              <a:solidFill>
                <a:schemeClr val="tx1"/>
              </a:solidFill>
            </a:rPr>
            <a:t>PSE</a:t>
          </a:r>
          <a:endParaRPr lang="fr-FR" sz="2400" dirty="0">
            <a:solidFill>
              <a:schemeClr val="tx1"/>
            </a:solidFill>
          </a:endParaRPr>
        </a:p>
      </dgm:t>
    </dgm:pt>
    <dgm:pt modelId="{CDF71EDA-BEB7-4C0E-8182-E95CE5852F7D}" type="parTrans" cxnId="{DA5A63BD-846E-428B-AB4E-B8002467875E}">
      <dgm:prSet/>
      <dgm:spPr/>
      <dgm:t>
        <a:bodyPr/>
        <a:lstStyle/>
        <a:p>
          <a:endParaRPr lang="fr-FR"/>
        </a:p>
      </dgm:t>
    </dgm:pt>
    <dgm:pt modelId="{E5BCB6F9-126E-47DC-9B45-07FC9053985F}" type="sibTrans" cxnId="{DA5A63BD-846E-428B-AB4E-B8002467875E}">
      <dgm:prSet/>
      <dgm:spPr/>
      <dgm:t>
        <a:bodyPr/>
        <a:lstStyle/>
        <a:p>
          <a:endParaRPr lang="fr-FR"/>
        </a:p>
      </dgm:t>
    </dgm:pt>
    <dgm:pt modelId="{322D2202-22DB-463D-A9C0-61A6B92DCB0E}">
      <dgm:prSet phldrT="[Texte]" custT="1"/>
      <dgm:spPr/>
      <dgm:t>
        <a:bodyPr/>
        <a:lstStyle/>
        <a:p>
          <a:r>
            <a:rPr lang="fr-FR" sz="2000" dirty="0" smtClean="0">
              <a:solidFill>
                <a:schemeClr val="tx1"/>
              </a:solidFill>
            </a:rPr>
            <a:t>Sciences appliquées</a:t>
          </a:r>
          <a:endParaRPr lang="fr-FR" sz="2400" dirty="0">
            <a:solidFill>
              <a:schemeClr val="tx1"/>
            </a:solidFill>
          </a:endParaRPr>
        </a:p>
      </dgm:t>
    </dgm:pt>
    <dgm:pt modelId="{B55DD9D3-6A80-4052-B460-9FCC028DFFF9}" type="parTrans" cxnId="{8C94F96C-F269-4D6E-BA0B-CEDC28260944}">
      <dgm:prSet/>
      <dgm:spPr/>
      <dgm:t>
        <a:bodyPr/>
        <a:lstStyle/>
        <a:p>
          <a:endParaRPr lang="fr-FR"/>
        </a:p>
      </dgm:t>
    </dgm:pt>
    <dgm:pt modelId="{16AC0B9F-A861-49D4-8DF3-1EAFDFD751A1}" type="sibTrans" cxnId="{8C94F96C-F269-4D6E-BA0B-CEDC28260944}">
      <dgm:prSet/>
      <dgm:spPr/>
      <dgm:t>
        <a:bodyPr/>
        <a:lstStyle/>
        <a:p>
          <a:endParaRPr lang="fr-FR"/>
        </a:p>
      </dgm:t>
    </dgm:pt>
    <dgm:pt modelId="{FE251ADB-4233-484E-9F24-412A8939B5DD}">
      <dgm:prSet phldrT="[Texte]" custT="1"/>
      <dgm:spPr/>
      <dgm:t>
        <a:bodyPr/>
        <a:lstStyle/>
        <a:p>
          <a:r>
            <a:rPr lang="fr-FR" sz="2400" dirty="0" smtClean="0">
              <a:solidFill>
                <a:schemeClr val="tx1"/>
              </a:solidFill>
            </a:rPr>
            <a:t>SVT</a:t>
          </a:r>
          <a:endParaRPr lang="fr-FR" sz="2400" dirty="0">
            <a:solidFill>
              <a:schemeClr val="tx1"/>
            </a:solidFill>
          </a:endParaRPr>
        </a:p>
      </dgm:t>
    </dgm:pt>
    <dgm:pt modelId="{5EF771C4-9DA3-41E5-9E75-2597203C0A3F}" type="parTrans" cxnId="{28E02EE4-B835-455C-AAC7-474DFCC169C9}">
      <dgm:prSet/>
      <dgm:spPr/>
      <dgm:t>
        <a:bodyPr/>
        <a:lstStyle/>
        <a:p>
          <a:endParaRPr lang="fr-FR"/>
        </a:p>
      </dgm:t>
    </dgm:pt>
    <dgm:pt modelId="{2571D0A9-A9AF-4281-9C00-E041763DAB9D}" type="sibTrans" cxnId="{28E02EE4-B835-455C-AAC7-474DFCC169C9}">
      <dgm:prSet/>
      <dgm:spPr/>
      <dgm:t>
        <a:bodyPr/>
        <a:lstStyle/>
        <a:p>
          <a:endParaRPr lang="fr-FR"/>
        </a:p>
      </dgm:t>
    </dgm:pt>
    <dgm:pt modelId="{5350590E-B6E2-4262-889F-B5F97925221A}" type="pres">
      <dgm:prSet presAssocID="{1D8C185A-6AE9-453C-92AA-64342F647803}" presName="cycle" presStyleCnt="0">
        <dgm:presLayoutVars>
          <dgm:chMax val="1"/>
          <dgm:dir/>
          <dgm:animLvl val="ctr"/>
          <dgm:resizeHandles val="exact"/>
        </dgm:presLayoutVars>
      </dgm:prSet>
      <dgm:spPr/>
      <dgm:t>
        <a:bodyPr/>
        <a:lstStyle/>
        <a:p>
          <a:endParaRPr lang="fr-FR"/>
        </a:p>
      </dgm:t>
    </dgm:pt>
    <dgm:pt modelId="{5C519325-8F49-4D09-BD12-A7E8BA2A8C91}" type="pres">
      <dgm:prSet presAssocID="{FDC19CEA-551F-44ED-9813-4013D48D3B67}" presName="centerShape" presStyleLbl="node0" presStyleIdx="0" presStyleCnt="1" custScaleX="253586" custScaleY="66008"/>
      <dgm:spPr/>
      <dgm:t>
        <a:bodyPr/>
        <a:lstStyle/>
        <a:p>
          <a:endParaRPr lang="fr-FR"/>
        </a:p>
      </dgm:t>
    </dgm:pt>
    <dgm:pt modelId="{BD3F52FE-9A31-4916-8A19-DA4E7A7F5A66}" type="pres">
      <dgm:prSet presAssocID="{42DC41B7-53C2-4C5A-AEF7-9CE0F3FB3BC8}" presName="Name9" presStyleLbl="parChTrans1D2" presStyleIdx="0" presStyleCnt="4"/>
      <dgm:spPr/>
      <dgm:t>
        <a:bodyPr/>
        <a:lstStyle/>
        <a:p>
          <a:endParaRPr lang="fr-FR"/>
        </a:p>
      </dgm:t>
    </dgm:pt>
    <dgm:pt modelId="{18985024-9C6E-4CF1-BF38-E9B78A20DD6E}" type="pres">
      <dgm:prSet presAssocID="{42DC41B7-53C2-4C5A-AEF7-9CE0F3FB3BC8}" presName="connTx" presStyleLbl="parChTrans1D2" presStyleIdx="0" presStyleCnt="4"/>
      <dgm:spPr/>
      <dgm:t>
        <a:bodyPr/>
        <a:lstStyle/>
        <a:p>
          <a:endParaRPr lang="fr-FR"/>
        </a:p>
      </dgm:t>
    </dgm:pt>
    <dgm:pt modelId="{2D6DE4CA-82EF-4C35-8936-AC0117518498}" type="pres">
      <dgm:prSet presAssocID="{EB3065FA-D93F-4ACD-A094-53B3181F4168}" presName="node" presStyleLbl="node1" presStyleIdx="0" presStyleCnt="4" custScaleX="297614" custRadScaleRad="69213" custRadScaleInc="-1360">
        <dgm:presLayoutVars>
          <dgm:bulletEnabled val="1"/>
        </dgm:presLayoutVars>
      </dgm:prSet>
      <dgm:spPr/>
      <dgm:t>
        <a:bodyPr/>
        <a:lstStyle/>
        <a:p>
          <a:endParaRPr lang="fr-FR"/>
        </a:p>
      </dgm:t>
    </dgm:pt>
    <dgm:pt modelId="{F3A00362-2F98-4E9C-AC50-D9B5229726C3}" type="pres">
      <dgm:prSet presAssocID="{CDF71EDA-BEB7-4C0E-8182-E95CE5852F7D}" presName="Name9" presStyleLbl="parChTrans1D2" presStyleIdx="1" presStyleCnt="4"/>
      <dgm:spPr/>
      <dgm:t>
        <a:bodyPr/>
        <a:lstStyle/>
        <a:p>
          <a:endParaRPr lang="fr-FR"/>
        </a:p>
      </dgm:t>
    </dgm:pt>
    <dgm:pt modelId="{0E2E8450-FE43-4B75-A28B-D874D976FFDD}" type="pres">
      <dgm:prSet presAssocID="{CDF71EDA-BEB7-4C0E-8182-E95CE5852F7D}" presName="connTx" presStyleLbl="parChTrans1D2" presStyleIdx="1" presStyleCnt="4"/>
      <dgm:spPr/>
      <dgm:t>
        <a:bodyPr/>
        <a:lstStyle/>
        <a:p>
          <a:endParaRPr lang="fr-FR"/>
        </a:p>
      </dgm:t>
    </dgm:pt>
    <dgm:pt modelId="{188C2B29-2E25-4313-8B56-4B0AEEDA27A6}" type="pres">
      <dgm:prSet presAssocID="{307E8CE9-5889-4540-8CA8-502604006EB8}" presName="node" presStyleLbl="node1" presStyleIdx="1" presStyleCnt="4" custRadScaleRad="125253" custRadScaleInc="-991">
        <dgm:presLayoutVars>
          <dgm:bulletEnabled val="1"/>
        </dgm:presLayoutVars>
      </dgm:prSet>
      <dgm:spPr/>
      <dgm:t>
        <a:bodyPr/>
        <a:lstStyle/>
        <a:p>
          <a:endParaRPr lang="fr-FR"/>
        </a:p>
      </dgm:t>
    </dgm:pt>
    <dgm:pt modelId="{6A18A09A-6872-4373-8C56-E4179B4C7DFF}" type="pres">
      <dgm:prSet presAssocID="{B55DD9D3-6A80-4052-B460-9FCC028DFFF9}" presName="Name9" presStyleLbl="parChTrans1D2" presStyleIdx="2" presStyleCnt="4"/>
      <dgm:spPr/>
      <dgm:t>
        <a:bodyPr/>
        <a:lstStyle/>
        <a:p>
          <a:endParaRPr lang="fr-FR"/>
        </a:p>
      </dgm:t>
    </dgm:pt>
    <dgm:pt modelId="{CA6F54C0-EC4A-4DD7-AD86-3F60745CBD89}" type="pres">
      <dgm:prSet presAssocID="{B55DD9D3-6A80-4052-B460-9FCC028DFFF9}" presName="connTx" presStyleLbl="parChTrans1D2" presStyleIdx="2" presStyleCnt="4"/>
      <dgm:spPr/>
      <dgm:t>
        <a:bodyPr/>
        <a:lstStyle/>
        <a:p>
          <a:endParaRPr lang="fr-FR"/>
        </a:p>
      </dgm:t>
    </dgm:pt>
    <dgm:pt modelId="{67C55F81-604F-4ED1-A1A9-13F506B822EB}" type="pres">
      <dgm:prSet presAssocID="{322D2202-22DB-463D-A9C0-61A6B92DCB0E}" presName="node" presStyleLbl="node1" presStyleIdx="2" presStyleCnt="4" custScaleX="229648" custScaleY="68787" custRadScaleRad="78914" custRadScaleInc="3147">
        <dgm:presLayoutVars>
          <dgm:bulletEnabled val="1"/>
        </dgm:presLayoutVars>
      </dgm:prSet>
      <dgm:spPr/>
      <dgm:t>
        <a:bodyPr/>
        <a:lstStyle/>
        <a:p>
          <a:endParaRPr lang="fr-FR"/>
        </a:p>
      </dgm:t>
    </dgm:pt>
    <dgm:pt modelId="{DC31A3C2-58E1-4721-9285-B5674B8BB81A}" type="pres">
      <dgm:prSet presAssocID="{5EF771C4-9DA3-41E5-9E75-2597203C0A3F}" presName="Name9" presStyleLbl="parChTrans1D2" presStyleIdx="3" presStyleCnt="4"/>
      <dgm:spPr/>
      <dgm:t>
        <a:bodyPr/>
        <a:lstStyle/>
        <a:p>
          <a:endParaRPr lang="fr-FR"/>
        </a:p>
      </dgm:t>
    </dgm:pt>
    <dgm:pt modelId="{4F65398E-F330-4356-BB1E-7C50B42E3A9D}" type="pres">
      <dgm:prSet presAssocID="{5EF771C4-9DA3-41E5-9E75-2597203C0A3F}" presName="connTx" presStyleLbl="parChTrans1D2" presStyleIdx="3" presStyleCnt="4"/>
      <dgm:spPr/>
      <dgm:t>
        <a:bodyPr/>
        <a:lstStyle/>
        <a:p>
          <a:endParaRPr lang="fr-FR"/>
        </a:p>
      </dgm:t>
    </dgm:pt>
    <dgm:pt modelId="{8B128416-7B33-4784-9DE4-30E02844DC1A}" type="pres">
      <dgm:prSet presAssocID="{FE251ADB-4233-484E-9F24-412A8939B5DD}" presName="node" presStyleLbl="node1" presStyleIdx="3" presStyleCnt="4" custRadScaleRad="116622" custRadScaleInc="657">
        <dgm:presLayoutVars>
          <dgm:bulletEnabled val="1"/>
        </dgm:presLayoutVars>
      </dgm:prSet>
      <dgm:spPr/>
      <dgm:t>
        <a:bodyPr/>
        <a:lstStyle/>
        <a:p>
          <a:endParaRPr lang="fr-FR"/>
        </a:p>
      </dgm:t>
    </dgm:pt>
  </dgm:ptLst>
  <dgm:cxnLst>
    <dgm:cxn modelId="{45C0B66B-448E-4A36-8294-01FAFC62EA23}" type="presOf" srcId="{42DC41B7-53C2-4C5A-AEF7-9CE0F3FB3BC8}" destId="{BD3F52FE-9A31-4916-8A19-DA4E7A7F5A66}" srcOrd="0" destOrd="0" presId="urn:microsoft.com/office/officeart/2005/8/layout/radial1"/>
    <dgm:cxn modelId="{EB13B3E5-3793-4ADD-B135-C1FC93F1854B}" type="presOf" srcId="{1D8C185A-6AE9-453C-92AA-64342F647803}" destId="{5350590E-B6E2-4262-889F-B5F97925221A}" srcOrd="0" destOrd="0" presId="urn:microsoft.com/office/officeart/2005/8/layout/radial1"/>
    <dgm:cxn modelId="{C43AD2D3-E943-4FA2-9F79-012138362AC9}" type="presOf" srcId="{B55DD9D3-6A80-4052-B460-9FCC028DFFF9}" destId="{6A18A09A-6872-4373-8C56-E4179B4C7DFF}" srcOrd="0" destOrd="0" presId="urn:microsoft.com/office/officeart/2005/8/layout/radial1"/>
    <dgm:cxn modelId="{07D2109A-E1E0-490C-B4EE-E5E864AA72B3}" type="presOf" srcId="{CDF71EDA-BEB7-4C0E-8182-E95CE5852F7D}" destId="{F3A00362-2F98-4E9C-AC50-D9B5229726C3}" srcOrd="0" destOrd="0" presId="urn:microsoft.com/office/officeart/2005/8/layout/radial1"/>
    <dgm:cxn modelId="{1A0AA5A1-1C23-4DD7-8D33-E4D9CB8BF70C}" srcId="{FDC19CEA-551F-44ED-9813-4013D48D3B67}" destId="{EB3065FA-D93F-4ACD-A094-53B3181F4168}" srcOrd="0" destOrd="0" parTransId="{42DC41B7-53C2-4C5A-AEF7-9CE0F3FB3BC8}" sibTransId="{6928F1C3-67BC-4BF7-AE01-B2E602CB7D14}"/>
    <dgm:cxn modelId="{2EAD6DA2-E8F6-4C13-A824-DE06A29060D2}" type="presOf" srcId="{FE251ADB-4233-484E-9F24-412A8939B5DD}" destId="{8B128416-7B33-4784-9DE4-30E02844DC1A}" srcOrd="0" destOrd="0" presId="urn:microsoft.com/office/officeart/2005/8/layout/radial1"/>
    <dgm:cxn modelId="{00E4063A-E79A-455B-A682-18913DED61F0}" type="presOf" srcId="{CDF71EDA-BEB7-4C0E-8182-E95CE5852F7D}" destId="{0E2E8450-FE43-4B75-A28B-D874D976FFDD}" srcOrd="1" destOrd="0" presId="urn:microsoft.com/office/officeart/2005/8/layout/radial1"/>
    <dgm:cxn modelId="{C11911CB-7900-4A72-8586-B396E64382DE}" type="presOf" srcId="{307E8CE9-5889-4540-8CA8-502604006EB8}" destId="{188C2B29-2E25-4313-8B56-4B0AEEDA27A6}" srcOrd="0" destOrd="0" presId="urn:microsoft.com/office/officeart/2005/8/layout/radial1"/>
    <dgm:cxn modelId="{6ED379A5-DA18-4379-86C6-64EB0AB71A59}" type="presOf" srcId="{EB3065FA-D93F-4ACD-A094-53B3181F4168}" destId="{2D6DE4CA-82EF-4C35-8936-AC0117518498}" srcOrd="0" destOrd="0" presId="urn:microsoft.com/office/officeart/2005/8/layout/radial1"/>
    <dgm:cxn modelId="{E42CD79F-E276-4B9F-81DA-8B653E3CB7C3}" type="presOf" srcId="{322D2202-22DB-463D-A9C0-61A6B92DCB0E}" destId="{67C55F81-604F-4ED1-A1A9-13F506B822EB}" srcOrd="0" destOrd="0" presId="urn:microsoft.com/office/officeart/2005/8/layout/radial1"/>
    <dgm:cxn modelId="{9E117A28-C2B6-4F61-8078-FF8F775B80BE}" type="presOf" srcId="{42DC41B7-53C2-4C5A-AEF7-9CE0F3FB3BC8}" destId="{18985024-9C6E-4CF1-BF38-E9B78A20DD6E}" srcOrd="1" destOrd="0" presId="urn:microsoft.com/office/officeart/2005/8/layout/radial1"/>
    <dgm:cxn modelId="{9B0D2FE6-71C3-48FE-9CC3-C6DE6CF8A5F8}" type="presOf" srcId="{5EF771C4-9DA3-41E5-9E75-2597203C0A3F}" destId="{DC31A3C2-58E1-4721-9285-B5674B8BB81A}" srcOrd="0" destOrd="0" presId="urn:microsoft.com/office/officeart/2005/8/layout/radial1"/>
    <dgm:cxn modelId="{28E02EE4-B835-455C-AAC7-474DFCC169C9}" srcId="{FDC19CEA-551F-44ED-9813-4013D48D3B67}" destId="{FE251ADB-4233-484E-9F24-412A8939B5DD}" srcOrd="3" destOrd="0" parTransId="{5EF771C4-9DA3-41E5-9E75-2597203C0A3F}" sibTransId="{2571D0A9-A9AF-4281-9C00-E041763DAB9D}"/>
    <dgm:cxn modelId="{DA5A63BD-846E-428B-AB4E-B8002467875E}" srcId="{FDC19CEA-551F-44ED-9813-4013D48D3B67}" destId="{307E8CE9-5889-4540-8CA8-502604006EB8}" srcOrd="1" destOrd="0" parTransId="{CDF71EDA-BEB7-4C0E-8182-E95CE5852F7D}" sibTransId="{E5BCB6F9-126E-47DC-9B45-07FC9053985F}"/>
    <dgm:cxn modelId="{8C94F96C-F269-4D6E-BA0B-CEDC28260944}" srcId="{FDC19CEA-551F-44ED-9813-4013D48D3B67}" destId="{322D2202-22DB-463D-A9C0-61A6B92DCB0E}" srcOrd="2" destOrd="0" parTransId="{B55DD9D3-6A80-4052-B460-9FCC028DFFF9}" sibTransId="{16AC0B9F-A861-49D4-8DF3-1EAFDFD751A1}"/>
    <dgm:cxn modelId="{C3148A97-919C-45B0-ABC2-5A5912778B49}" type="presOf" srcId="{B55DD9D3-6A80-4052-B460-9FCC028DFFF9}" destId="{CA6F54C0-EC4A-4DD7-AD86-3F60745CBD89}" srcOrd="1" destOrd="0" presId="urn:microsoft.com/office/officeart/2005/8/layout/radial1"/>
    <dgm:cxn modelId="{1E130622-9977-4F36-86F1-2678D891611E}" type="presOf" srcId="{5EF771C4-9DA3-41E5-9E75-2597203C0A3F}" destId="{4F65398E-F330-4356-BB1E-7C50B42E3A9D}" srcOrd="1" destOrd="0" presId="urn:microsoft.com/office/officeart/2005/8/layout/radial1"/>
    <dgm:cxn modelId="{B1CD6087-7777-462A-A14E-79E97BF07134}" srcId="{1D8C185A-6AE9-453C-92AA-64342F647803}" destId="{FDC19CEA-551F-44ED-9813-4013D48D3B67}" srcOrd="0" destOrd="0" parTransId="{E3ADD5E5-A78A-4FC9-8E21-3196085E39A1}" sibTransId="{6D0CE2CB-8C7C-405B-9C25-81D4916851C6}"/>
    <dgm:cxn modelId="{3A5569CA-E2FA-4D84-A618-A453F9F8675D}" type="presOf" srcId="{FDC19CEA-551F-44ED-9813-4013D48D3B67}" destId="{5C519325-8F49-4D09-BD12-A7E8BA2A8C91}" srcOrd="0" destOrd="0" presId="urn:microsoft.com/office/officeart/2005/8/layout/radial1"/>
    <dgm:cxn modelId="{AFC4CE70-E143-4310-A448-558D50C0BA69}" type="presParOf" srcId="{5350590E-B6E2-4262-889F-B5F97925221A}" destId="{5C519325-8F49-4D09-BD12-A7E8BA2A8C91}" srcOrd="0" destOrd="0" presId="urn:microsoft.com/office/officeart/2005/8/layout/radial1"/>
    <dgm:cxn modelId="{7F4D8B65-0BAC-4359-90FC-9DC3DBEF2382}" type="presParOf" srcId="{5350590E-B6E2-4262-889F-B5F97925221A}" destId="{BD3F52FE-9A31-4916-8A19-DA4E7A7F5A66}" srcOrd="1" destOrd="0" presId="urn:microsoft.com/office/officeart/2005/8/layout/radial1"/>
    <dgm:cxn modelId="{77FD81BC-0026-4008-9808-99F521725E12}" type="presParOf" srcId="{BD3F52FE-9A31-4916-8A19-DA4E7A7F5A66}" destId="{18985024-9C6E-4CF1-BF38-E9B78A20DD6E}" srcOrd="0" destOrd="0" presId="urn:microsoft.com/office/officeart/2005/8/layout/radial1"/>
    <dgm:cxn modelId="{843C73BD-1AD4-4DF9-B18C-8320C40DDC2F}" type="presParOf" srcId="{5350590E-B6E2-4262-889F-B5F97925221A}" destId="{2D6DE4CA-82EF-4C35-8936-AC0117518498}" srcOrd="2" destOrd="0" presId="urn:microsoft.com/office/officeart/2005/8/layout/radial1"/>
    <dgm:cxn modelId="{260F7E2A-782C-44D8-BB0F-DBE8C9919998}" type="presParOf" srcId="{5350590E-B6E2-4262-889F-B5F97925221A}" destId="{F3A00362-2F98-4E9C-AC50-D9B5229726C3}" srcOrd="3" destOrd="0" presId="urn:microsoft.com/office/officeart/2005/8/layout/radial1"/>
    <dgm:cxn modelId="{366247EC-8518-43B8-A0B6-E80B25CEFB77}" type="presParOf" srcId="{F3A00362-2F98-4E9C-AC50-D9B5229726C3}" destId="{0E2E8450-FE43-4B75-A28B-D874D976FFDD}" srcOrd="0" destOrd="0" presId="urn:microsoft.com/office/officeart/2005/8/layout/radial1"/>
    <dgm:cxn modelId="{D7423CAA-E5CC-4C82-80E3-B0391AA1902A}" type="presParOf" srcId="{5350590E-B6E2-4262-889F-B5F97925221A}" destId="{188C2B29-2E25-4313-8B56-4B0AEEDA27A6}" srcOrd="4" destOrd="0" presId="urn:microsoft.com/office/officeart/2005/8/layout/radial1"/>
    <dgm:cxn modelId="{CC569EA4-8A82-4F7D-ADE8-18EFB768FF22}" type="presParOf" srcId="{5350590E-B6E2-4262-889F-B5F97925221A}" destId="{6A18A09A-6872-4373-8C56-E4179B4C7DFF}" srcOrd="5" destOrd="0" presId="urn:microsoft.com/office/officeart/2005/8/layout/radial1"/>
    <dgm:cxn modelId="{0D515BF5-6739-4F08-B2C5-B3A6530677A3}" type="presParOf" srcId="{6A18A09A-6872-4373-8C56-E4179B4C7DFF}" destId="{CA6F54C0-EC4A-4DD7-AD86-3F60745CBD89}" srcOrd="0" destOrd="0" presId="urn:microsoft.com/office/officeart/2005/8/layout/radial1"/>
    <dgm:cxn modelId="{6857A231-A8C3-4BAF-8B51-8E8FCC5357D8}" type="presParOf" srcId="{5350590E-B6E2-4262-889F-B5F97925221A}" destId="{67C55F81-604F-4ED1-A1A9-13F506B822EB}" srcOrd="6" destOrd="0" presId="urn:microsoft.com/office/officeart/2005/8/layout/radial1"/>
    <dgm:cxn modelId="{628F1C89-10B0-4817-87AB-2A4548650BD9}" type="presParOf" srcId="{5350590E-B6E2-4262-889F-B5F97925221A}" destId="{DC31A3C2-58E1-4721-9285-B5674B8BB81A}" srcOrd="7" destOrd="0" presId="urn:microsoft.com/office/officeart/2005/8/layout/radial1"/>
    <dgm:cxn modelId="{4772FB27-14C5-4FD3-AD9F-906BF44C40ED}" type="presParOf" srcId="{DC31A3C2-58E1-4721-9285-B5674B8BB81A}" destId="{4F65398E-F330-4356-BB1E-7C50B42E3A9D}" srcOrd="0" destOrd="0" presId="urn:microsoft.com/office/officeart/2005/8/layout/radial1"/>
    <dgm:cxn modelId="{A0967AFC-2C12-489F-9C4B-D3EC736AC6B0}" type="presParOf" srcId="{5350590E-B6E2-4262-889F-B5F97925221A}" destId="{8B128416-7B33-4784-9DE4-30E02844DC1A}" srcOrd="8" destOrd="0" presId="urn:microsoft.com/office/officeart/2005/8/layout/radial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5EA34DA-1CEB-4C44-BA1E-D2F5705A1446}" type="doc">
      <dgm:prSet loTypeId="urn:microsoft.com/office/officeart/2005/8/layout/vList5" loCatId="list" qsTypeId="urn:microsoft.com/office/officeart/2005/8/quickstyle/3d2" qsCatId="3D" csTypeId="urn:microsoft.com/office/officeart/2005/8/colors/colorful1" csCatId="colorful" phldr="1"/>
      <dgm:spPr/>
      <dgm:t>
        <a:bodyPr/>
        <a:lstStyle/>
        <a:p>
          <a:endParaRPr lang="fr-FR"/>
        </a:p>
      </dgm:t>
    </dgm:pt>
    <dgm:pt modelId="{AD346C69-62A1-4B7B-83F0-8E1C67409E00}">
      <dgm:prSet phldrT="[Texte]" custT="1"/>
      <dgm:spPr/>
      <dgm:t>
        <a:bodyPr/>
        <a:lstStyle/>
        <a:p>
          <a:r>
            <a:rPr lang="fr-FR" altLang="fr-FR" sz="1800" b="1" dirty="0" smtClean="0">
              <a:solidFill>
                <a:schemeClr val="tx1"/>
              </a:solidFill>
              <a:latin typeface="+mj-lt"/>
              <a:cs typeface="Arial" panose="020B0604020202020204" pitchFamily="34" charset="0"/>
            </a:rPr>
            <a:t>Bien connaître sa discipline et savoir la transmettre</a:t>
          </a:r>
          <a:endParaRPr lang="fr-FR" sz="1800" dirty="0">
            <a:solidFill>
              <a:schemeClr val="tx1"/>
            </a:solidFill>
            <a:latin typeface="+mj-lt"/>
          </a:endParaRPr>
        </a:p>
      </dgm:t>
    </dgm:pt>
    <dgm:pt modelId="{CC597824-1D6A-4D15-8ECD-FDDA4A1DB6D4}" type="parTrans" cxnId="{B1EEAB91-44D0-4C2F-AA93-D525EAE00A6D}">
      <dgm:prSet/>
      <dgm:spPr/>
      <dgm:t>
        <a:bodyPr/>
        <a:lstStyle/>
        <a:p>
          <a:endParaRPr lang="fr-FR" sz="2000">
            <a:solidFill>
              <a:schemeClr val="tx1"/>
            </a:solidFill>
            <a:latin typeface="+mj-lt"/>
          </a:endParaRPr>
        </a:p>
      </dgm:t>
    </dgm:pt>
    <dgm:pt modelId="{19EAD843-1B2B-4593-9504-ECEB4EF8005D}" type="sibTrans" cxnId="{B1EEAB91-44D0-4C2F-AA93-D525EAE00A6D}">
      <dgm:prSet/>
      <dgm:spPr/>
      <dgm:t>
        <a:bodyPr/>
        <a:lstStyle/>
        <a:p>
          <a:endParaRPr lang="fr-FR" sz="2000" dirty="0">
            <a:solidFill>
              <a:schemeClr val="tx1"/>
            </a:solidFill>
            <a:latin typeface="+mj-lt"/>
          </a:endParaRPr>
        </a:p>
      </dgm:t>
    </dgm:pt>
    <dgm:pt modelId="{A7598FC8-58EC-40E1-BE21-438E68F28179}">
      <dgm:prSet phldrT="[Texte]" custT="1"/>
      <dgm:spPr/>
      <dgm:t>
        <a:bodyPr/>
        <a:lstStyle/>
        <a:p>
          <a:r>
            <a:rPr lang="fr-FR" altLang="fr-FR" sz="1800" b="1" dirty="0" smtClean="0">
              <a:solidFill>
                <a:schemeClr val="tx1"/>
              </a:solidFill>
              <a:latin typeface="Albertus Extra Bold" pitchFamily="34" charset="0"/>
            </a:rPr>
            <a:t>Savoir construire des situations d’apprentissage pertinentes</a:t>
          </a:r>
          <a:endParaRPr lang="fr-FR" sz="1800" dirty="0">
            <a:solidFill>
              <a:schemeClr val="tx1"/>
            </a:solidFill>
            <a:latin typeface="Albertus Extra Bold" pitchFamily="34" charset="0"/>
          </a:endParaRPr>
        </a:p>
      </dgm:t>
    </dgm:pt>
    <dgm:pt modelId="{A584500C-E662-4CE1-981B-3FE4C976D9AA}" type="parTrans" cxnId="{CBF69BFC-C027-4FEC-89EA-538BD62D4F40}">
      <dgm:prSet/>
      <dgm:spPr/>
      <dgm:t>
        <a:bodyPr/>
        <a:lstStyle/>
        <a:p>
          <a:endParaRPr lang="fr-FR" sz="2000">
            <a:solidFill>
              <a:schemeClr val="tx1"/>
            </a:solidFill>
            <a:latin typeface="+mj-lt"/>
          </a:endParaRPr>
        </a:p>
      </dgm:t>
    </dgm:pt>
    <dgm:pt modelId="{2BE563B7-B00A-49CB-9034-D01A7D72467A}" type="sibTrans" cxnId="{CBF69BFC-C027-4FEC-89EA-538BD62D4F40}">
      <dgm:prSet/>
      <dgm:spPr/>
      <dgm:t>
        <a:bodyPr/>
        <a:lstStyle/>
        <a:p>
          <a:endParaRPr lang="fr-FR" sz="2000">
            <a:solidFill>
              <a:schemeClr val="tx1"/>
            </a:solidFill>
            <a:latin typeface="+mj-lt"/>
          </a:endParaRPr>
        </a:p>
      </dgm:t>
    </dgm:pt>
    <dgm:pt modelId="{17C2F538-627F-44A0-85DD-654C9C44E7F6}">
      <dgm:prSet phldrT="[Texte]" custT="1"/>
      <dgm:spPr/>
      <dgm:t>
        <a:bodyPr/>
        <a:lstStyle/>
        <a:p>
          <a:r>
            <a:rPr lang="fr-FR" altLang="fr-FR" sz="2000" b="1" dirty="0" smtClean="0">
              <a:solidFill>
                <a:schemeClr val="tx1"/>
              </a:solidFill>
              <a:latin typeface="Antique Olive" pitchFamily="34" charset="0"/>
              <a:cs typeface="Arial" panose="020B0604020202020204" pitchFamily="34" charset="0"/>
            </a:rPr>
            <a:t>Savoir conduire sa classe</a:t>
          </a:r>
          <a:endParaRPr lang="fr-FR" sz="2000" dirty="0">
            <a:solidFill>
              <a:schemeClr val="tx1"/>
            </a:solidFill>
            <a:latin typeface="Antique Olive" pitchFamily="34" charset="0"/>
          </a:endParaRPr>
        </a:p>
      </dgm:t>
    </dgm:pt>
    <dgm:pt modelId="{217D90FD-8C3F-41C2-B0C7-A7B25C3F830D}" type="parTrans" cxnId="{A09562A3-F2D6-405D-AFBB-BB3EC4B8213D}">
      <dgm:prSet/>
      <dgm:spPr/>
      <dgm:t>
        <a:bodyPr/>
        <a:lstStyle/>
        <a:p>
          <a:endParaRPr lang="fr-FR" sz="2000">
            <a:solidFill>
              <a:schemeClr val="tx1"/>
            </a:solidFill>
            <a:latin typeface="+mj-lt"/>
          </a:endParaRPr>
        </a:p>
      </dgm:t>
    </dgm:pt>
    <dgm:pt modelId="{05C11A39-085A-49BA-AA49-395BA2201827}" type="sibTrans" cxnId="{A09562A3-F2D6-405D-AFBB-BB3EC4B8213D}">
      <dgm:prSet/>
      <dgm:spPr/>
      <dgm:t>
        <a:bodyPr/>
        <a:lstStyle/>
        <a:p>
          <a:endParaRPr lang="fr-FR" sz="2000">
            <a:solidFill>
              <a:schemeClr val="tx1"/>
            </a:solidFill>
            <a:latin typeface="+mj-lt"/>
          </a:endParaRPr>
        </a:p>
      </dgm:t>
    </dgm:pt>
    <dgm:pt modelId="{F0974087-E91C-44BA-9DF0-CE26B1A06895}">
      <dgm:prSet phldrT="[Texte]" custT="1"/>
      <dgm:spPr/>
      <dgm:t>
        <a:bodyPr/>
        <a:lstStyle/>
        <a:p>
          <a:r>
            <a:rPr lang="fr-FR" altLang="fr-FR" sz="1800" b="1" dirty="0" smtClean="0">
              <a:solidFill>
                <a:schemeClr val="tx1"/>
              </a:solidFill>
              <a:latin typeface="Arial Black" panose="020B0A04020102020204" pitchFamily="34" charset="0"/>
            </a:rPr>
            <a:t>Evaluer les acquis des élèves</a:t>
          </a:r>
          <a:endParaRPr lang="fr-FR" sz="1800" dirty="0">
            <a:solidFill>
              <a:schemeClr val="tx1"/>
            </a:solidFill>
            <a:latin typeface="Arial Black" panose="020B0A04020102020204" pitchFamily="34" charset="0"/>
          </a:endParaRPr>
        </a:p>
      </dgm:t>
    </dgm:pt>
    <dgm:pt modelId="{2A25312F-32D1-4668-9742-BBE729F9524E}" type="parTrans" cxnId="{DDD3CF3C-7B4B-49AC-8EAE-B6BEBC5B9A5F}">
      <dgm:prSet/>
      <dgm:spPr/>
      <dgm:t>
        <a:bodyPr/>
        <a:lstStyle/>
        <a:p>
          <a:endParaRPr lang="fr-FR" sz="2000">
            <a:solidFill>
              <a:schemeClr val="tx1"/>
            </a:solidFill>
            <a:latin typeface="+mj-lt"/>
          </a:endParaRPr>
        </a:p>
      </dgm:t>
    </dgm:pt>
    <dgm:pt modelId="{3AEB72B0-B66A-4B14-A42D-24946ABC7C9A}" type="sibTrans" cxnId="{DDD3CF3C-7B4B-49AC-8EAE-B6BEBC5B9A5F}">
      <dgm:prSet/>
      <dgm:spPr/>
      <dgm:t>
        <a:bodyPr/>
        <a:lstStyle/>
        <a:p>
          <a:endParaRPr lang="fr-FR" sz="2000">
            <a:solidFill>
              <a:schemeClr val="tx1"/>
            </a:solidFill>
            <a:latin typeface="+mj-lt"/>
          </a:endParaRPr>
        </a:p>
      </dgm:t>
    </dgm:pt>
    <dgm:pt modelId="{B744EE61-7349-4990-BF87-533F1DC15A7B}">
      <dgm:prSet phldrT="[Texte]" custT="1"/>
      <dgm:spPr/>
      <dgm:t>
        <a:bodyPr/>
        <a:lstStyle/>
        <a:p>
          <a:r>
            <a:rPr lang="fr-FR" altLang="fr-FR" sz="1800" b="1" dirty="0" smtClean="0">
              <a:solidFill>
                <a:schemeClr val="tx1"/>
              </a:solidFill>
              <a:latin typeface="+mj-lt"/>
            </a:rPr>
            <a:t>Utiliser les ressources et outils numériques</a:t>
          </a:r>
          <a:endParaRPr lang="fr-FR" sz="1800" dirty="0">
            <a:solidFill>
              <a:schemeClr val="tx1"/>
            </a:solidFill>
            <a:latin typeface="+mj-lt"/>
          </a:endParaRPr>
        </a:p>
      </dgm:t>
    </dgm:pt>
    <dgm:pt modelId="{D6717332-438D-4451-B531-8D11D69C69D9}" type="parTrans" cxnId="{6D44C64E-CEAB-4F0A-BCF3-FBC1DFF3B7C4}">
      <dgm:prSet/>
      <dgm:spPr/>
      <dgm:t>
        <a:bodyPr/>
        <a:lstStyle/>
        <a:p>
          <a:endParaRPr lang="fr-FR" sz="2000">
            <a:solidFill>
              <a:schemeClr val="tx1"/>
            </a:solidFill>
            <a:latin typeface="+mj-lt"/>
          </a:endParaRPr>
        </a:p>
      </dgm:t>
    </dgm:pt>
    <dgm:pt modelId="{CFEABF4B-0466-4CD0-AF3A-73DEE2D91F47}" type="sibTrans" cxnId="{6D44C64E-CEAB-4F0A-BCF3-FBC1DFF3B7C4}">
      <dgm:prSet/>
      <dgm:spPr/>
      <dgm:t>
        <a:bodyPr/>
        <a:lstStyle/>
        <a:p>
          <a:endParaRPr lang="fr-FR" sz="2000">
            <a:solidFill>
              <a:schemeClr val="tx1"/>
            </a:solidFill>
            <a:latin typeface="+mj-lt"/>
          </a:endParaRPr>
        </a:p>
      </dgm:t>
    </dgm:pt>
    <dgm:pt modelId="{8ACB98FF-C3A1-4099-8F51-F40AA6CA17AF}">
      <dgm:prSet phldrT="[Texte]" custT="1"/>
      <dgm:spPr/>
      <dgm:t>
        <a:bodyPr/>
        <a:lstStyle/>
        <a:p>
          <a:r>
            <a:rPr lang="fr-FR" altLang="fr-FR" sz="1800" b="1" smtClean="0">
              <a:solidFill>
                <a:schemeClr val="tx1"/>
              </a:solidFill>
              <a:latin typeface="Candara" panose="020E0502030303020204" pitchFamily="34" charset="0"/>
              <a:cs typeface="Arial" panose="020B0604020202020204" pitchFamily="34" charset="0"/>
            </a:rPr>
            <a:t>Agir et réagir face à l’organisation complexe de son travail</a:t>
          </a:r>
          <a:endParaRPr lang="fr-FR" sz="1800" dirty="0">
            <a:solidFill>
              <a:schemeClr val="tx1"/>
            </a:solidFill>
            <a:latin typeface="Candara" panose="020E0502030303020204" pitchFamily="34" charset="0"/>
          </a:endParaRPr>
        </a:p>
      </dgm:t>
    </dgm:pt>
    <dgm:pt modelId="{6634551D-EDD0-46CA-BFB1-E3E15CD5CDB9}" type="parTrans" cxnId="{C5A9CA36-DF55-4FC4-855F-706CDD5C28D5}">
      <dgm:prSet/>
      <dgm:spPr/>
      <dgm:t>
        <a:bodyPr/>
        <a:lstStyle/>
        <a:p>
          <a:endParaRPr lang="fr-FR" sz="2000">
            <a:solidFill>
              <a:schemeClr val="tx1"/>
            </a:solidFill>
            <a:latin typeface="+mj-lt"/>
          </a:endParaRPr>
        </a:p>
      </dgm:t>
    </dgm:pt>
    <dgm:pt modelId="{44B4E6CE-EE52-4DCF-A98E-49B25D2B1AC6}" type="sibTrans" cxnId="{C5A9CA36-DF55-4FC4-855F-706CDD5C28D5}">
      <dgm:prSet/>
      <dgm:spPr/>
      <dgm:t>
        <a:bodyPr/>
        <a:lstStyle/>
        <a:p>
          <a:endParaRPr lang="fr-FR" sz="2000">
            <a:solidFill>
              <a:schemeClr val="tx1"/>
            </a:solidFill>
            <a:latin typeface="+mj-lt"/>
          </a:endParaRPr>
        </a:p>
      </dgm:t>
    </dgm:pt>
    <dgm:pt modelId="{C8B26D6A-CEED-4E50-8816-38DEADA0EC83}">
      <dgm:prSet phldrT="[Texte]" custT="1"/>
      <dgm:spPr/>
      <dgm:t>
        <a:bodyPr/>
        <a:lstStyle/>
        <a:p>
          <a:r>
            <a:rPr lang="fr-FR" altLang="fr-FR" sz="1800" b="1" dirty="0" smtClean="0">
              <a:solidFill>
                <a:schemeClr val="tx1"/>
              </a:solidFill>
              <a:latin typeface="Calibri" panose="020F0502020204030204" pitchFamily="34" charset="0"/>
              <a:cs typeface="Calibri" panose="020F0502020204030204" pitchFamily="34" charset="0"/>
            </a:rPr>
            <a:t>Réagir face aux difficultés, en situation de terrain</a:t>
          </a:r>
          <a:endParaRPr lang="fr-FR" sz="1800" dirty="0">
            <a:solidFill>
              <a:schemeClr val="tx1"/>
            </a:solidFill>
            <a:latin typeface="Calibri" panose="020F0502020204030204" pitchFamily="34" charset="0"/>
            <a:cs typeface="Calibri" panose="020F0502020204030204" pitchFamily="34" charset="0"/>
          </a:endParaRPr>
        </a:p>
      </dgm:t>
    </dgm:pt>
    <dgm:pt modelId="{7BA728F2-9B67-48A8-8D62-6014081440E3}" type="parTrans" cxnId="{04108B76-36B4-4F06-B7CC-EBA14D06CC6D}">
      <dgm:prSet/>
      <dgm:spPr/>
      <dgm:t>
        <a:bodyPr/>
        <a:lstStyle/>
        <a:p>
          <a:endParaRPr lang="fr-FR" sz="2000">
            <a:solidFill>
              <a:schemeClr val="tx1"/>
            </a:solidFill>
            <a:latin typeface="+mj-lt"/>
          </a:endParaRPr>
        </a:p>
      </dgm:t>
    </dgm:pt>
    <dgm:pt modelId="{930D18DF-F67F-4DA5-9989-F4A79BCC63F1}" type="sibTrans" cxnId="{04108B76-36B4-4F06-B7CC-EBA14D06CC6D}">
      <dgm:prSet/>
      <dgm:spPr/>
      <dgm:t>
        <a:bodyPr/>
        <a:lstStyle/>
        <a:p>
          <a:endParaRPr lang="fr-FR" sz="2000">
            <a:solidFill>
              <a:schemeClr val="tx1"/>
            </a:solidFill>
            <a:latin typeface="+mj-lt"/>
          </a:endParaRPr>
        </a:p>
      </dgm:t>
    </dgm:pt>
    <dgm:pt modelId="{7C1221F2-D10B-4990-AF8C-3675E077B413}">
      <dgm:prSet phldrT="[Texte]" custT="1"/>
      <dgm:spPr/>
      <dgm:t>
        <a:bodyPr/>
        <a:lstStyle/>
        <a:p>
          <a:r>
            <a:rPr lang="fr-FR" sz="1800" b="0" smtClean="0">
              <a:solidFill>
                <a:schemeClr val="tx1"/>
              </a:solidFill>
              <a:latin typeface="+mj-lt"/>
            </a:rPr>
            <a:t>Contribuer à développer l’esprit critique</a:t>
          </a:r>
          <a:endParaRPr lang="fr-FR" sz="1800" dirty="0">
            <a:solidFill>
              <a:schemeClr val="tx1"/>
            </a:solidFill>
            <a:latin typeface="+mj-lt"/>
          </a:endParaRPr>
        </a:p>
      </dgm:t>
    </dgm:pt>
    <dgm:pt modelId="{5BB20E3A-612D-49BD-9191-E08DBFF5ACDA}" type="parTrans" cxnId="{CE8D7108-5343-415D-9826-356DBF7A25EC}">
      <dgm:prSet/>
      <dgm:spPr/>
      <dgm:t>
        <a:bodyPr/>
        <a:lstStyle/>
        <a:p>
          <a:endParaRPr lang="fr-FR" sz="2000">
            <a:solidFill>
              <a:schemeClr val="tx1"/>
            </a:solidFill>
            <a:latin typeface="+mj-lt"/>
          </a:endParaRPr>
        </a:p>
      </dgm:t>
    </dgm:pt>
    <dgm:pt modelId="{E3164D93-A2ED-4D9D-8E7D-56EADD260D20}" type="sibTrans" cxnId="{CE8D7108-5343-415D-9826-356DBF7A25EC}">
      <dgm:prSet/>
      <dgm:spPr/>
      <dgm:t>
        <a:bodyPr/>
        <a:lstStyle/>
        <a:p>
          <a:endParaRPr lang="fr-FR" sz="2000">
            <a:solidFill>
              <a:schemeClr val="tx1"/>
            </a:solidFill>
            <a:latin typeface="+mj-lt"/>
          </a:endParaRPr>
        </a:p>
      </dgm:t>
    </dgm:pt>
    <dgm:pt modelId="{9BD9757A-0635-4F8B-89A0-303AA5D9537C}">
      <dgm:prSet phldrT="[Texte]" custT="1"/>
      <dgm:spPr/>
      <dgm:t>
        <a:bodyPr/>
        <a:lstStyle/>
        <a:p>
          <a:r>
            <a:rPr lang="fr-FR" sz="1800" b="1" dirty="0" smtClean="0">
              <a:solidFill>
                <a:schemeClr val="tx1"/>
              </a:solidFill>
              <a:latin typeface="+mj-lt"/>
            </a:rPr>
            <a:t>Travailler au sein de la communauté éducative</a:t>
          </a:r>
          <a:endParaRPr lang="fr-FR" sz="1800" dirty="0">
            <a:solidFill>
              <a:schemeClr val="tx1"/>
            </a:solidFill>
            <a:latin typeface="+mj-lt"/>
          </a:endParaRPr>
        </a:p>
      </dgm:t>
    </dgm:pt>
    <dgm:pt modelId="{8304C67A-A0B2-47D3-9059-9C66935AE4EE}" type="parTrans" cxnId="{D5B6D85D-6566-4829-88F8-2D81DB185488}">
      <dgm:prSet/>
      <dgm:spPr/>
      <dgm:t>
        <a:bodyPr/>
        <a:lstStyle/>
        <a:p>
          <a:endParaRPr lang="fr-FR" sz="2000">
            <a:solidFill>
              <a:schemeClr val="tx1"/>
            </a:solidFill>
            <a:latin typeface="+mj-lt"/>
          </a:endParaRPr>
        </a:p>
      </dgm:t>
    </dgm:pt>
    <dgm:pt modelId="{4173C149-FD12-4690-AC7C-0A6718211C7D}" type="sibTrans" cxnId="{D5B6D85D-6566-4829-88F8-2D81DB185488}">
      <dgm:prSet/>
      <dgm:spPr/>
      <dgm:t>
        <a:bodyPr/>
        <a:lstStyle/>
        <a:p>
          <a:endParaRPr lang="fr-FR" sz="2000">
            <a:solidFill>
              <a:schemeClr val="tx1"/>
            </a:solidFill>
            <a:latin typeface="+mj-lt"/>
          </a:endParaRPr>
        </a:p>
      </dgm:t>
    </dgm:pt>
    <dgm:pt modelId="{D7C44947-CD5E-49B2-9F85-778A2DFF53E3}">
      <dgm:prSet phldrT="[Texte]" custT="1"/>
      <dgm:spPr/>
      <dgm:t>
        <a:bodyPr/>
        <a:lstStyle/>
        <a:p>
          <a:r>
            <a:rPr lang="fr-FR" sz="1800" b="0" dirty="0" smtClean="0">
              <a:solidFill>
                <a:schemeClr val="tx1"/>
              </a:solidFill>
              <a:latin typeface="+mj-lt"/>
            </a:rPr>
            <a:t>Susciter l’envie d’apprendre, de réfléchir et de progresser</a:t>
          </a:r>
          <a:endParaRPr lang="fr-FR" sz="1800" dirty="0">
            <a:solidFill>
              <a:schemeClr val="tx1"/>
            </a:solidFill>
            <a:latin typeface="+mj-lt"/>
          </a:endParaRPr>
        </a:p>
      </dgm:t>
    </dgm:pt>
    <dgm:pt modelId="{8EC8160E-EAE5-40B6-B277-4E5889B177A3}" type="parTrans" cxnId="{1DAC6EE0-839C-41D7-8DD6-21EBD1AD8004}">
      <dgm:prSet/>
      <dgm:spPr/>
      <dgm:t>
        <a:bodyPr/>
        <a:lstStyle/>
        <a:p>
          <a:endParaRPr lang="fr-FR" sz="2000">
            <a:solidFill>
              <a:schemeClr val="tx1"/>
            </a:solidFill>
            <a:latin typeface="+mj-lt"/>
          </a:endParaRPr>
        </a:p>
      </dgm:t>
    </dgm:pt>
    <dgm:pt modelId="{6CB52809-CF54-437B-858F-7B9270468841}" type="sibTrans" cxnId="{1DAC6EE0-839C-41D7-8DD6-21EBD1AD8004}">
      <dgm:prSet/>
      <dgm:spPr/>
      <dgm:t>
        <a:bodyPr/>
        <a:lstStyle/>
        <a:p>
          <a:endParaRPr lang="fr-FR" sz="2000">
            <a:solidFill>
              <a:schemeClr val="tx1"/>
            </a:solidFill>
            <a:latin typeface="+mj-lt"/>
          </a:endParaRPr>
        </a:p>
      </dgm:t>
    </dgm:pt>
    <dgm:pt modelId="{FFA5A1C6-C45B-4F7B-ADBF-5F97A1FA2CAC}" type="pres">
      <dgm:prSet presAssocID="{85EA34DA-1CEB-4C44-BA1E-D2F5705A1446}" presName="Name0" presStyleCnt="0">
        <dgm:presLayoutVars>
          <dgm:dir/>
          <dgm:animLvl val="lvl"/>
          <dgm:resizeHandles val="exact"/>
        </dgm:presLayoutVars>
      </dgm:prSet>
      <dgm:spPr/>
      <dgm:t>
        <a:bodyPr/>
        <a:lstStyle/>
        <a:p>
          <a:endParaRPr lang="fr-FR"/>
        </a:p>
      </dgm:t>
    </dgm:pt>
    <dgm:pt modelId="{F782D806-87EE-4340-948A-0C14D6B5D63D}" type="pres">
      <dgm:prSet presAssocID="{AD346C69-62A1-4B7B-83F0-8E1C67409E00}" presName="linNode" presStyleCnt="0"/>
      <dgm:spPr/>
    </dgm:pt>
    <dgm:pt modelId="{DEF332F4-FAB0-4B15-A718-D3A15FA22134}" type="pres">
      <dgm:prSet presAssocID="{AD346C69-62A1-4B7B-83F0-8E1C67409E00}" presName="parentText" presStyleLbl="node1" presStyleIdx="0" presStyleCnt="10" custScaleX="147299">
        <dgm:presLayoutVars>
          <dgm:chMax val="1"/>
          <dgm:bulletEnabled val="1"/>
        </dgm:presLayoutVars>
      </dgm:prSet>
      <dgm:spPr/>
      <dgm:t>
        <a:bodyPr/>
        <a:lstStyle/>
        <a:p>
          <a:endParaRPr lang="fr-FR"/>
        </a:p>
      </dgm:t>
    </dgm:pt>
    <dgm:pt modelId="{F189BC67-0AC1-42AE-AA69-6A65A85C68F4}" type="pres">
      <dgm:prSet presAssocID="{19EAD843-1B2B-4593-9504-ECEB4EF8005D}" presName="sp" presStyleCnt="0"/>
      <dgm:spPr/>
    </dgm:pt>
    <dgm:pt modelId="{5A3348AC-D34B-4687-AF4C-2766DB991529}" type="pres">
      <dgm:prSet presAssocID="{A7598FC8-58EC-40E1-BE21-438E68F28179}" presName="linNode" presStyleCnt="0"/>
      <dgm:spPr/>
    </dgm:pt>
    <dgm:pt modelId="{15CF73CE-A2B6-441C-9782-9FAAF4CE9908}" type="pres">
      <dgm:prSet presAssocID="{A7598FC8-58EC-40E1-BE21-438E68F28179}" presName="parentText" presStyleLbl="node1" presStyleIdx="1" presStyleCnt="10" custScaleX="145464">
        <dgm:presLayoutVars>
          <dgm:chMax val="1"/>
          <dgm:bulletEnabled val="1"/>
        </dgm:presLayoutVars>
      </dgm:prSet>
      <dgm:spPr/>
      <dgm:t>
        <a:bodyPr/>
        <a:lstStyle/>
        <a:p>
          <a:endParaRPr lang="fr-FR"/>
        </a:p>
      </dgm:t>
    </dgm:pt>
    <dgm:pt modelId="{EAEE9B7F-3DDE-4891-8045-CB25BD0C87CA}" type="pres">
      <dgm:prSet presAssocID="{2BE563B7-B00A-49CB-9034-D01A7D72467A}" presName="sp" presStyleCnt="0"/>
      <dgm:spPr/>
    </dgm:pt>
    <dgm:pt modelId="{16A980D4-A8DB-4005-BDBF-D06D42A739E3}" type="pres">
      <dgm:prSet presAssocID="{17C2F538-627F-44A0-85DD-654C9C44E7F6}" presName="linNode" presStyleCnt="0"/>
      <dgm:spPr/>
    </dgm:pt>
    <dgm:pt modelId="{BB0A6F58-BA2D-478B-935F-5AB4D0204C62}" type="pres">
      <dgm:prSet presAssocID="{17C2F538-627F-44A0-85DD-654C9C44E7F6}" presName="parentText" presStyleLbl="node1" presStyleIdx="2" presStyleCnt="10" custScaleX="145261">
        <dgm:presLayoutVars>
          <dgm:chMax val="1"/>
          <dgm:bulletEnabled val="1"/>
        </dgm:presLayoutVars>
      </dgm:prSet>
      <dgm:spPr/>
      <dgm:t>
        <a:bodyPr/>
        <a:lstStyle/>
        <a:p>
          <a:endParaRPr lang="fr-FR"/>
        </a:p>
      </dgm:t>
    </dgm:pt>
    <dgm:pt modelId="{28201977-DC42-4D2B-BAE9-2BBBF90580AD}" type="pres">
      <dgm:prSet presAssocID="{05C11A39-085A-49BA-AA49-395BA2201827}" presName="sp" presStyleCnt="0"/>
      <dgm:spPr/>
    </dgm:pt>
    <dgm:pt modelId="{4890926C-8F6D-40B8-B095-46B8F439CE8F}" type="pres">
      <dgm:prSet presAssocID="{F0974087-E91C-44BA-9DF0-CE26B1A06895}" presName="linNode" presStyleCnt="0"/>
      <dgm:spPr/>
    </dgm:pt>
    <dgm:pt modelId="{0F47F844-9ADB-4C1E-A606-484E1B764B7B}" type="pres">
      <dgm:prSet presAssocID="{F0974087-E91C-44BA-9DF0-CE26B1A06895}" presName="parentText" presStyleLbl="node1" presStyleIdx="3" presStyleCnt="10" custScaleX="141998">
        <dgm:presLayoutVars>
          <dgm:chMax val="1"/>
          <dgm:bulletEnabled val="1"/>
        </dgm:presLayoutVars>
      </dgm:prSet>
      <dgm:spPr/>
      <dgm:t>
        <a:bodyPr/>
        <a:lstStyle/>
        <a:p>
          <a:endParaRPr lang="fr-FR"/>
        </a:p>
      </dgm:t>
    </dgm:pt>
    <dgm:pt modelId="{BA5AB00D-BAF7-4D4F-81C6-157C230D16C3}" type="pres">
      <dgm:prSet presAssocID="{3AEB72B0-B66A-4B14-A42D-24946ABC7C9A}" presName="sp" presStyleCnt="0"/>
      <dgm:spPr/>
    </dgm:pt>
    <dgm:pt modelId="{6D2BF1C5-DCB8-4151-88B3-B5FBF72BF801}" type="pres">
      <dgm:prSet presAssocID="{B744EE61-7349-4990-BF87-533F1DC15A7B}" presName="linNode" presStyleCnt="0"/>
      <dgm:spPr/>
    </dgm:pt>
    <dgm:pt modelId="{5467ECF9-8C3D-4678-9DA6-7BE0973D3840}" type="pres">
      <dgm:prSet presAssocID="{B744EE61-7349-4990-BF87-533F1DC15A7B}" presName="parentText" presStyleLbl="node1" presStyleIdx="4" presStyleCnt="10" custScaleX="149340">
        <dgm:presLayoutVars>
          <dgm:chMax val="1"/>
          <dgm:bulletEnabled val="1"/>
        </dgm:presLayoutVars>
      </dgm:prSet>
      <dgm:spPr/>
      <dgm:t>
        <a:bodyPr/>
        <a:lstStyle/>
        <a:p>
          <a:endParaRPr lang="fr-FR"/>
        </a:p>
      </dgm:t>
    </dgm:pt>
    <dgm:pt modelId="{392CEA83-5FE5-4DFD-85DA-B9814628626C}" type="pres">
      <dgm:prSet presAssocID="{CFEABF4B-0466-4CD0-AF3A-73DEE2D91F47}" presName="sp" presStyleCnt="0"/>
      <dgm:spPr/>
    </dgm:pt>
    <dgm:pt modelId="{955694CD-0433-4F97-8A97-79F4A7865283}" type="pres">
      <dgm:prSet presAssocID="{C8B26D6A-CEED-4E50-8816-38DEADA0EC83}" presName="linNode" presStyleCnt="0"/>
      <dgm:spPr/>
    </dgm:pt>
    <dgm:pt modelId="{CE839241-37D2-4727-A639-74739AB658BF}" type="pres">
      <dgm:prSet presAssocID="{C8B26D6A-CEED-4E50-8816-38DEADA0EC83}" presName="parentText" presStyleLbl="node1" presStyleIdx="5" presStyleCnt="10" custScaleX="145668">
        <dgm:presLayoutVars>
          <dgm:chMax val="1"/>
          <dgm:bulletEnabled val="1"/>
        </dgm:presLayoutVars>
      </dgm:prSet>
      <dgm:spPr/>
      <dgm:t>
        <a:bodyPr/>
        <a:lstStyle/>
        <a:p>
          <a:endParaRPr lang="fr-FR"/>
        </a:p>
      </dgm:t>
    </dgm:pt>
    <dgm:pt modelId="{4A75A582-BD4F-409F-BB3B-645D189C2912}" type="pres">
      <dgm:prSet presAssocID="{930D18DF-F67F-4DA5-9989-F4A79BCC63F1}" presName="sp" presStyleCnt="0"/>
      <dgm:spPr/>
    </dgm:pt>
    <dgm:pt modelId="{3F28120C-9C82-4B06-9F99-5906F9C4D467}" type="pres">
      <dgm:prSet presAssocID="{8ACB98FF-C3A1-4099-8F51-F40AA6CA17AF}" presName="linNode" presStyleCnt="0"/>
      <dgm:spPr/>
    </dgm:pt>
    <dgm:pt modelId="{115E468D-3EE1-4CD6-AC64-A844E5A0B523}" type="pres">
      <dgm:prSet presAssocID="{8ACB98FF-C3A1-4099-8F51-F40AA6CA17AF}" presName="parentText" presStyleLbl="node1" presStyleIdx="6" presStyleCnt="10" custScaleX="153008">
        <dgm:presLayoutVars>
          <dgm:chMax val="1"/>
          <dgm:bulletEnabled val="1"/>
        </dgm:presLayoutVars>
      </dgm:prSet>
      <dgm:spPr/>
      <dgm:t>
        <a:bodyPr/>
        <a:lstStyle/>
        <a:p>
          <a:endParaRPr lang="fr-FR"/>
        </a:p>
      </dgm:t>
    </dgm:pt>
    <dgm:pt modelId="{D6AE2D17-8973-4632-ADD3-F6E50B8EB65D}" type="pres">
      <dgm:prSet presAssocID="{44B4E6CE-EE52-4DCF-A98E-49B25D2B1AC6}" presName="sp" presStyleCnt="0"/>
      <dgm:spPr/>
    </dgm:pt>
    <dgm:pt modelId="{845D85F1-41BC-433B-A24A-DC49AE189727}" type="pres">
      <dgm:prSet presAssocID="{7C1221F2-D10B-4990-AF8C-3675E077B413}" presName="linNode" presStyleCnt="0"/>
      <dgm:spPr/>
    </dgm:pt>
    <dgm:pt modelId="{A0A61BA3-EED2-4EC0-8EEA-6216797C7932}" type="pres">
      <dgm:prSet presAssocID="{7C1221F2-D10B-4990-AF8C-3675E077B413}" presName="parentText" presStyleLbl="node1" presStyleIdx="7" presStyleCnt="10" custScaleX="143833">
        <dgm:presLayoutVars>
          <dgm:chMax val="1"/>
          <dgm:bulletEnabled val="1"/>
        </dgm:presLayoutVars>
      </dgm:prSet>
      <dgm:spPr/>
      <dgm:t>
        <a:bodyPr/>
        <a:lstStyle/>
        <a:p>
          <a:endParaRPr lang="fr-FR"/>
        </a:p>
      </dgm:t>
    </dgm:pt>
    <dgm:pt modelId="{924B6FEE-9029-49F0-AE9E-DE87C00562CA}" type="pres">
      <dgm:prSet presAssocID="{E3164D93-A2ED-4D9D-8E7D-56EADD260D20}" presName="sp" presStyleCnt="0"/>
      <dgm:spPr/>
    </dgm:pt>
    <dgm:pt modelId="{C8D36C15-09E1-4D0C-9170-9E00868D6427}" type="pres">
      <dgm:prSet presAssocID="{D7C44947-CD5E-49B2-9F85-778A2DFF53E3}" presName="linNode" presStyleCnt="0"/>
      <dgm:spPr/>
    </dgm:pt>
    <dgm:pt modelId="{B2B67B61-3A19-422F-96C0-CB5D86BEFC91}" type="pres">
      <dgm:prSet presAssocID="{D7C44947-CD5E-49B2-9F85-778A2DFF53E3}" presName="parentText" presStyleLbl="node1" presStyleIdx="8" presStyleCnt="10" custScaleX="146280">
        <dgm:presLayoutVars>
          <dgm:chMax val="1"/>
          <dgm:bulletEnabled val="1"/>
        </dgm:presLayoutVars>
      </dgm:prSet>
      <dgm:spPr/>
      <dgm:t>
        <a:bodyPr/>
        <a:lstStyle/>
        <a:p>
          <a:endParaRPr lang="fr-FR"/>
        </a:p>
      </dgm:t>
    </dgm:pt>
    <dgm:pt modelId="{15799CA3-DBC2-4DE7-AB9D-D63ADBAB0AB0}" type="pres">
      <dgm:prSet presAssocID="{6CB52809-CF54-437B-858F-7B9270468841}" presName="sp" presStyleCnt="0"/>
      <dgm:spPr/>
    </dgm:pt>
    <dgm:pt modelId="{36948C11-AA13-4C46-B8FC-EE8F10526253}" type="pres">
      <dgm:prSet presAssocID="{9BD9757A-0635-4F8B-89A0-303AA5D9537C}" presName="linNode" presStyleCnt="0"/>
      <dgm:spPr/>
    </dgm:pt>
    <dgm:pt modelId="{1B5A753C-F503-40FA-8934-ED2AA5C9DB1F}" type="pres">
      <dgm:prSet presAssocID="{9BD9757A-0635-4F8B-89A0-303AA5D9537C}" presName="parentText" presStyleLbl="node1" presStyleIdx="9" presStyleCnt="10" custScaleX="145669">
        <dgm:presLayoutVars>
          <dgm:chMax val="1"/>
          <dgm:bulletEnabled val="1"/>
        </dgm:presLayoutVars>
      </dgm:prSet>
      <dgm:spPr/>
      <dgm:t>
        <a:bodyPr/>
        <a:lstStyle/>
        <a:p>
          <a:endParaRPr lang="fr-FR"/>
        </a:p>
      </dgm:t>
    </dgm:pt>
  </dgm:ptLst>
  <dgm:cxnLst>
    <dgm:cxn modelId="{4A5D2E7F-DD9D-4213-95DA-8F6F774A15CD}" type="presOf" srcId="{8ACB98FF-C3A1-4099-8F51-F40AA6CA17AF}" destId="{115E468D-3EE1-4CD6-AC64-A844E5A0B523}" srcOrd="0" destOrd="0" presId="urn:microsoft.com/office/officeart/2005/8/layout/vList5"/>
    <dgm:cxn modelId="{C5A9CA36-DF55-4FC4-855F-706CDD5C28D5}" srcId="{85EA34DA-1CEB-4C44-BA1E-D2F5705A1446}" destId="{8ACB98FF-C3A1-4099-8F51-F40AA6CA17AF}" srcOrd="6" destOrd="0" parTransId="{6634551D-EDD0-46CA-BFB1-E3E15CD5CDB9}" sibTransId="{44B4E6CE-EE52-4DCF-A98E-49B25D2B1AC6}"/>
    <dgm:cxn modelId="{B1EEAB91-44D0-4C2F-AA93-D525EAE00A6D}" srcId="{85EA34DA-1CEB-4C44-BA1E-D2F5705A1446}" destId="{AD346C69-62A1-4B7B-83F0-8E1C67409E00}" srcOrd="0" destOrd="0" parTransId="{CC597824-1D6A-4D15-8ECD-FDDA4A1DB6D4}" sibTransId="{19EAD843-1B2B-4593-9504-ECEB4EF8005D}"/>
    <dgm:cxn modelId="{2CC205E5-EA53-43E6-B33E-E43B8A0D88BB}" type="presOf" srcId="{D7C44947-CD5E-49B2-9F85-778A2DFF53E3}" destId="{B2B67B61-3A19-422F-96C0-CB5D86BEFC91}" srcOrd="0" destOrd="0" presId="urn:microsoft.com/office/officeart/2005/8/layout/vList5"/>
    <dgm:cxn modelId="{D1CB1E43-3888-442F-8C26-F8B10CBCC3E7}" type="presOf" srcId="{B744EE61-7349-4990-BF87-533F1DC15A7B}" destId="{5467ECF9-8C3D-4678-9DA6-7BE0973D3840}" srcOrd="0" destOrd="0" presId="urn:microsoft.com/office/officeart/2005/8/layout/vList5"/>
    <dgm:cxn modelId="{3B301F66-B4E5-4679-8937-7CC1E7AD4C78}" type="presOf" srcId="{A7598FC8-58EC-40E1-BE21-438E68F28179}" destId="{15CF73CE-A2B6-441C-9782-9FAAF4CE9908}" srcOrd="0" destOrd="0" presId="urn:microsoft.com/office/officeart/2005/8/layout/vList5"/>
    <dgm:cxn modelId="{31016983-44EF-425F-AB57-084A48385569}" type="presOf" srcId="{17C2F538-627F-44A0-85DD-654C9C44E7F6}" destId="{BB0A6F58-BA2D-478B-935F-5AB4D0204C62}" srcOrd="0" destOrd="0" presId="urn:microsoft.com/office/officeart/2005/8/layout/vList5"/>
    <dgm:cxn modelId="{A82C5F46-CD6C-4892-B2D6-9E549EFB298A}" type="presOf" srcId="{C8B26D6A-CEED-4E50-8816-38DEADA0EC83}" destId="{CE839241-37D2-4727-A639-74739AB658BF}" srcOrd="0" destOrd="0" presId="urn:microsoft.com/office/officeart/2005/8/layout/vList5"/>
    <dgm:cxn modelId="{A09562A3-F2D6-405D-AFBB-BB3EC4B8213D}" srcId="{85EA34DA-1CEB-4C44-BA1E-D2F5705A1446}" destId="{17C2F538-627F-44A0-85DD-654C9C44E7F6}" srcOrd="2" destOrd="0" parTransId="{217D90FD-8C3F-41C2-B0C7-A7B25C3F830D}" sibTransId="{05C11A39-085A-49BA-AA49-395BA2201827}"/>
    <dgm:cxn modelId="{CBF69BFC-C027-4FEC-89EA-538BD62D4F40}" srcId="{85EA34DA-1CEB-4C44-BA1E-D2F5705A1446}" destId="{A7598FC8-58EC-40E1-BE21-438E68F28179}" srcOrd="1" destOrd="0" parTransId="{A584500C-E662-4CE1-981B-3FE4C976D9AA}" sibTransId="{2BE563B7-B00A-49CB-9034-D01A7D72467A}"/>
    <dgm:cxn modelId="{5087172F-6517-4BE4-96D0-AC664B0CADAC}" type="presOf" srcId="{AD346C69-62A1-4B7B-83F0-8E1C67409E00}" destId="{DEF332F4-FAB0-4B15-A718-D3A15FA22134}" srcOrd="0" destOrd="0" presId="urn:microsoft.com/office/officeart/2005/8/layout/vList5"/>
    <dgm:cxn modelId="{DDD3CF3C-7B4B-49AC-8EAE-B6BEBC5B9A5F}" srcId="{85EA34DA-1CEB-4C44-BA1E-D2F5705A1446}" destId="{F0974087-E91C-44BA-9DF0-CE26B1A06895}" srcOrd="3" destOrd="0" parTransId="{2A25312F-32D1-4668-9742-BBE729F9524E}" sibTransId="{3AEB72B0-B66A-4B14-A42D-24946ABC7C9A}"/>
    <dgm:cxn modelId="{2F47A139-599B-4A6A-9145-DE99574BD8C9}" type="presOf" srcId="{85EA34DA-1CEB-4C44-BA1E-D2F5705A1446}" destId="{FFA5A1C6-C45B-4F7B-ADBF-5F97A1FA2CAC}" srcOrd="0" destOrd="0" presId="urn:microsoft.com/office/officeart/2005/8/layout/vList5"/>
    <dgm:cxn modelId="{1DAC6EE0-839C-41D7-8DD6-21EBD1AD8004}" srcId="{85EA34DA-1CEB-4C44-BA1E-D2F5705A1446}" destId="{D7C44947-CD5E-49B2-9F85-778A2DFF53E3}" srcOrd="8" destOrd="0" parTransId="{8EC8160E-EAE5-40B6-B277-4E5889B177A3}" sibTransId="{6CB52809-CF54-437B-858F-7B9270468841}"/>
    <dgm:cxn modelId="{04108B76-36B4-4F06-B7CC-EBA14D06CC6D}" srcId="{85EA34DA-1CEB-4C44-BA1E-D2F5705A1446}" destId="{C8B26D6A-CEED-4E50-8816-38DEADA0EC83}" srcOrd="5" destOrd="0" parTransId="{7BA728F2-9B67-48A8-8D62-6014081440E3}" sibTransId="{930D18DF-F67F-4DA5-9989-F4A79BCC63F1}"/>
    <dgm:cxn modelId="{CE8D7108-5343-415D-9826-356DBF7A25EC}" srcId="{85EA34DA-1CEB-4C44-BA1E-D2F5705A1446}" destId="{7C1221F2-D10B-4990-AF8C-3675E077B413}" srcOrd="7" destOrd="0" parTransId="{5BB20E3A-612D-49BD-9191-E08DBFF5ACDA}" sibTransId="{E3164D93-A2ED-4D9D-8E7D-56EADD260D20}"/>
    <dgm:cxn modelId="{D5B6D85D-6566-4829-88F8-2D81DB185488}" srcId="{85EA34DA-1CEB-4C44-BA1E-D2F5705A1446}" destId="{9BD9757A-0635-4F8B-89A0-303AA5D9537C}" srcOrd="9" destOrd="0" parTransId="{8304C67A-A0B2-47D3-9059-9C66935AE4EE}" sibTransId="{4173C149-FD12-4690-AC7C-0A6718211C7D}"/>
    <dgm:cxn modelId="{21969B76-F61D-41BC-A7E8-58EF8047793D}" type="presOf" srcId="{F0974087-E91C-44BA-9DF0-CE26B1A06895}" destId="{0F47F844-9ADB-4C1E-A606-484E1B764B7B}" srcOrd="0" destOrd="0" presId="urn:microsoft.com/office/officeart/2005/8/layout/vList5"/>
    <dgm:cxn modelId="{DBC947B0-674A-4AE0-9F8E-8EFC4821E7BF}" type="presOf" srcId="{9BD9757A-0635-4F8B-89A0-303AA5D9537C}" destId="{1B5A753C-F503-40FA-8934-ED2AA5C9DB1F}" srcOrd="0" destOrd="0" presId="urn:microsoft.com/office/officeart/2005/8/layout/vList5"/>
    <dgm:cxn modelId="{03B98A06-DF4B-4A68-92E2-072D625EE8B8}" type="presOf" srcId="{7C1221F2-D10B-4990-AF8C-3675E077B413}" destId="{A0A61BA3-EED2-4EC0-8EEA-6216797C7932}" srcOrd="0" destOrd="0" presId="urn:microsoft.com/office/officeart/2005/8/layout/vList5"/>
    <dgm:cxn modelId="{6D44C64E-CEAB-4F0A-BCF3-FBC1DFF3B7C4}" srcId="{85EA34DA-1CEB-4C44-BA1E-D2F5705A1446}" destId="{B744EE61-7349-4990-BF87-533F1DC15A7B}" srcOrd="4" destOrd="0" parTransId="{D6717332-438D-4451-B531-8D11D69C69D9}" sibTransId="{CFEABF4B-0466-4CD0-AF3A-73DEE2D91F47}"/>
    <dgm:cxn modelId="{66A6D71F-5183-4E35-B2D4-464EE05954CC}" type="presParOf" srcId="{FFA5A1C6-C45B-4F7B-ADBF-5F97A1FA2CAC}" destId="{F782D806-87EE-4340-948A-0C14D6B5D63D}" srcOrd="0" destOrd="0" presId="urn:microsoft.com/office/officeart/2005/8/layout/vList5"/>
    <dgm:cxn modelId="{41B809FC-82CB-4556-8597-AF9744EBA612}" type="presParOf" srcId="{F782D806-87EE-4340-948A-0C14D6B5D63D}" destId="{DEF332F4-FAB0-4B15-A718-D3A15FA22134}" srcOrd="0" destOrd="0" presId="urn:microsoft.com/office/officeart/2005/8/layout/vList5"/>
    <dgm:cxn modelId="{E0A2C121-30BB-4F64-AAF8-DCB08E371627}" type="presParOf" srcId="{FFA5A1C6-C45B-4F7B-ADBF-5F97A1FA2CAC}" destId="{F189BC67-0AC1-42AE-AA69-6A65A85C68F4}" srcOrd="1" destOrd="0" presId="urn:microsoft.com/office/officeart/2005/8/layout/vList5"/>
    <dgm:cxn modelId="{6AA9CEB9-E0C6-4531-B1D4-A52772450485}" type="presParOf" srcId="{FFA5A1C6-C45B-4F7B-ADBF-5F97A1FA2CAC}" destId="{5A3348AC-D34B-4687-AF4C-2766DB991529}" srcOrd="2" destOrd="0" presId="urn:microsoft.com/office/officeart/2005/8/layout/vList5"/>
    <dgm:cxn modelId="{834428BC-CF55-4CDC-AC23-B768264973BB}" type="presParOf" srcId="{5A3348AC-D34B-4687-AF4C-2766DB991529}" destId="{15CF73CE-A2B6-441C-9782-9FAAF4CE9908}" srcOrd="0" destOrd="0" presId="urn:microsoft.com/office/officeart/2005/8/layout/vList5"/>
    <dgm:cxn modelId="{6FD5B1B4-4325-4CDF-8600-ECC5339B797E}" type="presParOf" srcId="{FFA5A1C6-C45B-4F7B-ADBF-5F97A1FA2CAC}" destId="{EAEE9B7F-3DDE-4891-8045-CB25BD0C87CA}" srcOrd="3" destOrd="0" presId="urn:microsoft.com/office/officeart/2005/8/layout/vList5"/>
    <dgm:cxn modelId="{A953B6E7-EC1A-4BB9-9E0A-20E779DCD49D}" type="presParOf" srcId="{FFA5A1C6-C45B-4F7B-ADBF-5F97A1FA2CAC}" destId="{16A980D4-A8DB-4005-BDBF-D06D42A739E3}" srcOrd="4" destOrd="0" presId="urn:microsoft.com/office/officeart/2005/8/layout/vList5"/>
    <dgm:cxn modelId="{88F39F22-4BC9-4F46-8B9D-05B3612BB6EA}" type="presParOf" srcId="{16A980D4-A8DB-4005-BDBF-D06D42A739E3}" destId="{BB0A6F58-BA2D-478B-935F-5AB4D0204C62}" srcOrd="0" destOrd="0" presId="urn:microsoft.com/office/officeart/2005/8/layout/vList5"/>
    <dgm:cxn modelId="{B9937890-4AF8-456B-B016-86430B704478}" type="presParOf" srcId="{FFA5A1C6-C45B-4F7B-ADBF-5F97A1FA2CAC}" destId="{28201977-DC42-4D2B-BAE9-2BBBF90580AD}" srcOrd="5" destOrd="0" presId="urn:microsoft.com/office/officeart/2005/8/layout/vList5"/>
    <dgm:cxn modelId="{24C079DE-8642-4F8C-B476-42D0DF2C850C}" type="presParOf" srcId="{FFA5A1C6-C45B-4F7B-ADBF-5F97A1FA2CAC}" destId="{4890926C-8F6D-40B8-B095-46B8F439CE8F}" srcOrd="6" destOrd="0" presId="urn:microsoft.com/office/officeart/2005/8/layout/vList5"/>
    <dgm:cxn modelId="{042C5952-B630-48D3-B8AC-FF264DE75802}" type="presParOf" srcId="{4890926C-8F6D-40B8-B095-46B8F439CE8F}" destId="{0F47F844-9ADB-4C1E-A606-484E1B764B7B}" srcOrd="0" destOrd="0" presId="urn:microsoft.com/office/officeart/2005/8/layout/vList5"/>
    <dgm:cxn modelId="{C4262E16-ABD2-4FE8-A66A-987C149872A6}" type="presParOf" srcId="{FFA5A1C6-C45B-4F7B-ADBF-5F97A1FA2CAC}" destId="{BA5AB00D-BAF7-4D4F-81C6-157C230D16C3}" srcOrd="7" destOrd="0" presId="urn:microsoft.com/office/officeart/2005/8/layout/vList5"/>
    <dgm:cxn modelId="{1C30EA5B-E963-43E4-A8DA-CD5E9DFCBD7D}" type="presParOf" srcId="{FFA5A1C6-C45B-4F7B-ADBF-5F97A1FA2CAC}" destId="{6D2BF1C5-DCB8-4151-88B3-B5FBF72BF801}" srcOrd="8" destOrd="0" presId="urn:microsoft.com/office/officeart/2005/8/layout/vList5"/>
    <dgm:cxn modelId="{9499F17B-238F-42CF-92E4-822EE20E7264}" type="presParOf" srcId="{6D2BF1C5-DCB8-4151-88B3-B5FBF72BF801}" destId="{5467ECF9-8C3D-4678-9DA6-7BE0973D3840}" srcOrd="0" destOrd="0" presId="urn:microsoft.com/office/officeart/2005/8/layout/vList5"/>
    <dgm:cxn modelId="{E0B1D992-CF2A-40A7-AD0E-6E75C6797B97}" type="presParOf" srcId="{FFA5A1C6-C45B-4F7B-ADBF-5F97A1FA2CAC}" destId="{392CEA83-5FE5-4DFD-85DA-B9814628626C}" srcOrd="9" destOrd="0" presId="urn:microsoft.com/office/officeart/2005/8/layout/vList5"/>
    <dgm:cxn modelId="{7601E1E2-687E-406B-A1DA-C7D80A0D053C}" type="presParOf" srcId="{FFA5A1C6-C45B-4F7B-ADBF-5F97A1FA2CAC}" destId="{955694CD-0433-4F97-8A97-79F4A7865283}" srcOrd="10" destOrd="0" presId="urn:microsoft.com/office/officeart/2005/8/layout/vList5"/>
    <dgm:cxn modelId="{02A777E7-BB8E-46EF-B5EA-B11BBED39626}" type="presParOf" srcId="{955694CD-0433-4F97-8A97-79F4A7865283}" destId="{CE839241-37D2-4727-A639-74739AB658BF}" srcOrd="0" destOrd="0" presId="urn:microsoft.com/office/officeart/2005/8/layout/vList5"/>
    <dgm:cxn modelId="{04482AE7-EBF5-4844-9209-CAF007BC4ED7}" type="presParOf" srcId="{FFA5A1C6-C45B-4F7B-ADBF-5F97A1FA2CAC}" destId="{4A75A582-BD4F-409F-BB3B-645D189C2912}" srcOrd="11" destOrd="0" presId="urn:microsoft.com/office/officeart/2005/8/layout/vList5"/>
    <dgm:cxn modelId="{F33D4476-E3BC-4F02-A2E3-C8148402589E}" type="presParOf" srcId="{FFA5A1C6-C45B-4F7B-ADBF-5F97A1FA2CAC}" destId="{3F28120C-9C82-4B06-9F99-5906F9C4D467}" srcOrd="12" destOrd="0" presId="urn:microsoft.com/office/officeart/2005/8/layout/vList5"/>
    <dgm:cxn modelId="{7E2BE0C0-406E-4B8E-8CC2-FA82AD9651CB}" type="presParOf" srcId="{3F28120C-9C82-4B06-9F99-5906F9C4D467}" destId="{115E468D-3EE1-4CD6-AC64-A844E5A0B523}" srcOrd="0" destOrd="0" presId="urn:microsoft.com/office/officeart/2005/8/layout/vList5"/>
    <dgm:cxn modelId="{671180B9-DE53-46FF-99D8-2515183D88F1}" type="presParOf" srcId="{FFA5A1C6-C45B-4F7B-ADBF-5F97A1FA2CAC}" destId="{D6AE2D17-8973-4632-ADD3-F6E50B8EB65D}" srcOrd="13" destOrd="0" presId="urn:microsoft.com/office/officeart/2005/8/layout/vList5"/>
    <dgm:cxn modelId="{53FD3C45-E7E0-40FC-BF84-89698F71F6FD}" type="presParOf" srcId="{FFA5A1C6-C45B-4F7B-ADBF-5F97A1FA2CAC}" destId="{845D85F1-41BC-433B-A24A-DC49AE189727}" srcOrd="14" destOrd="0" presId="urn:microsoft.com/office/officeart/2005/8/layout/vList5"/>
    <dgm:cxn modelId="{2F2EB26C-56B6-4C3F-99BF-D8AFE42EED97}" type="presParOf" srcId="{845D85F1-41BC-433B-A24A-DC49AE189727}" destId="{A0A61BA3-EED2-4EC0-8EEA-6216797C7932}" srcOrd="0" destOrd="0" presId="urn:microsoft.com/office/officeart/2005/8/layout/vList5"/>
    <dgm:cxn modelId="{15146A94-F014-4694-8AB4-0C18405D2705}" type="presParOf" srcId="{FFA5A1C6-C45B-4F7B-ADBF-5F97A1FA2CAC}" destId="{924B6FEE-9029-49F0-AE9E-DE87C00562CA}" srcOrd="15" destOrd="0" presId="urn:microsoft.com/office/officeart/2005/8/layout/vList5"/>
    <dgm:cxn modelId="{383F6626-81DB-4829-835D-3A14F7F2AFBC}" type="presParOf" srcId="{FFA5A1C6-C45B-4F7B-ADBF-5F97A1FA2CAC}" destId="{C8D36C15-09E1-4D0C-9170-9E00868D6427}" srcOrd="16" destOrd="0" presId="urn:microsoft.com/office/officeart/2005/8/layout/vList5"/>
    <dgm:cxn modelId="{07D2DECA-220E-4197-BFF8-413647F4B10D}" type="presParOf" srcId="{C8D36C15-09E1-4D0C-9170-9E00868D6427}" destId="{B2B67B61-3A19-422F-96C0-CB5D86BEFC91}" srcOrd="0" destOrd="0" presId="urn:microsoft.com/office/officeart/2005/8/layout/vList5"/>
    <dgm:cxn modelId="{83200886-18B3-4B67-A008-FE733952BCA3}" type="presParOf" srcId="{FFA5A1C6-C45B-4F7B-ADBF-5F97A1FA2CAC}" destId="{15799CA3-DBC2-4DE7-AB9D-D63ADBAB0AB0}" srcOrd="17" destOrd="0" presId="urn:microsoft.com/office/officeart/2005/8/layout/vList5"/>
    <dgm:cxn modelId="{6E9B02DF-146F-4785-942E-FC13D90A0CCE}" type="presParOf" srcId="{FFA5A1C6-C45B-4F7B-ADBF-5F97A1FA2CAC}" destId="{36948C11-AA13-4C46-B8FC-EE8F10526253}" srcOrd="18" destOrd="0" presId="urn:microsoft.com/office/officeart/2005/8/layout/vList5"/>
    <dgm:cxn modelId="{D0D944A4-93E6-4366-A0CE-E3EE49C9FB0F}" type="presParOf" srcId="{36948C11-AA13-4C46-B8FC-EE8F10526253}" destId="{1B5A753C-F503-40FA-8934-ED2AA5C9DB1F}" srcOrd="0" destOrd="0" presId="urn:microsoft.com/office/officeart/2005/8/layout/vList5"/>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9C45C9F-608B-41F3-B5CD-9BC275D2519B}" type="doc">
      <dgm:prSet loTypeId="urn:microsoft.com/office/officeart/2008/layout/RadialCluster" loCatId="cycle" qsTypeId="urn:microsoft.com/office/officeart/2005/8/quickstyle/simple1" qsCatId="simple" csTypeId="urn:microsoft.com/office/officeart/2005/8/colors/colorful4" csCatId="colorful" phldr="1"/>
      <dgm:spPr/>
      <dgm:t>
        <a:bodyPr/>
        <a:lstStyle/>
        <a:p>
          <a:endParaRPr lang="fr-FR"/>
        </a:p>
      </dgm:t>
    </dgm:pt>
    <dgm:pt modelId="{5176C2AE-C83C-4ADD-9808-CC55EAFB2416}">
      <dgm:prSet phldrT="[Texte]"/>
      <dgm:spPr/>
      <dgm:t>
        <a:bodyPr/>
        <a:lstStyle/>
        <a:p>
          <a:r>
            <a:rPr lang="fr-FR" b="1" dirty="0">
              <a:solidFill>
                <a:schemeClr val="accent4">
                  <a:lumMod val="50000"/>
                </a:schemeClr>
              </a:solidFill>
            </a:rPr>
            <a:t>Eléments essentiels</a:t>
          </a:r>
        </a:p>
      </dgm:t>
    </dgm:pt>
    <dgm:pt modelId="{79108683-0A35-4007-B63B-F59FB3B5157E}" type="parTrans" cxnId="{33CA78F0-A1DF-4E25-BC76-F49BBC8E38F3}">
      <dgm:prSet/>
      <dgm:spPr/>
      <dgm:t>
        <a:bodyPr/>
        <a:lstStyle/>
        <a:p>
          <a:endParaRPr lang="fr-FR"/>
        </a:p>
      </dgm:t>
    </dgm:pt>
    <dgm:pt modelId="{E63A072D-19A9-4A1C-9EF9-1617E403CA7D}" type="sibTrans" cxnId="{33CA78F0-A1DF-4E25-BC76-F49BBC8E38F3}">
      <dgm:prSet/>
      <dgm:spPr/>
      <dgm:t>
        <a:bodyPr/>
        <a:lstStyle/>
        <a:p>
          <a:endParaRPr lang="fr-FR"/>
        </a:p>
      </dgm:t>
    </dgm:pt>
    <dgm:pt modelId="{788E6EA0-378E-4604-B91D-25E7604C653D}">
      <dgm:prSet phldrT="[Texte]" custT="1"/>
      <dgm:spPr/>
      <dgm:t>
        <a:bodyPr/>
        <a:lstStyle/>
        <a:p>
          <a:r>
            <a:rPr lang="fr-FR" sz="2000" b="0" dirty="0">
              <a:solidFill>
                <a:schemeClr val="tx1"/>
              </a:solidFill>
              <a:latin typeface="Arial" panose="020B0604020202020204" pitchFamily="34" charset="0"/>
              <a:cs typeface="Arial" panose="020B0604020202020204" pitchFamily="34" charset="0"/>
            </a:rPr>
            <a:t>Les disciplines d’enseignement général  ET professionnel mettent en œuvre des contenus qui leur sont propres ET qui figurent dans </a:t>
          </a:r>
          <a:r>
            <a:rPr lang="fr-FR" sz="2000" b="0" strike="noStrike" dirty="0" smtClean="0">
              <a:solidFill>
                <a:schemeClr val="tx1"/>
              </a:solidFill>
              <a:latin typeface="Arial" panose="020B0604020202020204" pitchFamily="34" charset="0"/>
              <a:cs typeface="Arial" panose="020B0604020202020204" pitchFamily="34" charset="0"/>
            </a:rPr>
            <a:t>les </a:t>
          </a:r>
          <a:r>
            <a:rPr lang="fr-FR" sz="2000" b="0" dirty="0">
              <a:solidFill>
                <a:schemeClr val="tx1"/>
              </a:solidFill>
              <a:latin typeface="Arial" panose="020B0604020202020204" pitchFamily="34" charset="0"/>
              <a:cs typeface="Arial" panose="020B0604020202020204" pitchFamily="34" charset="0"/>
            </a:rPr>
            <a:t>programmes/ référentiel</a:t>
          </a:r>
          <a:r>
            <a:rPr lang="fr-FR" sz="2000" b="1" dirty="0">
              <a:solidFill>
                <a:schemeClr val="tx1"/>
              </a:solidFill>
              <a:latin typeface="Arial Black" panose="020B0A04020102020204" pitchFamily="34" charset="0"/>
            </a:rPr>
            <a:t>.</a:t>
          </a:r>
        </a:p>
        <a:p>
          <a:r>
            <a:rPr lang="fr-FR" sz="2000" b="1" dirty="0">
              <a:solidFill>
                <a:schemeClr val="accent1">
                  <a:lumMod val="75000"/>
                </a:schemeClr>
              </a:solidFill>
              <a:latin typeface="Arial Black" panose="020B0A04020102020204" pitchFamily="34" charset="0"/>
            </a:rPr>
            <a:t>Respect des disciplines de chacun </a:t>
          </a:r>
          <a:endParaRPr lang="fr-FR" sz="2000" dirty="0">
            <a:solidFill>
              <a:schemeClr val="accent1">
                <a:lumMod val="75000"/>
              </a:schemeClr>
            </a:solidFill>
          </a:endParaRPr>
        </a:p>
      </dgm:t>
    </dgm:pt>
    <dgm:pt modelId="{A5F42B49-0904-4EBD-98C0-F4A90095474C}" type="parTrans" cxnId="{D13A9F6D-7B20-4F68-AA67-C65F96A4C477}">
      <dgm:prSet/>
      <dgm:spPr/>
      <dgm:t>
        <a:bodyPr/>
        <a:lstStyle/>
        <a:p>
          <a:endParaRPr lang="fr-FR"/>
        </a:p>
      </dgm:t>
    </dgm:pt>
    <dgm:pt modelId="{3CE86496-4D4D-48A3-9EFF-7A96044CEA48}" type="sibTrans" cxnId="{D13A9F6D-7B20-4F68-AA67-C65F96A4C477}">
      <dgm:prSet/>
      <dgm:spPr/>
      <dgm:t>
        <a:bodyPr/>
        <a:lstStyle/>
        <a:p>
          <a:endParaRPr lang="fr-FR"/>
        </a:p>
      </dgm:t>
    </dgm:pt>
    <dgm:pt modelId="{B09C7F4C-45EA-4A57-8502-2AF6CB8DEAB5}">
      <dgm:prSet phldrT="[Texte]" custT="1"/>
      <dgm:spPr/>
      <dgm:t>
        <a:bodyPr/>
        <a:lstStyle/>
        <a:p>
          <a:r>
            <a:rPr lang="fr-FR" sz="2000" dirty="0">
              <a:solidFill>
                <a:schemeClr val="tx1"/>
              </a:solidFill>
              <a:latin typeface="Arial" panose="020B0604020202020204" pitchFamily="34" charset="0"/>
              <a:cs typeface="Arial" panose="020B0604020202020204" pitchFamily="34" charset="0"/>
            </a:rPr>
            <a:t>Deux enseignants interviennent ensemble dans </a:t>
          </a:r>
          <a:r>
            <a:rPr lang="fr-FR" sz="2000" b="1" dirty="0">
              <a:solidFill>
                <a:schemeClr val="tx1"/>
              </a:solidFill>
              <a:latin typeface="Arial" panose="020B0604020202020204" pitchFamily="34" charset="0"/>
              <a:cs typeface="Arial" panose="020B0604020202020204" pitchFamily="34" charset="0"/>
            </a:rPr>
            <a:t>un même lieu et au même moment </a:t>
          </a:r>
          <a:r>
            <a:rPr lang="fr-FR" sz="2000" dirty="0">
              <a:solidFill>
                <a:schemeClr val="tx1"/>
              </a:solidFill>
              <a:latin typeface="Arial" panose="020B0604020202020204" pitchFamily="34" charset="0"/>
              <a:cs typeface="Arial" panose="020B0604020202020204" pitchFamily="34" charset="0"/>
            </a:rPr>
            <a:t>devant le même groupe d’élèves</a:t>
          </a:r>
          <a:endParaRPr lang="fr-FR" sz="2000" dirty="0">
            <a:solidFill>
              <a:schemeClr val="tx1"/>
            </a:solidFill>
          </a:endParaRPr>
        </a:p>
      </dgm:t>
    </dgm:pt>
    <dgm:pt modelId="{7522038B-DF7B-4C72-973B-C6E873E73A3B}" type="parTrans" cxnId="{3082107D-FCB1-43B7-A6DB-674C63A16A89}">
      <dgm:prSet/>
      <dgm:spPr/>
      <dgm:t>
        <a:bodyPr/>
        <a:lstStyle/>
        <a:p>
          <a:endParaRPr lang="fr-FR"/>
        </a:p>
      </dgm:t>
    </dgm:pt>
    <dgm:pt modelId="{C4E745A1-5FD3-45C0-9C57-F0D5974491FB}" type="sibTrans" cxnId="{3082107D-FCB1-43B7-A6DB-674C63A16A89}">
      <dgm:prSet/>
      <dgm:spPr/>
      <dgm:t>
        <a:bodyPr/>
        <a:lstStyle/>
        <a:p>
          <a:endParaRPr lang="fr-FR"/>
        </a:p>
      </dgm:t>
    </dgm:pt>
    <dgm:pt modelId="{E65F58E5-9E52-4253-A4A5-908D9822E652}">
      <dgm:prSet phldrT="[Texte]"/>
      <dgm:spPr/>
      <dgm:t>
        <a:bodyPr/>
        <a:lstStyle/>
        <a:p>
          <a:r>
            <a:rPr lang="fr-FR" dirty="0">
              <a:solidFill>
                <a:schemeClr val="tx1"/>
              </a:solidFill>
            </a:rPr>
            <a:t>Un projet d’enseignement :  objectifs, contenu, </a:t>
          </a:r>
          <a:r>
            <a:rPr lang="fr-FR" b="1" dirty="0">
              <a:solidFill>
                <a:schemeClr val="tx1"/>
              </a:solidFill>
            </a:rPr>
            <a:t>modalités d’évaluation </a:t>
          </a:r>
          <a:r>
            <a:rPr lang="fr-FR" dirty="0">
              <a:solidFill>
                <a:schemeClr val="tx1"/>
              </a:solidFill>
            </a:rPr>
            <a:t>dans un continuum</a:t>
          </a:r>
        </a:p>
      </dgm:t>
    </dgm:pt>
    <dgm:pt modelId="{A03CE1BA-8923-465E-B830-3F17F1748811}" type="parTrans" cxnId="{2FB20F20-76EF-49F0-8BFE-E6F5870A136A}">
      <dgm:prSet/>
      <dgm:spPr/>
      <dgm:t>
        <a:bodyPr/>
        <a:lstStyle/>
        <a:p>
          <a:endParaRPr lang="fr-FR"/>
        </a:p>
      </dgm:t>
    </dgm:pt>
    <dgm:pt modelId="{90255C61-F6B7-41B8-8AB7-2035AA1361EC}" type="sibTrans" cxnId="{2FB20F20-76EF-49F0-8BFE-E6F5870A136A}">
      <dgm:prSet/>
      <dgm:spPr/>
      <dgm:t>
        <a:bodyPr/>
        <a:lstStyle/>
        <a:p>
          <a:endParaRPr lang="fr-FR"/>
        </a:p>
      </dgm:t>
    </dgm:pt>
    <dgm:pt modelId="{0ECF1EBC-3AA6-438F-8127-EE60051D12F7}">
      <dgm:prSet phldrT="[Texte]" custT="1"/>
      <dgm:spPr>
        <a:solidFill>
          <a:schemeClr val="accent1">
            <a:lumMod val="40000"/>
            <a:lumOff val="60000"/>
          </a:schemeClr>
        </a:solidFill>
      </dgm:spPr>
      <dgm:t>
        <a:bodyPr/>
        <a:lstStyle/>
        <a:p>
          <a:r>
            <a:rPr lang="fr-FR" sz="2000" dirty="0">
              <a:solidFill>
                <a:schemeClr val="tx1"/>
              </a:solidFill>
            </a:rPr>
            <a:t>Une concertation e régulière</a:t>
          </a:r>
        </a:p>
      </dgm:t>
    </dgm:pt>
    <dgm:pt modelId="{EF05A8F4-9F44-4CFE-AFDC-315FF542D378}" type="parTrans" cxnId="{76C8F3A2-7F73-4D8F-AE7F-503C34B9243A}">
      <dgm:prSet/>
      <dgm:spPr/>
      <dgm:t>
        <a:bodyPr/>
        <a:lstStyle/>
        <a:p>
          <a:endParaRPr lang="fr-FR"/>
        </a:p>
      </dgm:t>
    </dgm:pt>
    <dgm:pt modelId="{E15CD00B-EB77-405C-96EB-C733EA0A0A63}" type="sibTrans" cxnId="{76C8F3A2-7F73-4D8F-AE7F-503C34B9243A}">
      <dgm:prSet/>
      <dgm:spPr/>
      <dgm:t>
        <a:bodyPr/>
        <a:lstStyle/>
        <a:p>
          <a:endParaRPr lang="fr-FR"/>
        </a:p>
      </dgm:t>
    </dgm:pt>
    <dgm:pt modelId="{D3C0E2D8-08DF-412E-9FAD-58ADDD69EF29}" type="pres">
      <dgm:prSet presAssocID="{D9C45C9F-608B-41F3-B5CD-9BC275D2519B}" presName="Name0" presStyleCnt="0">
        <dgm:presLayoutVars>
          <dgm:chMax val="1"/>
          <dgm:chPref val="1"/>
          <dgm:dir/>
          <dgm:animOne val="branch"/>
          <dgm:animLvl val="lvl"/>
        </dgm:presLayoutVars>
      </dgm:prSet>
      <dgm:spPr/>
      <dgm:t>
        <a:bodyPr/>
        <a:lstStyle/>
        <a:p>
          <a:endParaRPr lang="fr-FR"/>
        </a:p>
      </dgm:t>
    </dgm:pt>
    <dgm:pt modelId="{B155317E-8F08-468F-9659-1E7CD99EF6AF}" type="pres">
      <dgm:prSet presAssocID="{5176C2AE-C83C-4ADD-9808-CC55EAFB2416}" presName="singleCycle" presStyleCnt="0"/>
      <dgm:spPr/>
    </dgm:pt>
    <dgm:pt modelId="{07053D2F-AB31-4CBA-ACDB-A12C99FF4950}" type="pres">
      <dgm:prSet presAssocID="{5176C2AE-C83C-4ADD-9808-CC55EAFB2416}" presName="singleCenter" presStyleLbl="node1" presStyleIdx="0" presStyleCnt="5" custScaleX="203557" custScaleY="45971" custLinFactNeighborX="-4761" custLinFactNeighborY="1833">
        <dgm:presLayoutVars>
          <dgm:chMax val="7"/>
          <dgm:chPref val="7"/>
        </dgm:presLayoutVars>
      </dgm:prSet>
      <dgm:spPr/>
      <dgm:t>
        <a:bodyPr/>
        <a:lstStyle/>
        <a:p>
          <a:endParaRPr lang="fr-FR"/>
        </a:p>
      </dgm:t>
    </dgm:pt>
    <dgm:pt modelId="{FF8C3F6B-8E7C-4D02-91A1-0BA54A71249A}" type="pres">
      <dgm:prSet presAssocID="{A5F42B49-0904-4EBD-98C0-F4A90095474C}" presName="Name56" presStyleLbl="parChTrans1D2" presStyleIdx="0" presStyleCnt="4"/>
      <dgm:spPr/>
      <dgm:t>
        <a:bodyPr/>
        <a:lstStyle/>
        <a:p>
          <a:endParaRPr lang="fr-FR"/>
        </a:p>
      </dgm:t>
    </dgm:pt>
    <dgm:pt modelId="{E9D1EB5E-B0BE-486B-8B79-4094AF26668B}" type="pres">
      <dgm:prSet presAssocID="{788E6EA0-378E-4604-B91D-25E7604C653D}" presName="text0" presStyleLbl="node1" presStyleIdx="1" presStyleCnt="5" custScaleX="672482" custScaleY="173046" custRadScaleRad="75450" custRadScaleInc="-13435">
        <dgm:presLayoutVars>
          <dgm:bulletEnabled val="1"/>
        </dgm:presLayoutVars>
      </dgm:prSet>
      <dgm:spPr/>
      <dgm:t>
        <a:bodyPr/>
        <a:lstStyle/>
        <a:p>
          <a:endParaRPr lang="fr-FR"/>
        </a:p>
      </dgm:t>
    </dgm:pt>
    <dgm:pt modelId="{C76FB1FE-46A0-4934-8CFA-C0C792884B30}" type="pres">
      <dgm:prSet presAssocID="{7522038B-DF7B-4C72-973B-C6E873E73A3B}" presName="Name56" presStyleLbl="parChTrans1D2" presStyleIdx="1" presStyleCnt="4"/>
      <dgm:spPr/>
      <dgm:t>
        <a:bodyPr/>
        <a:lstStyle/>
        <a:p>
          <a:endParaRPr lang="fr-FR"/>
        </a:p>
      </dgm:t>
    </dgm:pt>
    <dgm:pt modelId="{6C70C8B3-B564-49CF-988A-D06DAB16D2B7}" type="pres">
      <dgm:prSet presAssocID="{B09C7F4C-45EA-4A57-8502-2AF6CB8DEAB5}" presName="text0" presStyleLbl="node1" presStyleIdx="2" presStyleCnt="5" custScaleX="408974" custScaleY="118151" custRadScaleRad="90261" custRadScaleInc="215880">
        <dgm:presLayoutVars>
          <dgm:bulletEnabled val="1"/>
        </dgm:presLayoutVars>
      </dgm:prSet>
      <dgm:spPr/>
      <dgm:t>
        <a:bodyPr/>
        <a:lstStyle/>
        <a:p>
          <a:endParaRPr lang="fr-FR"/>
        </a:p>
      </dgm:t>
    </dgm:pt>
    <dgm:pt modelId="{7B7B177C-1872-4A65-9B2E-6BD997F7A3E2}" type="pres">
      <dgm:prSet presAssocID="{A03CE1BA-8923-465E-B830-3F17F1748811}" presName="Name56" presStyleLbl="parChTrans1D2" presStyleIdx="2" presStyleCnt="4"/>
      <dgm:spPr/>
      <dgm:t>
        <a:bodyPr/>
        <a:lstStyle/>
        <a:p>
          <a:endParaRPr lang="fr-FR"/>
        </a:p>
      </dgm:t>
    </dgm:pt>
    <dgm:pt modelId="{4EA7D794-22FB-4A72-8177-880F9C6FE304}" type="pres">
      <dgm:prSet presAssocID="{E65F58E5-9E52-4253-A4A5-908D9822E652}" presName="text0" presStyleLbl="node1" presStyleIdx="3" presStyleCnt="5" custScaleX="312227" custScaleY="143248" custRadScaleRad="183771" custRadScaleInc="-192178">
        <dgm:presLayoutVars>
          <dgm:bulletEnabled val="1"/>
        </dgm:presLayoutVars>
      </dgm:prSet>
      <dgm:spPr/>
      <dgm:t>
        <a:bodyPr/>
        <a:lstStyle/>
        <a:p>
          <a:endParaRPr lang="fr-FR"/>
        </a:p>
      </dgm:t>
    </dgm:pt>
    <dgm:pt modelId="{6B154307-C7E9-494A-88B0-7F0045E03E55}" type="pres">
      <dgm:prSet presAssocID="{EF05A8F4-9F44-4CFE-AFDC-315FF542D378}" presName="Name56" presStyleLbl="parChTrans1D2" presStyleIdx="3" presStyleCnt="4"/>
      <dgm:spPr/>
      <dgm:t>
        <a:bodyPr/>
        <a:lstStyle/>
        <a:p>
          <a:endParaRPr lang="fr-FR"/>
        </a:p>
      </dgm:t>
    </dgm:pt>
    <dgm:pt modelId="{32D0DF56-09D0-4CBC-BB36-5DBBF847B8B2}" type="pres">
      <dgm:prSet presAssocID="{0ECF1EBC-3AA6-438F-8127-EE60051D12F7}" presName="text0" presStyleLbl="node1" presStyleIdx="4" presStyleCnt="5" custScaleX="154559" custRadScaleRad="170581" custRadScaleInc="-4107">
        <dgm:presLayoutVars>
          <dgm:bulletEnabled val="1"/>
        </dgm:presLayoutVars>
      </dgm:prSet>
      <dgm:spPr/>
      <dgm:t>
        <a:bodyPr/>
        <a:lstStyle/>
        <a:p>
          <a:endParaRPr lang="fr-FR"/>
        </a:p>
      </dgm:t>
    </dgm:pt>
  </dgm:ptLst>
  <dgm:cxnLst>
    <dgm:cxn modelId="{76C8F3A2-7F73-4D8F-AE7F-503C34B9243A}" srcId="{5176C2AE-C83C-4ADD-9808-CC55EAFB2416}" destId="{0ECF1EBC-3AA6-438F-8127-EE60051D12F7}" srcOrd="3" destOrd="0" parTransId="{EF05A8F4-9F44-4CFE-AFDC-315FF542D378}" sibTransId="{E15CD00B-EB77-405C-96EB-C733EA0A0A63}"/>
    <dgm:cxn modelId="{1607ECF2-C5A5-4E53-A668-34AD22B4D150}" type="presOf" srcId="{B09C7F4C-45EA-4A57-8502-2AF6CB8DEAB5}" destId="{6C70C8B3-B564-49CF-988A-D06DAB16D2B7}" srcOrd="0" destOrd="0" presId="urn:microsoft.com/office/officeart/2008/layout/RadialCluster"/>
    <dgm:cxn modelId="{33CA78F0-A1DF-4E25-BC76-F49BBC8E38F3}" srcId="{D9C45C9F-608B-41F3-B5CD-9BC275D2519B}" destId="{5176C2AE-C83C-4ADD-9808-CC55EAFB2416}" srcOrd="0" destOrd="0" parTransId="{79108683-0A35-4007-B63B-F59FB3B5157E}" sibTransId="{E63A072D-19A9-4A1C-9EF9-1617E403CA7D}"/>
    <dgm:cxn modelId="{3082107D-FCB1-43B7-A6DB-674C63A16A89}" srcId="{5176C2AE-C83C-4ADD-9808-CC55EAFB2416}" destId="{B09C7F4C-45EA-4A57-8502-2AF6CB8DEAB5}" srcOrd="1" destOrd="0" parTransId="{7522038B-DF7B-4C72-973B-C6E873E73A3B}" sibTransId="{C4E745A1-5FD3-45C0-9C57-F0D5974491FB}"/>
    <dgm:cxn modelId="{22A7CBF4-B753-4907-AB6F-FF2D696B9BB8}" type="presOf" srcId="{A5F42B49-0904-4EBD-98C0-F4A90095474C}" destId="{FF8C3F6B-8E7C-4D02-91A1-0BA54A71249A}" srcOrd="0" destOrd="0" presId="urn:microsoft.com/office/officeart/2008/layout/RadialCluster"/>
    <dgm:cxn modelId="{8A54DB6E-B93A-4883-86C7-A4AD69D6FA59}" type="presOf" srcId="{788E6EA0-378E-4604-B91D-25E7604C653D}" destId="{E9D1EB5E-B0BE-486B-8B79-4094AF26668B}" srcOrd="0" destOrd="0" presId="urn:microsoft.com/office/officeart/2008/layout/RadialCluster"/>
    <dgm:cxn modelId="{75135643-9EC5-4B3B-9EDE-7FE6DBB74679}" type="presOf" srcId="{D9C45C9F-608B-41F3-B5CD-9BC275D2519B}" destId="{D3C0E2D8-08DF-412E-9FAD-58ADDD69EF29}" srcOrd="0" destOrd="0" presId="urn:microsoft.com/office/officeart/2008/layout/RadialCluster"/>
    <dgm:cxn modelId="{0A14CFE0-525F-4D21-94ED-BFA5846D80F2}" type="presOf" srcId="{E65F58E5-9E52-4253-A4A5-908D9822E652}" destId="{4EA7D794-22FB-4A72-8177-880F9C6FE304}" srcOrd="0" destOrd="0" presId="urn:microsoft.com/office/officeart/2008/layout/RadialCluster"/>
    <dgm:cxn modelId="{31655892-956F-4395-8494-DEB9D65C2789}" type="presOf" srcId="{5176C2AE-C83C-4ADD-9808-CC55EAFB2416}" destId="{07053D2F-AB31-4CBA-ACDB-A12C99FF4950}" srcOrd="0" destOrd="0" presId="urn:microsoft.com/office/officeart/2008/layout/RadialCluster"/>
    <dgm:cxn modelId="{7FFEC7D0-1222-4A85-8113-192FE431F45F}" type="presOf" srcId="{A03CE1BA-8923-465E-B830-3F17F1748811}" destId="{7B7B177C-1872-4A65-9B2E-6BD997F7A3E2}" srcOrd="0" destOrd="0" presId="urn:microsoft.com/office/officeart/2008/layout/RadialCluster"/>
    <dgm:cxn modelId="{D13A9F6D-7B20-4F68-AA67-C65F96A4C477}" srcId="{5176C2AE-C83C-4ADD-9808-CC55EAFB2416}" destId="{788E6EA0-378E-4604-B91D-25E7604C653D}" srcOrd="0" destOrd="0" parTransId="{A5F42B49-0904-4EBD-98C0-F4A90095474C}" sibTransId="{3CE86496-4D4D-48A3-9EFF-7A96044CEA48}"/>
    <dgm:cxn modelId="{ECD47FCC-9174-43B5-B619-364F690A80FC}" type="presOf" srcId="{0ECF1EBC-3AA6-438F-8127-EE60051D12F7}" destId="{32D0DF56-09D0-4CBC-BB36-5DBBF847B8B2}" srcOrd="0" destOrd="0" presId="urn:microsoft.com/office/officeart/2008/layout/RadialCluster"/>
    <dgm:cxn modelId="{9AFB4C19-720B-48DD-862C-2B2B4FC40DBA}" type="presOf" srcId="{EF05A8F4-9F44-4CFE-AFDC-315FF542D378}" destId="{6B154307-C7E9-494A-88B0-7F0045E03E55}" srcOrd="0" destOrd="0" presId="urn:microsoft.com/office/officeart/2008/layout/RadialCluster"/>
    <dgm:cxn modelId="{B149534C-45DE-4E09-8D17-35B2D2E0742A}" type="presOf" srcId="{7522038B-DF7B-4C72-973B-C6E873E73A3B}" destId="{C76FB1FE-46A0-4934-8CFA-C0C792884B30}" srcOrd="0" destOrd="0" presId="urn:microsoft.com/office/officeart/2008/layout/RadialCluster"/>
    <dgm:cxn modelId="{2FB20F20-76EF-49F0-8BFE-E6F5870A136A}" srcId="{5176C2AE-C83C-4ADD-9808-CC55EAFB2416}" destId="{E65F58E5-9E52-4253-A4A5-908D9822E652}" srcOrd="2" destOrd="0" parTransId="{A03CE1BA-8923-465E-B830-3F17F1748811}" sibTransId="{90255C61-F6B7-41B8-8AB7-2035AA1361EC}"/>
    <dgm:cxn modelId="{9520E22D-4F6D-424D-9930-BBE31F7D55BB}" type="presParOf" srcId="{D3C0E2D8-08DF-412E-9FAD-58ADDD69EF29}" destId="{B155317E-8F08-468F-9659-1E7CD99EF6AF}" srcOrd="0" destOrd="0" presId="urn:microsoft.com/office/officeart/2008/layout/RadialCluster"/>
    <dgm:cxn modelId="{241554DB-0D68-49BE-8DE5-64A622AC10AC}" type="presParOf" srcId="{B155317E-8F08-468F-9659-1E7CD99EF6AF}" destId="{07053D2F-AB31-4CBA-ACDB-A12C99FF4950}" srcOrd="0" destOrd="0" presId="urn:microsoft.com/office/officeart/2008/layout/RadialCluster"/>
    <dgm:cxn modelId="{5FBF6AD1-6649-4D0F-96D7-7DA1D4620650}" type="presParOf" srcId="{B155317E-8F08-468F-9659-1E7CD99EF6AF}" destId="{FF8C3F6B-8E7C-4D02-91A1-0BA54A71249A}" srcOrd="1" destOrd="0" presId="urn:microsoft.com/office/officeart/2008/layout/RadialCluster"/>
    <dgm:cxn modelId="{40C811EF-F0CE-4D29-A125-415B718D8A0F}" type="presParOf" srcId="{B155317E-8F08-468F-9659-1E7CD99EF6AF}" destId="{E9D1EB5E-B0BE-486B-8B79-4094AF26668B}" srcOrd="2" destOrd="0" presId="urn:microsoft.com/office/officeart/2008/layout/RadialCluster"/>
    <dgm:cxn modelId="{8B37F034-B6AC-4D0F-ADDC-A13D16269F57}" type="presParOf" srcId="{B155317E-8F08-468F-9659-1E7CD99EF6AF}" destId="{C76FB1FE-46A0-4934-8CFA-C0C792884B30}" srcOrd="3" destOrd="0" presId="urn:microsoft.com/office/officeart/2008/layout/RadialCluster"/>
    <dgm:cxn modelId="{858AA751-7B40-4CB5-B1BC-F9A2AA03AE90}" type="presParOf" srcId="{B155317E-8F08-468F-9659-1E7CD99EF6AF}" destId="{6C70C8B3-B564-49CF-988A-D06DAB16D2B7}" srcOrd="4" destOrd="0" presId="urn:microsoft.com/office/officeart/2008/layout/RadialCluster"/>
    <dgm:cxn modelId="{CE5230CF-92BE-4EFA-A5D9-9DB7C36D4B2D}" type="presParOf" srcId="{B155317E-8F08-468F-9659-1E7CD99EF6AF}" destId="{7B7B177C-1872-4A65-9B2E-6BD997F7A3E2}" srcOrd="5" destOrd="0" presId="urn:microsoft.com/office/officeart/2008/layout/RadialCluster"/>
    <dgm:cxn modelId="{FDEAAD6C-33A5-4105-9147-EE0A382B5A93}" type="presParOf" srcId="{B155317E-8F08-468F-9659-1E7CD99EF6AF}" destId="{4EA7D794-22FB-4A72-8177-880F9C6FE304}" srcOrd="6" destOrd="0" presId="urn:microsoft.com/office/officeart/2008/layout/RadialCluster"/>
    <dgm:cxn modelId="{167FC7AD-3E04-41B6-9505-0C47FB63D666}" type="presParOf" srcId="{B155317E-8F08-468F-9659-1E7CD99EF6AF}" destId="{6B154307-C7E9-494A-88B0-7F0045E03E55}" srcOrd="7" destOrd="0" presId="urn:microsoft.com/office/officeart/2008/layout/RadialCluster"/>
    <dgm:cxn modelId="{2A218F0A-8ECD-4FBA-B7CC-FA359C93C221}" type="presParOf" srcId="{B155317E-8F08-468F-9659-1E7CD99EF6AF}" destId="{32D0DF56-09D0-4CBC-BB36-5DBBF847B8B2}" srcOrd="8"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9C45C9F-608B-41F3-B5CD-9BC275D2519B}" type="doc">
      <dgm:prSet loTypeId="urn:microsoft.com/office/officeart/2008/layout/RadialCluster" loCatId="cycle" qsTypeId="urn:microsoft.com/office/officeart/2005/8/quickstyle/simple1" qsCatId="simple" csTypeId="urn:microsoft.com/office/officeart/2005/8/colors/colorful4" csCatId="colorful" phldr="1"/>
      <dgm:spPr/>
      <dgm:t>
        <a:bodyPr/>
        <a:lstStyle/>
        <a:p>
          <a:endParaRPr lang="fr-FR"/>
        </a:p>
      </dgm:t>
    </dgm:pt>
    <dgm:pt modelId="{5176C2AE-C83C-4ADD-9808-CC55EAFB2416}">
      <dgm:prSet phldrT="[Texte]"/>
      <dgm:spPr/>
      <dgm:t>
        <a:bodyPr/>
        <a:lstStyle/>
        <a:p>
          <a:r>
            <a:rPr lang="fr-FR" b="1" dirty="0"/>
            <a:t>Eléments essentiels</a:t>
          </a:r>
        </a:p>
      </dgm:t>
    </dgm:pt>
    <dgm:pt modelId="{79108683-0A35-4007-B63B-F59FB3B5157E}" type="parTrans" cxnId="{33CA78F0-A1DF-4E25-BC76-F49BBC8E38F3}">
      <dgm:prSet/>
      <dgm:spPr/>
      <dgm:t>
        <a:bodyPr/>
        <a:lstStyle/>
        <a:p>
          <a:endParaRPr lang="fr-FR"/>
        </a:p>
      </dgm:t>
    </dgm:pt>
    <dgm:pt modelId="{E63A072D-19A9-4A1C-9EF9-1617E403CA7D}" type="sibTrans" cxnId="{33CA78F0-A1DF-4E25-BC76-F49BBC8E38F3}">
      <dgm:prSet/>
      <dgm:spPr/>
      <dgm:t>
        <a:bodyPr/>
        <a:lstStyle/>
        <a:p>
          <a:endParaRPr lang="fr-FR"/>
        </a:p>
      </dgm:t>
    </dgm:pt>
    <dgm:pt modelId="{788E6EA0-378E-4604-B91D-25E7604C653D}">
      <dgm:prSet phldrT="[Texte]" custT="1"/>
      <dgm:spPr/>
      <dgm:t>
        <a:bodyPr/>
        <a:lstStyle/>
        <a:p>
          <a:r>
            <a:rPr lang="fr-FR" sz="2800" dirty="0">
              <a:solidFill>
                <a:schemeClr val="tx1"/>
              </a:solidFill>
            </a:rPr>
            <a:t>Réalisation concrète</a:t>
          </a:r>
        </a:p>
      </dgm:t>
    </dgm:pt>
    <dgm:pt modelId="{A5F42B49-0904-4EBD-98C0-F4A90095474C}" type="parTrans" cxnId="{D13A9F6D-7B20-4F68-AA67-C65F96A4C477}">
      <dgm:prSet/>
      <dgm:spPr/>
      <dgm:t>
        <a:bodyPr/>
        <a:lstStyle/>
        <a:p>
          <a:endParaRPr lang="fr-FR"/>
        </a:p>
      </dgm:t>
    </dgm:pt>
    <dgm:pt modelId="{3CE86496-4D4D-48A3-9EFF-7A96044CEA48}" type="sibTrans" cxnId="{D13A9F6D-7B20-4F68-AA67-C65F96A4C477}">
      <dgm:prSet/>
      <dgm:spPr/>
      <dgm:t>
        <a:bodyPr/>
        <a:lstStyle/>
        <a:p>
          <a:endParaRPr lang="fr-FR"/>
        </a:p>
      </dgm:t>
    </dgm:pt>
    <dgm:pt modelId="{B09C7F4C-45EA-4A57-8502-2AF6CB8DEAB5}">
      <dgm:prSet phldrT="[Texte]" custT="1"/>
      <dgm:spPr/>
      <dgm:t>
        <a:bodyPr/>
        <a:lstStyle/>
        <a:p>
          <a:r>
            <a:rPr lang="fr-FR" sz="2000" dirty="0">
              <a:solidFill>
                <a:schemeClr val="tx1"/>
              </a:solidFill>
              <a:latin typeface="Arial" panose="020B0604020202020204" pitchFamily="34" charset="0"/>
              <a:cs typeface="Arial" panose="020B0604020202020204" pitchFamily="34" charset="0"/>
            </a:rPr>
            <a:t>Systématiser la démarche de projet</a:t>
          </a:r>
          <a:endParaRPr lang="fr-FR" sz="2000" dirty="0">
            <a:solidFill>
              <a:schemeClr val="tx1"/>
            </a:solidFill>
          </a:endParaRPr>
        </a:p>
      </dgm:t>
    </dgm:pt>
    <dgm:pt modelId="{7522038B-DF7B-4C72-973B-C6E873E73A3B}" type="parTrans" cxnId="{3082107D-FCB1-43B7-A6DB-674C63A16A89}">
      <dgm:prSet/>
      <dgm:spPr/>
      <dgm:t>
        <a:bodyPr/>
        <a:lstStyle/>
        <a:p>
          <a:endParaRPr lang="fr-FR"/>
        </a:p>
      </dgm:t>
    </dgm:pt>
    <dgm:pt modelId="{C4E745A1-5FD3-45C0-9C57-F0D5974491FB}" type="sibTrans" cxnId="{3082107D-FCB1-43B7-A6DB-674C63A16A89}">
      <dgm:prSet/>
      <dgm:spPr/>
      <dgm:t>
        <a:bodyPr/>
        <a:lstStyle/>
        <a:p>
          <a:endParaRPr lang="fr-FR"/>
        </a:p>
      </dgm:t>
    </dgm:pt>
    <dgm:pt modelId="{E65F58E5-9E52-4253-A4A5-908D9822E652}">
      <dgm:prSet phldrT="[Texte]" custT="1"/>
      <dgm:spPr/>
      <dgm:t>
        <a:bodyPr/>
        <a:lstStyle/>
        <a:p>
          <a:r>
            <a:rPr lang="fr-FR" sz="1800" dirty="0">
              <a:solidFill>
                <a:schemeClr val="tx1"/>
              </a:solidFill>
            </a:rPr>
            <a:t>Développer des compétences professionnelles et transversales</a:t>
          </a:r>
        </a:p>
      </dgm:t>
    </dgm:pt>
    <dgm:pt modelId="{A03CE1BA-8923-465E-B830-3F17F1748811}" type="parTrans" cxnId="{2FB20F20-76EF-49F0-8BFE-E6F5870A136A}">
      <dgm:prSet/>
      <dgm:spPr/>
      <dgm:t>
        <a:bodyPr/>
        <a:lstStyle/>
        <a:p>
          <a:endParaRPr lang="fr-FR"/>
        </a:p>
      </dgm:t>
    </dgm:pt>
    <dgm:pt modelId="{90255C61-F6B7-41B8-8AB7-2035AA1361EC}" type="sibTrans" cxnId="{2FB20F20-76EF-49F0-8BFE-E6F5870A136A}">
      <dgm:prSet/>
      <dgm:spPr/>
      <dgm:t>
        <a:bodyPr/>
        <a:lstStyle/>
        <a:p>
          <a:endParaRPr lang="fr-FR"/>
        </a:p>
      </dgm:t>
    </dgm:pt>
    <dgm:pt modelId="{0ECF1EBC-3AA6-438F-8127-EE60051D12F7}">
      <dgm:prSet phldrT="[Texte]" custT="1"/>
      <dgm:spPr/>
      <dgm:t>
        <a:bodyPr/>
        <a:lstStyle/>
        <a:p>
          <a:r>
            <a:rPr lang="fr-FR" sz="2000" dirty="0">
              <a:solidFill>
                <a:schemeClr val="tx1"/>
              </a:solidFill>
            </a:rPr>
            <a:t>Développer l’estime de soi</a:t>
          </a:r>
        </a:p>
      </dgm:t>
    </dgm:pt>
    <dgm:pt modelId="{EF05A8F4-9F44-4CFE-AFDC-315FF542D378}" type="parTrans" cxnId="{76C8F3A2-7F73-4D8F-AE7F-503C34B9243A}">
      <dgm:prSet/>
      <dgm:spPr/>
      <dgm:t>
        <a:bodyPr/>
        <a:lstStyle/>
        <a:p>
          <a:endParaRPr lang="fr-FR"/>
        </a:p>
      </dgm:t>
    </dgm:pt>
    <dgm:pt modelId="{E15CD00B-EB77-405C-96EB-C733EA0A0A63}" type="sibTrans" cxnId="{76C8F3A2-7F73-4D8F-AE7F-503C34B9243A}">
      <dgm:prSet/>
      <dgm:spPr/>
      <dgm:t>
        <a:bodyPr/>
        <a:lstStyle/>
        <a:p>
          <a:endParaRPr lang="fr-FR"/>
        </a:p>
      </dgm:t>
    </dgm:pt>
    <dgm:pt modelId="{E9B079D1-29DD-4F02-8B73-07ACEFB8E9FC}">
      <dgm:prSet phldrT="[Texte]" custT="1"/>
      <dgm:spPr/>
      <dgm:t>
        <a:bodyPr/>
        <a:lstStyle/>
        <a:p>
          <a:endParaRPr lang="fr-FR"/>
        </a:p>
      </dgm:t>
    </dgm:pt>
    <dgm:pt modelId="{A265A671-89F3-401B-B63B-BF47AC7E2BD3}" type="parTrans" cxnId="{5EDD2798-FFE4-4EA5-897D-2781A7F75024}">
      <dgm:prSet/>
      <dgm:spPr/>
      <dgm:t>
        <a:bodyPr/>
        <a:lstStyle/>
        <a:p>
          <a:endParaRPr lang="fr-FR"/>
        </a:p>
      </dgm:t>
    </dgm:pt>
    <dgm:pt modelId="{A60AF17E-2E1A-4E1C-8AD7-1B38D4ED8234}" type="sibTrans" cxnId="{5EDD2798-FFE4-4EA5-897D-2781A7F75024}">
      <dgm:prSet/>
      <dgm:spPr/>
      <dgm:t>
        <a:bodyPr/>
        <a:lstStyle/>
        <a:p>
          <a:endParaRPr lang="fr-FR"/>
        </a:p>
      </dgm:t>
    </dgm:pt>
    <dgm:pt modelId="{ADFAD315-C571-4D9A-B07C-1077E5F46668}">
      <dgm:prSet phldrT="[Texte]" custT="1"/>
      <dgm:spPr/>
      <dgm:t>
        <a:bodyPr/>
        <a:lstStyle/>
        <a:p>
          <a:r>
            <a:rPr lang="fr-FR" sz="2000" dirty="0">
              <a:solidFill>
                <a:schemeClr val="tx1"/>
              </a:solidFill>
            </a:rPr>
            <a:t>Prendre en compte le potentiel de chacun</a:t>
          </a:r>
        </a:p>
      </dgm:t>
    </dgm:pt>
    <dgm:pt modelId="{578CCCBE-8551-4FA0-A06E-DAB493BE1567}" type="parTrans" cxnId="{8AE453C3-B7DC-45F4-8764-EDD942BE5535}">
      <dgm:prSet/>
      <dgm:spPr/>
      <dgm:t>
        <a:bodyPr/>
        <a:lstStyle/>
        <a:p>
          <a:endParaRPr lang="fr-FR"/>
        </a:p>
      </dgm:t>
    </dgm:pt>
    <dgm:pt modelId="{A8739853-971F-4D47-A934-7414E65B0B2A}" type="sibTrans" cxnId="{8AE453C3-B7DC-45F4-8764-EDD942BE5535}">
      <dgm:prSet/>
      <dgm:spPr/>
      <dgm:t>
        <a:bodyPr/>
        <a:lstStyle/>
        <a:p>
          <a:endParaRPr lang="fr-FR"/>
        </a:p>
      </dgm:t>
    </dgm:pt>
    <dgm:pt modelId="{AAB37E19-2D24-41FC-9CD0-5C588A76300A}">
      <dgm:prSet phldrT="[Texte]" custT="1"/>
      <dgm:spPr/>
      <dgm:t>
        <a:bodyPr/>
        <a:lstStyle/>
        <a:p>
          <a:r>
            <a:rPr lang="fr-FR" sz="2000" dirty="0">
              <a:solidFill>
                <a:schemeClr val="tx1"/>
              </a:solidFill>
            </a:rPr>
            <a:t>Autre façon de traiter son programme ou référentiel</a:t>
          </a:r>
        </a:p>
      </dgm:t>
    </dgm:pt>
    <dgm:pt modelId="{1BF0E737-FF50-4AA9-9722-CE46C76F8E1B}" type="parTrans" cxnId="{FA043B19-087F-4C39-A5C6-63F12B1001B6}">
      <dgm:prSet/>
      <dgm:spPr/>
      <dgm:t>
        <a:bodyPr/>
        <a:lstStyle/>
        <a:p>
          <a:endParaRPr lang="fr-FR"/>
        </a:p>
      </dgm:t>
    </dgm:pt>
    <dgm:pt modelId="{D69080D5-FEA9-489F-BEF8-6FDBF6D6374C}" type="sibTrans" cxnId="{FA043B19-087F-4C39-A5C6-63F12B1001B6}">
      <dgm:prSet/>
      <dgm:spPr/>
      <dgm:t>
        <a:bodyPr/>
        <a:lstStyle/>
        <a:p>
          <a:endParaRPr lang="fr-FR"/>
        </a:p>
      </dgm:t>
    </dgm:pt>
    <dgm:pt modelId="{35ED6E54-8739-4DB8-86C8-09BA1F595059}">
      <dgm:prSet phldrT="[Texte]" custT="1"/>
      <dgm:spPr/>
      <dgm:t>
        <a:bodyPr/>
        <a:lstStyle/>
        <a:p>
          <a:r>
            <a:rPr lang="fr-FR" sz="2000" dirty="0"/>
            <a:t>Projet ambitieux, mais réaliste</a:t>
          </a:r>
        </a:p>
      </dgm:t>
    </dgm:pt>
    <dgm:pt modelId="{7E329D9C-0839-4EC5-9B7C-8754BB0F4B5B}" type="parTrans" cxnId="{E388E82D-B273-4CC8-9749-78EF1CD00C28}">
      <dgm:prSet/>
      <dgm:spPr/>
      <dgm:t>
        <a:bodyPr/>
        <a:lstStyle/>
        <a:p>
          <a:endParaRPr lang="fr-FR"/>
        </a:p>
      </dgm:t>
    </dgm:pt>
    <dgm:pt modelId="{FDA5C05E-4BB2-4B8D-96CF-B31F346D5BFB}" type="sibTrans" cxnId="{E388E82D-B273-4CC8-9749-78EF1CD00C28}">
      <dgm:prSet/>
      <dgm:spPr/>
      <dgm:t>
        <a:bodyPr/>
        <a:lstStyle/>
        <a:p>
          <a:endParaRPr lang="fr-FR"/>
        </a:p>
      </dgm:t>
    </dgm:pt>
    <dgm:pt modelId="{BFAC89D6-0E04-487E-BBB6-CE2BDF337B49}">
      <dgm:prSet phldrT="[Texte]" custT="1"/>
      <dgm:spPr/>
      <dgm:t>
        <a:bodyPr/>
        <a:lstStyle/>
        <a:p>
          <a:endParaRPr lang="fr-FR" sz="2000" dirty="0"/>
        </a:p>
      </dgm:t>
    </dgm:pt>
    <dgm:pt modelId="{C5AC3495-817B-453B-9B49-A73AC28540B3}" type="parTrans" cxnId="{EB3AB04A-C1BF-48F0-9309-312E82C709AA}">
      <dgm:prSet/>
      <dgm:spPr/>
      <dgm:t>
        <a:bodyPr/>
        <a:lstStyle/>
        <a:p>
          <a:endParaRPr lang="fr-FR"/>
        </a:p>
      </dgm:t>
    </dgm:pt>
    <dgm:pt modelId="{BDD813A3-2A88-4944-9EA3-69A2347928CF}" type="sibTrans" cxnId="{EB3AB04A-C1BF-48F0-9309-312E82C709AA}">
      <dgm:prSet/>
      <dgm:spPr/>
      <dgm:t>
        <a:bodyPr/>
        <a:lstStyle/>
        <a:p>
          <a:endParaRPr lang="fr-FR"/>
        </a:p>
      </dgm:t>
    </dgm:pt>
    <dgm:pt modelId="{D3C0E2D8-08DF-412E-9FAD-58ADDD69EF29}" type="pres">
      <dgm:prSet presAssocID="{D9C45C9F-608B-41F3-B5CD-9BC275D2519B}" presName="Name0" presStyleCnt="0">
        <dgm:presLayoutVars>
          <dgm:chMax val="1"/>
          <dgm:chPref val="1"/>
          <dgm:dir/>
          <dgm:animOne val="branch"/>
          <dgm:animLvl val="lvl"/>
        </dgm:presLayoutVars>
      </dgm:prSet>
      <dgm:spPr/>
      <dgm:t>
        <a:bodyPr/>
        <a:lstStyle/>
        <a:p>
          <a:endParaRPr lang="fr-FR"/>
        </a:p>
      </dgm:t>
    </dgm:pt>
    <dgm:pt modelId="{B155317E-8F08-468F-9659-1E7CD99EF6AF}" type="pres">
      <dgm:prSet presAssocID="{5176C2AE-C83C-4ADD-9808-CC55EAFB2416}" presName="singleCycle" presStyleCnt="0"/>
      <dgm:spPr/>
    </dgm:pt>
    <dgm:pt modelId="{07053D2F-AB31-4CBA-ACDB-A12C99FF4950}" type="pres">
      <dgm:prSet presAssocID="{5176C2AE-C83C-4ADD-9808-CC55EAFB2416}" presName="singleCenter" presStyleLbl="node1" presStyleIdx="0" presStyleCnt="8" custScaleX="203557" custScaleY="45971" custLinFactNeighborX="-469" custLinFactNeighborY="-12693">
        <dgm:presLayoutVars>
          <dgm:chMax val="7"/>
          <dgm:chPref val="7"/>
        </dgm:presLayoutVars>
      </dgm:prSet>
      <dgm:spPr/>
      <dgm:t>
        <a:bodyPr/>
        <a:lstStyle/>
        <a:p>
          <a:endParaRPr lang="fr-FR"/>
        </a:p>
      </dgm:t>
    </dgm:pt>
    <dgm:pt modelId="{FF8C3F6B-8E7C-4D02-91A1-0BA54A71249A}" type="pres">
      <dgm:prSet presAssocID="{A5F42B49-0904-4EBD-98C0-F4A90095474C}" presName="Name56" presStyleLbl="parChTrans1D2" presStyleIdx="0" presStyleCnt="7"/>
      <dgm:spPr/>
      <dgm:t>
        <a:bodyPr/>
        <a:lstStyle/>
        <a:p>
          <a:endParaRPr lang="fr-FR"/>
        </a:p>
      </dgm:t>
    </dgm:pt>
    <dgm:pt modelId="{E9D1EB5E-B0BE-486B-8B79-4094AF26668B}" type="pres">
      <dgm:prSet presAssocID="{788E6EA0-378E-4604-B91D-25E7604C653D}" presName="text0" presStyleLbl="node1" presStyleIdx="1" presStyleCnt="8" custScaleX="326078" custScaleY="51326" custRadScaleRad="108943" custRadScaleInc="-58429">
        <dgm:presLayoutVars>
          <dgm:bulletEnabled val="1"/>
        </dgm:presLayoutVars>
      </dgm:prSet>
      <dgm:spPr/>
      <dgm:t>
        <a:bodyPr/>
        <a:lstStyle/>
        <a:p>
          <a:endParaRPr lang="fr-FR"/>
        </a:p>
      </dgm:t>
    </dgm:pt>
    <dgm:pt modelId="{C76FB1FE-46A0-4934-8CFA-C0C792884B30}" type="pres">
      <dgm:prSet presAssocID="{7522038B-DF7B-4C72-973B-C6E873E73A3B}" presName="Name56" presStyleLbl="parChTrans1D2" presStyleIdx="1" presStyleCnt="7"/>
      <dgm:spPr/>
      <dgm:t>
        <a:bodyPr/>
        <a:lstStyle/>
        <a:p>
          <a:endParaRPr lang="fr-FR"/>
        </a:p>
      </dgm:t>
    </dgm:pt>
    <dgm:pt modelId="{6C70C8B3-B564-49CF-988A-D06DAB16D2B7}" type="pres">
      <dgm:prSet presAssocID="{B09C7F4C-45EA-4A57-8502-2AF6CB8DEAB5}" presName="text0" presStyleLbl="node1" presStyleIdx="2" presStyleCnt="8" custScaleX="284241" custScaleY="83142" custRadScaleRad="139569" custRadScaleInc="193853">
        <dgm:presLayoutVars>
          <dgm:bulletEnabled val="1"/>
        </dgm:presLayoutVars>
      </dgm:prSet>
      <dgm:spPr/>
      <dgm:t>
        <a:bodyPr/>
        <a:lstStyle/>
        <a:p>
          <a:endParaRPr lang="fr-FR"/>
        </a:p>
      </dgm:t>
    </dgm:pt>
    <dgm:pt modelId="{7B7B177C-1872-4A65-9B2E-6BD997F7A3E2}" type="pres">
      <dgm:prSet presAssocID="{A03CE1BA-8923-465E-B830-3F17F1748811}" presName="Name56" presStyleLbl="parChTrans1D2" presStyleIdx="2" presStyleCnt="7"/>
      <dgm:spPr/>
      <dgm:t>
        <a:bodyPr/>
        <a:lstStyle/>
        <a:p>
          <a:endParaRPr lang="fr-FR"/>
        </a:p>
      </dgm:t>
    </dgm:pt>
    <dgm:pt modelId="{4EA7D794-22FB-4A72-8177-880F9C6FE304}" type="pres">
      <dgm:prSet presAssocID="{E65F58E5-9E52-4253-A4A5-908D9822E652}" presName="text0" presStyleLbl="node1" presStyleIdx="3" presStyleCnt="8" custScaleX="254885" custScaleY="108433" custRadScaleRad="176739" custRadScaleInc="-144037">
        <dgm:presLayoutVars>
          <dgm:bulletEnabled val="1"/>
        </dgm:presLayoutVars>
      </dgm:prSet>
      <dgm:spPr/>
      <dgm:t>
        <a:bodyPr/>
        <a:lstStyle/>
        <a:p>
          <a:endParaRPr lang="fr-FR"/>
        </a:p>
      </dgm:t>
    </dgm:pt>
    <dgm:pt modelId="{6B154307-C7E9-494A-88B0-7F0045E03E55}" type="pres">
      <dgm:prSet presAssocID="{EF05A8F4-9F44-4CFE-AFDC-315FF542D378}" presName="Name56" presStyleLbl="parChTrans1D2" presStyleIdx="3" presStyleCnt="7"/>
      <dgm:spPr/>
      <dgm:t>
        <a:bodyPr/>
        <a:lstStyle/>
        <a:p>
          <a:endParaRPr lang="fr-FR"/>
        </a:p>
      </dgm:t>
    </dgm:pt>
    <dgm:pt modelId="{32D0DF56-09D0-4CBC-BB36-5DBBF847B8B2}" type="pres">
      <dgm:prSet presAssocID="{0ECF1EBC-3AA6-438F-8127-EE60051D12F7}" presName="text0" presStyleLbl="node1" presStyleIdx="4" presStyleCnt="8" custScaleX="246149" custScaleY="63429" custRadScaleRad="129419" custRadScaleInc="-56393">
        <dgm:presLayoutVars>
          <dgm:bulletEnabled val="1"/>
        </dgm:presLayoutVars>
      </dgm:prSet>
      <dgm:spPr/>
      <dgm:t>
        <a:bodyPr/>
        <a:lstStyle/>
        <a:p>
          <a:endParaRPr lang="fr-FR"/>
        </a:p>
      </dgm:t>
    </dgm:pt>
    <dgm:pt modelId="{47487102-FF51-497F-BB9A-4989F20BE0F4}" type="pres">
      <dgm:prSet presAssocID="{578CCCBE-8551-4FA0-A06E-DAB493BE1567}" presName="Name56" presStyleLbl="parChTrans1D2" presStyleIdx="4" presStyleCnt="7"/>
      <dgm:spPr/>
      <dgm:t>
        <a:bodyPr/>
        <a:lstStyle/>
        <a:p>
          <a:endParaRPr lang="fr-FR"/>
        </a:p>
      </dgm:t>
    </dgm:pt>
    <dgm:pt modelId="{A04A20A1-63FD-49E3-BD41-57C3228866F5}" type="pres">
      <dgm:prSet presAssocID="{ADFAD315-C571-4D9A-B07C-1077E5F46668}" presName="text0" presStyleLbl="node1" presStyleIdx="5" presStyleCnt="8" custScaleX="262489" custScaleY="57327" custRadScaleRad="116391" custRadScaleInc="36991">
        <dgm:presLayoutVars>
          <dgm:bulletEnabled val="1"/>
        </dgm:presLayoutVars>
      </dgm:prSet>
      <dgm:spPr/>
      <dgm:t>
        <a:bodyPr/>
        <a:lstStyle/>
        <a:p>
          <a:endParaRPr lang="fr-FR"/>
        </a:p>
      </dgm:t>
    </dgm:pt>
    <dgm:pt modelId="{58786667-FC43-4DE0-9D86-0B3F06772268}" type="pres">
      <dgm:prSet presAssocID="{1BF0E737-FF50-4AA9-9722-CE46C76F8E1B}" presName="Name56" presStyleLbl="parChTrans1D2" presStyleIdx="5" presStyleCnt="7"/>
      <dgm:spPr/>
      <dgm:t>
        <a:bodyPr/>
        <a:lstStyle/>
        <a:p>
          <a:endParaRPr lang="fr-FR"/>
        </a:p>
      </dgm:t>
    </dgm:pt>
    <dgm:pt modelId="{879D41DF-FFC0-44C4-87E5-CA6E7B14BB57}" type="pres">
      <dgm:prSet presAssocID="{AAB37E19-2D24-41FC-9CD0-5C588A76300A}" presName="text0" presStyleLbl="node1" presStyleIdx="6" presStyleCnt="8" custScaleX="212470" custRadScaleRad="125048" custRadScaleInc="-19451">
        <dgm:presLayoutVars>
          <dgm:bulletEnabled val="1"/>
        </dgm:presLayoutVars>
      </dgm:prSet>
      <dgm:spPr/>
      <dgm:t>
        <a:bodyPr/>
        <a:lstStyle/>
        <a:p>
          <a:endParaRPr lang="fr-FR"/>
        </a:p>
      </dgm:t>
    </dgm:pt>
    <dgm:pt modelId="{0DD3644E-9AFE-49BE-B6D2-E5E0EB165A1D}" type="pres">
      <dgm:prSet presAssocID="{7E329D9C-0839-4EC5-9B7C-8754BB0F4B5B}" presName="Name56" presStyleLbl="parChTrans1D2" presStyleIdx="6" presStyleCnt="7"/>
      <dgm:spPr/>
      <dgm:t>
        <a:bodyPr/>
        <a:lstStyle/>
        <a:p>
          <a:endParaRPr lang="fr-FR"/>
        </a:p>
      </dgm:t>
    </dgm:pt>
    <dgm:pt modelId="{2F002BC7-BAAA-4EEC-88BD-781A4095CBF5}" type="pres">
      <dgm:prSet presAssocID="{35ED6E54-8739-4DB8-86C8-09BA1F595059}" presName="text0" presStyleLbl="node1" presStyleIdx="7" presStyleCnt="8" custScaleX="152458" custScaleY="97274" custRadScaleRad="141558" custRadScaleInc="-88245">
        <dgm:presLayoutVars>
          <dgm:bulletEnabled val="1"/>
        </dgm:presLayoutVars>
      </dgm:prSet>
      <dgm:spPr/>
      <dgm:t>
        <a:bodyPr/>
        <a:lstStyle/>
        <a:p>
          <a:endParaRPr lang="fr-FR"/>
        </a:p>
      </dgm:t>
    </dgm:pt>
  </dgm:ptLst>
  <dgm:cxnLst>
    <dgm:cxn modelId="{22A7CBF4-B753-4907-AB6F-FF2D696B9BB8}" type="presOf" srcId="{A5F42B49-0904-4EBD-98C0-F4A90095474C}" destId="{FF8C3F6B-8E7C-4D02-91A1-0BA54A71249A}" srcOrd="0" destOrd="0" presId="urn:microsoft.com/office/officeart/2008/layout/RadialCluster"/>
    <dgm:cxn modelId="{ECD47FCC-9174-43B5-B619-364F690A80FC}" type="presOf" srcId="{0ECF1EBC-3AA6-438F-8127-EE60051D12F7}" destId="{32D0DF56-09D0-4CBC-BB36-5DBBF847B8B2}" srcOrd="0" destOrd="0" presId="urn:microsoft.com/office/officeart/2008/layout/RadialCluster"/>
    <dgm:cxn modelId="{2FB20F20-76EF-49F0-8BFE-E6F5870A136A}" srcId="{5176C2AE-C83C-4ADD-9808-CC55EAFB2416}" destId="{E65F58E5-9E52-4253-A4A5-908D9822E652}" srcOrd="2" destOrd="0" parTransId="{A03CE1BA-8923-465E-B830-3F17F1748811}" sibTransId="{90255C61-F6B7-41B8-8AB7-2035AA1361EC}"/>
    <dgm:cxn modelId="{16B2EB56-7F51-45A4-911E-0B487D60655F}" type="presOf" srcId="{578CCCBE-8551-4FA0-A06E-DAB493BE1567}" destId="{47487102-FF51-497F-BB9A-4989F20BE0F4}" srcOrd="0" destOrd="0" presId="urn:microsoft.com/office/officeart/2008/layout/RadialCluster"/>
    <dgm:cxn modelId="{36C011B0-4DC1-4F6B-ADA8-CD7DFF8AD832}" type="presOf" srcId="{7E329D9C-0839-4EC5-9B7C-8754BB0F4B5B}" destId="{0DD3644E-9AFE-49BE-B6D2-E5E0EB165A1D}" srcOrd="0" destOrd="0" presId="urn:microsoft.com/office/officeart/2008/layout/RadialCluster"/>
    <dgm:cxn modelId="{B149534C-45DE-4E09-8D17-35B2D2E0742A}" type="presOf" srcId="{7522038B-DF7B-4C72-973B-C6E873E73A3B}" destId="{C76FB1FE-46A0-4934-8CFA-C0C792884B30}" srcOrd="0" destOrd="0" presId="urn:microsoft.com/office/officeart/2008/layout/RadialCluster"/>
    <dgm:cxn modelId="{22322A83-EA29-4980-9B55-E89FB739DFFB}" type="presOf" srcId="{AAB37E19-2D24-41FC-9CD0-5C588A76300A}" destId="{879D41DF-FFC0-44C4-87E5-CA6E7B14BB57}" srcOrd="0" destOrd="0" presId="urn:microsoft.com/office/officeart/2008/layout/RadialCluster"/>
    <dgm:cxn modelId="{0A14CFE0-525F-4D21-94ED-BFA5846D80F2}" type="presOf" srcId="{E65F58E5-9E52-4253-A4A5-908D9822E652}" destId="{4EA7D794-22FB-4A72-8177-880F9C6FE304}" srcOrd="0" destOrd="0" presId="urn:microsoft.com/office/officeart/2008/layout/RadialCluster"/>
    <dgm:cxn modelId="{9AFB4C19-720B-48DD-862C-2B2B4FC40DBA}" type="presOf" srcId="{EF05A8F4-9F44-4CFE-AFDC-315FF542D378}" destId="{6B154307-C7E9-494A-88B0-7F0045E03E55}" srcOrd="0" destOrd="0" presId="urn:microsoft.com/office/officeart/2008/layout/RadialCluster"/>
    <dgm:cxn modelId="{390226AE-4802-460B-8145-CA53868975AD}" type="presOf" srcId="{ADFAD315-C571-4D9A-B07C-1077E5F46668}" destId="{A04A20A1-63FD-49E3-BD41-57C3228866F5}" srcOrd="0" destOrd="0" presId="urn:microsoft.com/office/officeart/2008/layout/RadialCluster"/>
    <dgm:cxn modelId="{8A54DB6E-B93A-4883-86C7-A4AD69D6FA59}" type="presOf" srcId="{788E6EA0-378E-4604-B91D-25E7604C653D}" destId="{E9D1EB5E-B0BE-486B-8B79-4094AF26668B}" srcOrd="0" destOrd="0" presId="urn:microsoft.com/office/officeart/2008/layout/RadialCluster"/>
    <dgm:cxn modelId="{FA043B19-087F-4C39-A5C6-63F12B1001B6}" srcId="{5176C2AE-C83C-4ADD-9808-CC55EAFB2416}" destId="{AAB37E19-2D24-41FC-9CD0-5C588A76300A}" srcOrd="5" destOrd="0" parTransId="{1BF0E737-FF50-4AA9-9722-CE46C76F8E1B}" sibTransId="{D69080D5-FEA9-489F-BEF8-6FDBF6D6374C}"/>
    <dgm:cxn modelId="{76C8F3A2-7F73-4D8F-AE7F-503C34B9243A}" srcId="{5176C2AE-C83C-4ADD-9808-CC55EAFB2416}" destId="{0ECF1EBC-3AA6-438F-8127-EE60051D12F7}" srcOrd="3" destOrd="0" parTransId="{EF05A8F4-9F44-4CFE-AFDC-315FF542D378}" sibTransId="{E15CD00B-EB77-405C-96EB-C733EA0A0A63}"/>
    <dgm:cxn modelId="{5EDD2798-FFE4-4EA5-897D-2781A7F75024}" srcId="{D9C45C9F-608B-41F3-B5CD-9BC275D2519B}" destId="{E9B079D1-29DD-4F02-8B73-07ACEFB8E9FC}" srcOrd="1" destOrd="0" parTransId="{A265A671-89F3-401B-B63B-BF47AC7E2BD3}" sibTransId="{A60AF17E-2E1A-4E1C-8AD7-1B38D4ED8234}"/>
    <dgm:cxn modelId="{E388E82D-B273-4CC8-9749-78EF1CD00C28}" srcId="{5176C2AE-C83C-4ADD-9808-CC55EAFB2416}" destId="{35ED6E54-8739-4DB8-86C8-09BA1F595059}" srcOrd="6" destOrd="0" parTransId="{7E329D9C-0839-4EC5-9B7C-8754BB0F4B5B}" sibTransId="{FDA5C05E-4BB2-4B8D-96CF-B31F346D5BFB}"/>
    <dgm:cxn modelId="{75135643-9EC5-4B3B-9EDE-7FE6DBB74679}" type="presOf" srcId="{D9C45C9F-608B-41F3-B5CD-9BC275D2519B}" destId="{D3C0E2D8-08DF-412E-9FAD-58ADDD69EF29}" srcOrd="0" destOrd="0" presId="urn:microsoft.com/office/officeart/2008/layout/RadialCluster"/>
    <dgm:cxn modelId="{D13A9F6D-7B20-4F68-AA67-C65F96A4C477}" srcId="{5176C2AE-C83C-4ADD-9808-CC55EAFB2416}" destId="{788E6EA0-378E-4604-B91D-25E7604C653D}" srcOrd="0" destOrd="0" parTransId="{A5F42B49-0904-4EBD-98C0-F4A90095474C}" sibTransId="{3CE86496-4D4D-48A3-9EFF-7A96044CEA48}"/>
    <dgm:cxn modelId="{8CEC416F-F1CA-4CF8-9364-DC62B23ECB34}" type="presOf" srcId="{1BF0E737-FF50-4AA9-9722-CE46C76F8E1B}" destId="{58786667-FC43-4DE0-9D86-0B3F06772268}" srcOrd="0" destOrd="0" presId="urn:microsoft.com/office/officeart/2008/layout/RadialCluster"/>
    <dgm:cxn modelId="{EB3AB04A-C1BF-48F0-9309-312E82C709AA}" srcId="{5176C2AE-C83C-4ADD-9808-CC55EAFB2416}" destId="{BFAC89D6-0E04-487E-BBB6-CE2BDF337B49}" srcOrd="7" destOrd="0" parTransId="{C5AC3495-817B-453B-9B49-A73AC28540B3}" sibTransId="{BDD813A3-2A88-4944-9EA3-69A2347928CF}"/>
    <dgm:cxn modelId="{7FFEC7D0-1222-4A85-8113-192FE431F45F}" type="presOf" srcId="{A03CE1BA-8923-465E-B830-3F17F1748811}" destId="{7B7B177C-1872-4A65-9B2E-6BD997F7A3E2}" srcOrd="0" destOrd="0" presId="urn:microsoft.com/office/officeart/2008/layout/RadialCluster"/>
    <dgm:cxn modelId="{8AE453C3-B7DC-45F4-8764-EDD942BE5535}" srcId="{5176C2AE-C83C-4ADD-9808-CC55EAFB2416}" destId="{ADFAD315-C571-4D9A-B07C-1077E5F46668}" srcOrd="4" destOrd="0" parTransId="{578CCCBE-8551-4FA0-A06E-DAB493BE1567}" sibTransId="{A8739853-971F-4D47-A934-7414E65B0B2A}"/>
    <dgm:cxn modelId="{31655892-956F-4395-8494-DEB9D65C2789}" type="presOf" srcId="{5176C2AE-C83C-4ADD-9808-CC55EAFB2416}" destId="{07053D2F-AB31-4CBA-ACDB-A12C99FF4950}" srcOrd="0" destOrd="0" presId="urn:microsoft.com/office/officeart/2008/layout/RadialCluster"/>
    <dgm:cxn modelId="{B315DF9E-46D1-4888-84EC-7C303ABFB1DB}" type="presOf" srcId="{35ED6E54-8739-4DB8-86C8-09BA1F595059}" destId="{2F002BC7-BAAA-4EEC-88BD-781A4095CBF5}" srcOrd="0" destOrd="0" presId="urn:microsoft.com/office/officeart/2008/layout/RadialCluster"/>
    <dgm:cxn modelId="{1607ECF2-C5A5-4E53-A668-34AD22B4D150}" type="presOf" srcId="{B09C7F4C-45EA-4A57-8502-2AF6CB8DEAB5}" destId="{6C70C8B3-B564-49CF-988A-D06DAB16D2B7}" srcOrd="0" destOrd="0" presId="urn:microsoft.com/office/officeart/2008/layout/RadialCluster"/>
    <dgm:cxn modelId="{33CA78F0-A1DF-4E25-BC76-F49BBC8E38F3}" srcId="{D9C45C9F-608B-41F3-B5CD-9BC275D2519B}" destId="{5176C2AE-C83C-4ADD-9808-CC55EAFB2416}" srcOrd="0" destOrd="0" parTransId="{79108683-0A35-4007-B63B-F59FB3B5157E}" sibTransId="{E63A072D-19A9-4A1C-9EF9-1617E403CA7D}"/>
    <dgm:cxn modelId="{3082107D-FCB1-43B7-A6DB-674C63A16A89}" srcId="{5176C2AE-C83C-4ADD-9808-CC55EAFB2416}" destId="{B09C7F4C-45EA-4A57-8502-2AF6CB8DEAB5}" srcOrd="1" destOrd="0" parTransId="{7522038B-DF7B-4C72-973B-C6E873E73A3B}" sibTransId="{C4E745A1-5FD3-45C0-9C57-F0D5974491FB}"/>
    <dgm:cxn modelId="{9520E22D-4F6D-424D-9930-BBE31F7D55BB}" type="presParOf" srcId="{D3C0E2D8-08DF-412E-9FAD-58ADDD69EF29}" destId="{B155317E-8F08-468F-9659-1E7CD99EF6AF}" srcOrd="0" destOrd="0" presId="urn:microsoft.com/office/officeart/2008/layout/RadialCluster"/>
    <dgm:cxn modelId="{241554DB-0D68-49BE-8DE5-64A622AC10AC}" type="presParOf" srcId="{B155317E-8F08-468F-9659-1E7CD99EF6AF}" destId="{07053D2F-AB31-4CBA-ACDB-A12C99FF4950}" srcOrd="0" destOrd="0" presId="urn:microsoft.com/office/officeart/2008/layout/RadialCluster"/>
    <dgm:cxn modelId="{5FBF6AD1-6649-4D0F-96D7-7DA1D4620650}" type="presParOf" srcId="{B155317E-8F08-468F-9659-1E7CD99EF6AF}" destId="{FF8C3F6B-8E7C-4D02-91A1-0BA54A71249A}" srcOrd="1" destOrd="0" presId="urn:microsoft.com/office/officeart/2008/layout/RadialCluster"/>
    <dgm:cxn modelId="{40C811EF-F0CE-4D29-A125-415B718D8A0F}" type="presParOf" srcId="{B155317E-8F08-468F-9659-1E7CD99EF6AF}" destId="{E9D1EB5E-B0BE-486B-8B79-4094AF26668B}" srcOrd="2" destOrd="0" presId="urn:microsoft.com/office/officeart/2008/layout/RadialCluster"/>
    <dgm:cxn modelId="{8B37F034-B6AC-4D0F-ADDC-A13D16269F57}" type="presParOf" srcId="{B155317E-8F08-468F-9659-1E7CD99EF6AF}" destId="{C76FB1FE-46A0-4934-8CFA-C0C792884B30}" srcOrd="3" destOrd="0" presId="urn:microsoft.com/office/officeart/2008/layout/RadialCluster"/>
    <dgm:cxn modelId="{858AA751-7B40-4CB5-B1BC-F9A2AA03AE90}" type="presParOf" srcId="{B155317E-8F08-468F-9659-1E7CD99EF6AF}" destId="{6C70C8B3-B564-49CF-988A-D06DAB16D2B7}" srcOrd="4" destOrd="0" presId="urn:microsoft.com/office/officeart/2008/layout/RadialCluster"/>
    <dgm:cxn modelId="{CE5230CF-92BE-4EFA-A5D9-9DB7C36D4B2D}" type="presParOf" srcId="{B155317E-8F08-468F-9659-1E7CD99EF6AF}" destId="{7B7B177C-1872-4A65-9B2E-6BD997F7A3E2}" srcOrd="5" destOrd="0" presId="urn:microsoft.com/office/officeart/2008/layout/RadialCluster"/>
    <dgm:cxn modelId="{FDEAAD6C-33A5-4105-9147-EE0A382B5A93}" type="presParOf" srcId="{B155317E-8F08-468F-9659-1E7CD99EF6AF}" destId="{4EA7D794-22FB-4A72-8177-880F9C6FE304}" srcOrd="6" destOrd="0" presId="urn:microsoft.com/office/officeart/2008/layout/RadialCluster"/>
    <dgm:cxn modelId="{167FC7AD-3E04-41B6-9505-0C47FB63D666}" type="presParOf" srcId="{B155317E-8F08-468F-9659-1E7CD99EF6AF}" destId="{6B154307-C7E9-494A-88B0-7F0045E03E55}" srcOrd="7" destOrd="0" presId="urn:microsoft.com/office/officeart/2008/layout/RadialCluster"/>
    <dgm:cxn modelId="{2A218F0A-8ECD-4FBA-B7CC-FA359C93C221}" type="presParOf" srcId="{B155317E-8F08-468F-9659-1E7CD99EF6AF}" destId="{32D0DF56-09D0-4CBC-BB36-5DBBF847B8B2}" srcOrd="8" destOrd="0" presId="urn:microsoft.com/office/officeart/2008/layout/RadialCluster"/>
    <dgm:cxn modelId="{1998C16F-E735-4B51-A96A-7AFF5B16CEEC}" type="presParOf" srcId="{B155317E-8F08-468F-9659-1E7CD99EF6AF}" destId="{47487102-FF51-497F-BB9A-4989F20BE0F4}" srcOrd="9" destOrd="0" presId="urn:microsoft.com/office/officeart/2008/layout/RadialCluster"/>
    <dgm:cxn modelId="{E9BD37A2-1FBD-4A4A-A67B-06AB692FA90C}" type="presParOf" srcId="{B155317E-8F08-468F-9659-1E7CD99EF6AF}" destId="{A04A20A1-63FD-49E3-BD41-57C3228866F5}" srcOrd="10" destOrd="0" presId="urn:microsoft.com/office/officeart/2008/layout/RadialCluster"/>
    <dgm:cxn modelId="{6CAFF1F0-53EE-4AC0-BCAE-B5717220AA0D}" type="presParOf" srcId="{B155317E-8F08-468F-9659-1E7CD99EF6AF}" destId="{58786667-FC43-4DE0-9D86-0B3F06772268}" srcOrd="11" destOrd="0" presId="urn:microsoft.com/office/officeart/2008/layout/RadialCluster"/>
    <dgm:cxn modelId="{92261780-0BD8-48C9-AB19-82B87083D29E}" type="presParOf" srcId="{B155317E-8F08-468F-9659-1E7CD99EF6AF}" destId="{879D41DF-FFC0-44C4-87E5-CA6E7B14BB57}" srcOrd="12" destOrd="0" presId="urn:microsoft.com/office/officeart/2008/layout/RadialCluster"/>
    <dgm:cxn modelId="{B4503031-99C3-40A0-816F-5730B0845A8C}" type="presParOf" srcId="{B155317E-8F08-468F-9659-1E7CD99EF6AF}" destId="{0DD3644E-9AFE-49BE-B6D2-E5E0EB165A1D}" srcOrd="13" destOrd="0" presId="urn:microsoft.com/office/officeart/2008/layout/RadialCluster"/>
    <dgm:cxn modelId="{0EBB3E8C-6D19-4302-93CA-73DD083775CD}" type="presParOf" srcId="{B155317E-8F08-468F-9659-1E7CD99EF6AF}" destId="{2F002BC7-BAAA-4EEC-88BD-781A4095CBF5}" srcOrd="14"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3F13CC-3F52-4180-8A62-30FF013A4518}">
      <dsp:nvSpPr>
        <dsp:cNvPr id="0" name=""/>
        <dsp:cNvSpPr/>
      </dsp:nvSpPr>
      <dsp:spPr>
        <a:xfrm>
          <a:off x="2231721" y="2107846"/>
          <a:ext cx="2049634" cy="1538452"/>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fr-FR" sz="3600" kern="1200" dirty="0">
              <a:solidFill>
                <a:schemeClr val="tx1"/>
              </a:solidFill>
            </a:rPr>
            <a:t>Filières</a:t>
          </a:r>
        </a:p>
      </dsp:txBody>
      <dsp:txXfrm>
        <a:off x="2531883" y="2333147"/>
        <a:ext cx="1449310" cy="1087850"/>
      </dsp:txXfrm>
    </dsp:sp>
    <dsp:sp modelId="{214A4998-F3B2-483E-B4AF-0FF578F29386}">
      <dsp:nvSpPr>
        <dsp:cNvPr id="0" name=""/>
        <dsp:cNvSpPr/>
      </dsp:nvSpPr>
      <dsp:spPr>
        <a:xfrm rot="16200000">
          <a:off x="2996188" y="1369817"/>
          <a:ext cx="520701" cy="523073"/>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fr-FR" sz="2000" kern="1200" dirty="0">
            <a:solidFill>
              <a:schemeClr val="tx1"/>
            </a:solidFill>
          </a:endParaRPr>
        </a:p>
      </dsp:txBody>
      <dsp:txXfrm>
        <a:off x="3074293" y="1552537"/>
        <a:ext cx="364491" cy="313843"/>
      </dsp:txXfrm>
    </dsp:sp>
    <dsp:sp modelId="{8A58E9C0-6CDB-4D6D-99FF-355CB2E18739}">
      <dsp:nvSpPr>
        <dsp:cNvPr id="0" name=""/>
        <dsp:cNvSpPr/>
      </dsp:nvSpPr>
      <dsp:spPr>
        <a:xfrm>
          <a:off x="1769978" y="317440"/>
          <a:ext cx="2973121" cy="807949"/>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fr-FR" sz="2400" kern="1200" dirty="0">
              <a:solidFill>
                <a:schemeClr val="tx1"/>
              </a:solidFill>
            </a:rPr>
            <a:t>Sanitaire et sociale</a:t>
          </a:r>
        </a:p>
      </dsp:txBody>
      <dsp:txXfrm>
        <a:off x="2205381" y="435761"/>
        <a:ext cx="2102315" cy="571307"/>
      </dsp:txXfrm>
    </dsp:sp>
    <dsp:sp modelId="{20531862-6400-4132-BDC6-0BA65ADBA191}">
      <dsp:nvSpPr>
        <dsp:cNvPr id="0" name=""/>
        <dsp:cNvSpPr/>
      </dsp:nvSpPr>
      <dsp:spPr>
        <a:xfrm rot="20165273">
          <a:off x="4221345" y="2133442"/>
          <a:ext cx="244955" cy="523073"/>
        </a:xfrm>
        <a:prstGeom prst="rightArrow">
          <a:avLst>
            <a:gd name="adj1" fmla="val 60000"/>
            <a:gd name="adj2" fmla="val 50000"/>
          </a:avLst>
        </a:prstGeom>
        <a:solidFill>
          <a:schemeClr val="accent4">
            <a:hueOff val="2598923"/>
            <a:satOff val="-11992"/>
            <a:lumOff val="44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fr-FR" sz="2000" kern="1200" dirty="0">
            <a:solidFill>
              <a:schemeClr val="tx1"/>
            </a:solidFill>
          </a:endParaRPr>
        </a:p>
      </dsp:txBody>
      <dsp:txXfrm>
        <a:off x="4224499" y="2252950"/>
        <a:ext cx="171469" cy="313843"/>
      </dsp:txXfrm>
    </dsp:sp>
    <dsp:sp modelId="{BAB2A27B-D296-471B-B6D0-65604EE409C9}">
      <dsp:nvSpPr>
        <dsp:cNvPr id="0" name=""/>
        <dsp:cNvSpPr/>
      </dsp:nvSpPr>
      <dsp:spPr>
        <a:xfrm>
          <a:off x="4143028" y="1537777"/>
          <a:ext cx="2327325" cy="860548"/>
        </a:xfrm>
        <a:prstGeom prst="ellipse">
          <a:avLst/>
        </a:prstGeom>
        <a:solidFill>
          <a:schemeClr val="accent4">
            <a:hueOff val="2598923"/>
            <a:satOff val="-11992"/>
            <a:lumOff val="4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fr-FR" sz="2400" kern="1200" dirty="0">
              <a:solidFill>
                <a:schemeClr val="tx1"/>
              </a:solidFill>
            </a:rPr>
            <a:t>Soins personnels</a:t>
          </a:r>
        </a:p>
      </dsp:txBody>
      <dsp:txXfrm>
        <a:off x="4483857" y="1663801"/>
        <a:ext cx="1645667" cy="608500"/>
      </dsp:txXfrm>
    </dsp:sp>
    <dsp:sp modelId="{FFE1C484-F01A-4C5F-ACCC-23AB2D0E3920}">
      <dsp:nvSpPr>
        <dsp:cNvPr id="0" name=""/>
        <dsp:cNvSpPr/>
      </dsp:nvSpPr>
      <dsp:spPr>
        <a:xfrm rot="3602470">
          <a:off x="3647461" y="3616426"/>
          <a:ext cx="371967" cy="523073"/>
        </a:xfrm>
        <a:prstGeom prst="rightArrow">
          <a:avLst>
            <a:gd name="adj1" fmla="val 60000"/>
            <a:gd name="adj2" fmla="val 50000"/>
          </a:avLst>
        </a:prstGeom>
        <a:solidFill>
          <a:schemeClr val="accent4">
            <a:hueOff val="5197846"/>
            <a:satOff val="-23984"/>
            <a:lumOff val="88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fr-FR" sz="2000" kern="1200" dirty="0">
            <a:solidFill>
              <a:schemeClr val="tx1"/>
            </a:solidFill>
          </a:endParaRPr>
        </a:p>
      </dsp:txBody>
      <dsp:txXfrm>
        <a:off x="3675393" y="3672701"/>
        <a:ext cx="260377" cy="313843"/>
      </dsp:txXfrm>
    </dsp:sp>
    <dsp:sp modelId="{4E99CEA3-3523-473A-AFC9-E95B5D1C5BCB}">
      <dsp:nvSpPr>
        <dsp:cNvPr id="0" name=""/>
        <dsp:cNvSpPr/>
      </dsp:nvSpPr>
      <dsp:spPr>
        <a:xfrm>
          <a:off x="2964093" y="4182637"/>
          <a:ext cx="2604662" cy="893025"/>
        </a:xfrm>
        <a:prstGeom prst="ellipse">
          <a:avLst/>
        </a:prstGeom>
        <a:solidFill>
          <a:schemeClr val="accent4">
            <a:hueOff val="5197846"/>
            <a:satOff val="-23984"/>
            <a:lumOff val="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fr-FR" sz="2400" kern="1200" dirty="0">
              <a:solidFill>
                <a:schemeClr val="tx1"/>
              </a:solidFill>
            </a:rPr>
            <a:t>Paramédicale </a:t>
          </a:r>
        </a:p>
      </dsp:txBody>
      <dsp:txXfrm>
        <a:off x="3345537" y="4313417"/>
        <a:ext cx="1841774" cy="631465"/>
      </dsp:txXfrm>
    </dsp:sp>
    <dsp:sp modelId="{6CA92056-E558-4CAC-A3C0-0CFF63E15B0D}">
      <dsp:nvSpPr>
        <dsp:cNvPr id="0" name=""/>
        <dsp:cNvSpPr/>
      </dsp:nvSpPr>
      <dsp:spPr>
        <a:xfrm rot="8474272">
          <a:off x="2081780" y="3401677"/>
          <a:ext cx="391342" cy="523073"/>
        </a:xfrm>
        <a:prstGeom prst="rightArrow">
          <a:avLst>
            <a:gd name="adj1" fmla="val 60000"/>
            <a:gd name="adj2" fmla="val 50000"/>
          </a:avLst>
        </a:prstGeom>
        <a:solidFill>
          <a:schemeClr val="accent4">
            <a:hueOff val="7796769"/>
            <a:satOff val="-35976"/>
            <a:lumOff val="132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fr-FR" sz="2000" kern="1200" dirty="0">
            <a:solidFill>
              <a:schemeClr val="tx1"/>
            </a:solidFill>
          </a:endParaRPr>
        </a:p>
      </dsp:txBody>
      <dsp:txXfrm rot="10800000">
        <a:off x="2186254" y="3469540"/>
        <a:ext cx="273939" cy="313843"/>
      </dsp:txXfrm>
    </dsp:sp>
    <dsp:sp modelId="{11BB28EB-E733-4201-B012-015BF0D8272F}">
      <dsp:nvSpPr>
        <dsp:cNvPr id="0" name=""/>
        <dsp:cNvSpPr/>
      </dsp:nvSpPr>
      <dsp:spPr>
        <a:xfrm>
          <a:off x="0" y="3856849"/>
          <a:ext cx="2810660" cy="1013240"/>
        </a:xfrm>
        <a:prstGeom prst="ellipse">
          <a:avLst/>
        </a:prstGeom>
        <a:solidFill>
          <a:schemeClr val="accent4">
            <a:hueOff val="7796769"/>
            <a:satOff val="-35976"/>
            <a:lumOff val="13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fr-FR" sz="2400" kern="1200" dirty="0">
              <a:solidFill>
                <a:schemeClr val="tx1"/>
              </a:solidFill>
            </a:rPr>
            <a:t>Hygiène environnement</a:t>
          </a:r>
        </a:p>
      </dsp:txBody>
      <dsp:txXfrm>
        <a:off x="411612" y="4005235"/>
        <a:ext cx="1987436" cy="716468"/>
      </dsp:txXfrm>
    </dsp:sp>
    <dsp:sp modelId="{B518BF30-F0D8-4267-B1F5-19509E1DE941}">
      <dsp:nvSpPr>
        <dsp:cNvPr id="0" name=""/>
        <dsp:cNvSpPr/>
      </dsp:nvSpPr>
      <dsp:spPr>
        <a:xfrm rot="12286714">
          <a:off x="2157506" y="2147419"/>
          <a:ext cx="169880" cy="523073"/>
        </a:xfrm>
        <a:prstGeom prst="rightArrow">
          <a:avLst>
            <a:gd name="adj1" fmla="val 60000"/>
            <a:gd name="adj2" fmla="val 50000"/>
          </a:avLst>
        </a:prstGeom>
        <a:solidFill>
          <a:schemeClr val="accent4">
            <a:hueOff val="10395692"/>
            <a:satOff val="-47968"/>
            <a:lumOff val="176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fr-FR" sz="2000" kern="1200" dirty="0">
            <a:solidFill>
              <a:schemeClr val="tx1"/>
            </a:solidFill>
          </a:endParaRPr>
        </a:p>
      </dsp:txBody>
      <dsp:txXfrm rot="10800000">
        <a:off x="2206124" y="2262714"/>
        <a:ext cx="118916" cy="313843"/>
      </dsp:txXfrm>
    </dsp:sp>
    <dsp:sp modelId="{BC67055F-3AEE-4AE4-B5A9-3AF3290E521C}">
      <dsp:nvSpPr>
        <dsp:cNvPr id="0" name=""/>
        <dsp:cNvSpPr/>
      </dsp:nvSpPr>
      <dsp:spPr>
        <a:xfrm>
          <a:off x="-143543" y="1388418"/>
          <a:ext cx="2699861" cy="1084563"/>
        </a:xfrm>
        <a:prstGeom prst="ellipse">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fr-FR" sz="2400" kern="1200" dirty="0">
              <a:solidFill>
                <a:schemeClr val="tx1"/>
              </a:solidFill>
            </a:rPr>
            <a:t>Alimentation</a:t>
          </a:r>
        </a:p>
      </dsp:txBody>
      <dsp:txXfrm>
        <a:off x="251842" y="1547249"/>
        <a:ext cx="1909091" cy="7669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519325-8F49-4D09-BD12-A7E8BA2A8C91}">
      <dsp:nvSpPr>
        <dsp:cNvPr id="0" name=""/>
        <dsp:cNvSpPr/>
      </dsp:nvSpPr>
      <dsp:spPr>
        <a:xfrm>
          <a:off x="1236654" y="1760799"/>
          <a:ext cx="2859057" cy="744207"/>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fr-FR" sz="2200" kern="1200" dirty="0">
              <a:solidFill>
                <a:schemeClr val="tx1"/>
              </a:solidFill>
            </a:rPr>
            <a:t>Enseignements</a:t>
          </a:r>
        </a:p>
      </dsp:txBody>
      <dsp:txXfrm>
        <a:off x="1655353" y="1869786"/>
        <a:ext cx="2021659" cy="526233"/>
      </dsp:txXfrm>
    </dsp:sp>
    <dsp:sp modelId="{BD3F52FE-9A31-4916-8A19-DA4E7A7F5A66}">
      <dsp:nvSpPr>
        <dsp:cNvPr id="0" name=""/>
        <dsp:cNvSpPr/>
      </dsp:nvSpPr>
      <dsp:spPr>
        <a:xfrm rot="16163280">
          <a:off x="2622503" y="1702488"/>
          <a:ext cx="78571" cy="38058"/>
        </a:xfrm>
        <a:custGeom>
          <a:avLst/>
          <a:gdLst/>
          <a:ahLst/>
          <a:cxnLst/>
          <a:rect l="0" t="0" r="0" b="0"/>
          <a:pathLst>
            <a:path>
              <a:moveTo>
                <a:pt x="0" y="19029"/>
              </a:moveTo>
              <a:lnTo>
                <a:pt x="78571" y="19029"/>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fr-FR" sz="900" kern="1200" dirty="0"/>
        </a:p>
      </dsp:txBody>
      <dsp:txXfrm rot="10800000">
        <a:off x="2659824" y="1719553"/>
        <a:ext cx="3928" cy="3928"/>
      </dsp:txXfrm>
    </dsp:sp>
    <dsp:sp modelId="{2D6DE4CA-82EF-4C35-8936-AC0117518498}">
      <dsp:nvSpPr>
        <dsp:cNvPr id="0" name=""/>
        <dsp:cNvSpPr/>
      </dsp:nvSpPr>
      <dsp:spPr>
        <a:xfrm>
          <a:off x="977622" y="554787"/>
          <a:ext cx="3355451" cy="1127450"/>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r-FR" sz="2400" kern="1200" dirty="0">
              <a:solidFill>
                <a:schemeClr val="tx1"/>
              </a:solidFill>
            </a:rPr>
            <a:t>Enseignement technologique et professionnel</a:t>
          </a:r>
        </a:p>
      </dsp:txBody>
      <dsp:txXfrm>
        <a:off x="1469016" y="719898"/>
        <a:ext cx="2372663" cy="797228"/>
      </dsp:txXfrm>
    </dsp:sp>
    <dsp:sp modelId="{F3A00362-2F98-4E9C-AC50-D9B5229726C3}">
      <dsp:nvSpPr>
        <dsp:cNvPr id="0" name=""/>
        <dsp:cNvSpPr/>
      </dsp:nvSpPr>
      <dsp:spPr>
        <a:xfrm rot="10773243">
          <a:off x="3938239" y="2103363"/>
          <a:ext cx="156836" cy="38058"/>
        </a:xfrm>
        <a:custGeom>
          <a:avLst/>
          <a:gdLst/>
          <a:ahLst/>
          <a:cxnLst/>
          <a:rect l="0" t="0" r="0" b="0"/>
          <a:pathLst>
            <a:path>
              <a:moveTo>
                <a:pt x="0" y="19029"/>
              </a:moveTo>
              <a:lnTo>
                <a:pt x="156836" y="19029"/>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rot="10800000">
        <a:off x="4012736" y="2118471"/>
        <a:ext cx="7841" cy="7841"/>
      </dsp:txXfrm>
    </dsp:sp>
    <dsp:sp modelId="{188C2B29-2E25-4313-8B56-4B0AEEDA27A6}">
      <dsp:nvSpPr>
        <dsp:cNvPr id="0" name=""/>
        <dsp:cNvSpPr/>
      </dsp:nvSpPr>
      <dsp:spPr>
        <a:xfrm>
          <a:off x="3938224" y="1554889"/>
          <a:ext cx="1127450" cy="1127450"/>
        </a:xfrm>
        <a:prstGeom prst="ellipse">
          <a:avLst/>
        </a:prstGeom>
        <a:solidFill>
          <a:schemeClr val="accent3">
            <a:hueOff val="903533"/>
            <a:satOff val="33333"/>
            <a:lumOff val="-4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rPr>
            <a:t>PSE</a:t>
          </a:r>
          <a:endParaRPr lang="fr-FR" sz="2400" kern="1200" dirty="0">
            <a:solidFill>
              <a:schemeClr val="tx1"/>
            </a:solidFill>
          </a:endParaRPr>
        </a:p>
      </dsp:txBody>
      <dsp:txXfrm>
        <a:off x="4103335" y="1720000"/>
        <a:ext cx="797228" cy="797228"/>
      </dsp:txXfrm>
    </dsp:sp>
    <dsp:sp modelId="{6A18A09A-6872-4373-8C56-E4179B4C7DFF}">
      <dsp:nvSpPr>
        <dsp:cNvPr id="0" name=""/>
        <dsp:cNvSpPr/>
      </dsp:nvSpPr>
      <dsp:spPr>
        <a:xfrm rot="5484969">
          <a:off x="2453810" y="2684184"/>
          <a:ext cx="396548" cy="38058"/>
        </a:xfrm>
        <a:custGeom>
          <a:avLst/>
          <a:gdLst/>
          <a:ahLst/>
          <a:cxnLst/>
          <a:rect l="0" t="0" r="0" b="0"/>
          <a:pathLst>
            <a:path>
              <a:moveTo>
                <a:pt x="0" y="19029"/>
              </a:moveTo>
              <a:lnTo>
                <a:pt x="396548" y="19029"/>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rot="10800000">
        <a:off x="2642170" y="2693299"/>
        <a:ext cx="19827" cy="19827"/>
      </dsp:txXfrm>
    </dsp:sp>
    <dsp:sp modelId="{67C55F81-604F-4ED1-A1A9-13F506B822EB}">
      <dsp:nvSpPr>
        <dsp:cNvPr id="0" name=""/>
        <dsp:cNvSpPr/>
      </dsp:nvSpPr>
      <dsp:spPr>
        <a:xfrm>
          <a:off x="1343014" y="2901416"/>
          <a:ext cx="2589168" cy="775539"/>
        </a:xfrm>
        <a:prstGeom prst="ellipse">
          <a:avLst/>
        </a:prstGeom>
        <a:solidFill>
          <a:schemeClr val="accent3">
            <a:hueOff val="1807066"/>
            <a:satOff val="66667"/>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r-FR" sz="2000" kern="1200" dirty="0" smtClean="0">
              <a:solidFill>
                <a:schemeClr val="tx1"/>
              </a:solidFill>
            </a:rPr>
            <a:t>Sciences appliquées</a:t>
          </a:r>
          <a:endParaRPr lang="fr-FR" sz="2400" kern="1200" dirty="0">
            <a:solidFill>
              <a:schemeClr val="tx1"/>
            </a:solidFill>
          </a:endParaRPr>
        </a:p>
      </dsp:txBody>
      <dsp:txXfrm>
        <a:off x="1722189" y="3014991"/>
        <a:ext cx="1830818" cy="548389"/>
      </dsp:txXfrm>
    </dsp:sp>
    <dsp:sp modelId="{DC31A3C2-58E1-4721-9285-B5674B8BB81A}">
      <dsp:nvSpPr>
        <dsp:cNvPr id="0" name=""/>
        <dsp:cNvSpPr/>
      </dsp:nvSpPr>
      <dsp:spPr>
        <a:xfrm rot="17739">
          <a:off x="1236933" y="2107231"/>
          <a:ext cx="283673" cy="38058"/>
        </a:xfrm>
        <a:custGeom>
          <a:avLst/>
          <a:gdLst/>
          <a:ahLst/>
          <a:cxnLst/>
          <a:rect l="0" t="0" r="0" b="0"/>
          <a:pathLst>
            <a:path>
              <a:moveTo>
                <a:pt x="0" y="19029"/>
              </a:moveTo>
              <a:lnTo>
                <a:pt x="283673" y="19029"/>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1371678" y="2119168"/>
        <a:ext cx="14183" cy="14183"/>
      </dsp:txXfrm>
    </dsp:sp>
    <dsp:sp modelId="{8B128416-7B33-4784-9DE4-30E02844DC1A}">
      <dsp:nvSpPr>
        <dsp:cNvPr id="0" name=""/>
        <dsp:cNvSpPr/>
      </dsp:nvSpPr>
      <dsp:spPr>
        <a:xfrm>
          <a:off x="393162" y="1560358"/>
          <a:ext cx="1127450" cy="1127450"/>
        </a:xfrm>
        <a:prstGeom prst="ellipse">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r-FR" sz="2400" kern="1200" dirty="0" smtClean="0">
              <a:solidFill>
                <a:schemeClr val="tx1"/>
              </a:solidFill>
            </a:rPr>
            <a:t>SVT</a:t>
          </a:r>
          <a:endParaRPr lang="fr-FR" sz="2400" kern="1200" dirty="0">
            <a:solidFill>
              <a:schemeClr val="tx1"/>
            </a:solidFill>
          </a:endParaRPr>
        </a:p>
      </dsp:txBody>
      <dsp:txXfrm>
        <a:off x="558273" y="1725469"/>
        <a:ext cx="797228" cy="7972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F332F4-FAB0-4B15-A718-D3A15FA22134}">
      <dsp:nvSpPr>
        <dsp:cNvPr id="0" name=""/>
        <dsp:cNvSpPr/>
      </dsp:nvSpPr>
      <dsp:spPr>
        <a:xfrm>
          <a:off x="2914630" y="3515"/>
          <a:ext cx="6881828" cy="570454"/>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fr-FR" altLang="fr-FR" sz="1800" b="1" kern="1200" dirty="0" smtClean="0">
              <a:solidFill>
                <a:schemeClr val="tx1"/>
              </a:solidFill>
              <a:latin typeface="+mj-lt"/>
              <a:cs typeface="Arial" panose="020B0604020202020204" pitchFamily="34" charset="0"/>
            </a:rPr>
            <a:t>Bien connaître sa discipline et savoir la transmettre</a:t>
          </a:r>
          <a:endParaRPr lang="fr-FR" sz="1800" kern="1200" dirty="0">
            <a:solidFill>
              <a:schemeClr val="tx1"/>
            </a:solidFill>
            <a:latin typeface="+mj-lt"/>
          </a:endParaRPr>
        </a:p>
      </dsp:txBody>
      <dsp:txXfrm>
        <a:off x="2942477" y="31362"/>
        <a:ext cx="6826134" cy="514760"/>
      </dsp:txXfrm>
    </dsp:sp>
    <dsp:sp modelId="{15CF73CE-A2B6-441C-9782-9FAAF4CE9908}">
      <dsp:nvSpPr>
        <dsp:cNvPr id="0" name=""/>
        <dsp:cNvSpPr/>
      </dsp:nvSpPr>
      <dsp:spPr>
        <a:xfrm>
          <a:off x="2914630" y="602492"/>
          <a:ext cx="6796097" cy="570454"/>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fr-FR" altLang="fr-FR" sz="1800" b="1" kern="1200" dirty="0" smtClean="0">
              <a:solidFill>
                <a:schemeClr val="tx1"/>
              </a:solidFill>
              <a:latin typeface="Albertus Extra Bold" pitchFamily="34" charset="0"/>
            </a:rPr>
            <a:t>Savoir construire des situations d’apprentissage pertinentes</a:t>
          </a:r>
          <a:endParaRPr lang="fr-FR" sz="1800" kern="1200" dirty="0">
            <a:solidFill>
              <a:schemeClr val="tx1"/>
            </a:solidFill>
            <a:latin typeface="Albertus Extra Bold" pitchFamily="34" charset="0"/>
          </a:endParaRPr>
        </a:p>
      </dsp:txBody>
      <dsp:txXfrm>
        <a:off x="2942477" y="630339"/>
        <a:ext cx="6740403" cy="514760"/>
      </dsp:txXfrm>
    </dsp:sp>
    <dsp:sp modelId="{BB0A6F58-BA2D-478B-935F-5AB4D0204C62}">
      <dsp:nvSpPr>
        <dsp:cNvPr id="0" name=""/>
        <dsp:cNvSpPr/>
      </dsp:nvSpPr>
      <dsp:spPr>
        <a:xfrm>
          <a:off x="2914630" y="1201469"/>
          <a:ext cx="6786612" cy="570454"/>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fr-FR" altLang="fr-FR" sz="2000" b="1" kern="1200" dirty="0" smtClean="0">
              <a:solidFill>
                <a:schemeClr val="tx1"/>
              </a:solidFill>
              <a:latin typeface="Antique Olive" pitchFamily="34" charset="0"/>
              <a:cs typeface="Arial" panose="020B0604020202020204" pitchFamily="34" charset="0"/>
            </a:rPr>
            <a:t>Savoir conduire sa classe</a:t>
          </a:r>
          <a:endParaRPr lang="fr-FR" sz="2000" kern="1200" dirty="0">
            <a:solidFill>
              <a:schemeClr val="tx1"/>
            </a:solidFill>
            <a:latin typeface="Antique Olive" pitchFamily="34" charset="0"/>
          </a:endParaRPr>
        </a:p>
      </dsp:txBody>
      <dsp:txXfrm>
        <a:off x="2942477" y="1229316"/>
        <a:ext cx="6730918" cy="514760"/>
      </dsp:txXfrm>
    </dsp:sp>
    <dsp:sp modelId="{0F47F844-9ADB-4C1E-A606-484E1B764B7B}">
      <dsp:nvSpPr>
        <dsp:cNvPr id="0" name=""/>
        <dsp:cNvSpPr/>
      </dsp:nvSpPr>
      <dsp:spPr>
        <a:xfrm>
          <a:off x="2914630" y="1800446"/>
          <a:ext cx="6634165" cy="570454"/>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fr-FR" altLang="fr-FR" sz="1800" b="1" kern="1200" dirty="0" smtClean="0">
              <a:solidFill>
                <a:schemeClr val="tx1"/>
              </a:solidFill>
              <a:latin typeface="Arial Black" panose="020B0A04020102020204" pitchFamily="34" charset="0"/>
            </a:rPr>
            <a:t>Evaluer les acquis des élèves</a:t>
          </a:r>
          <a:endParaRPr lang="fr-FR" sz="1800" kern="1200" dirty="0">
            <a:solidFill>
              <a:schemeClr val="tx1"/>
            </a:solidFill>
            <a:latin typeface="Arial Black" panose="020B0A04020102020204" pitchFamily="34" charset="0"/>
          </a:endParaRPr>
        </a:p>
      </dsp:txBody>
      <dsp:txXfrm>
        <a:off x="2942477" y="1828293"/>
        <a:ext cx="6578471" cy="514760"/>
      </dsp:txXfrm>
    </dsp:sp>
    <dsp:sp modelId="{5467ECF9-8C3D-4678-9DA6-7BE0973D3840}">
      <dsp:nvSpPr>
        <dsp:cNvPr id="0" name=""/>
        <dsp:cNvSpPr/>
      </dsp:nvSpPr>
      <dsp:spPr>
        <a:xfrm>
          <a:off x="2914630" y="2399422"/>
          <a:ext cx="6977184" cy="570454"/>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fr-FR" altLang="fr-FR" sz="1800" b="1" kern="1200" dirty="0" smtClean="0">
              <a:solidFill>
                <a:schemeClr val="tx1"/>
              </a:solidFill>
              <a:latin typeface="+mj-lt"/>
            </a:rPr>
            <a:t>Utiliser les ressources et outils numériques</a:t>
          </a:r>
          <a:endParaRPr lang="fr-FR" sz="1800" kern="1200" dirty="0">
            <a:solidFill>
              <a:schemeClr val="tx1"/>
            </a:solidFill>
            <a:latin typeface="+mj-lt"/>
          </a:endParaRPr>
        </a:p>
      </dsp:txBody>
      <dsp:txXfrm>
        <a:off x="2942477" y="2427269"/>
        <a:ext cx="6921490" cy="514760"/>
      </dsp:txXfrm>
    </dsp:sp>
    <dsp:sp modelId="{CE839241-37D2-4727-A639-74739AB658BF}">
      <dsp:nvSpPr>
        <dsp:cNvPr id="0" name=""/>
        <dsp:cNvSpPr/>
      </dsp:nvSpPr>
      <dsp:spPr>
        <a:xfrm>
          <a:off x="2914630" y="2998399"/>
          <a:ext cx="6805627" cy="570454"/>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fr-FR" altLang="fr-FR" sz="1800" b="1" kern="1200" dirty="0" smtClean="0">
              <a:solidFill>
                <a:schemeClr val="tx1"/>
              </a:solidFill>
              <a:latin typeface="Calibri" panose="020F0502020204030204" pitchFamily="34" charset="0"/>
              <a:cs typeface="Calibri" panose="020F0502020204030204" pitchFamily="34" charset="0"/>
            </a:rPr>
            <a:t>Réagir face aux difficultés, en situation de terrain</a:t>
          </a:r>
          <a:endParaRPr lang="fr-FR" sz="1800" kern="1200" dirty="0">
            <a:solidFill>
              <a:schemeClr val="tx1"/>
            </a:solidFill>
            <a:latin typeface="Calibri" panose="020F0502020204030204" pitchFamily="34" charset="0"/>
            <a:cs typeface="Calibri" panose="020F0502020204030204" pitchFamily="34" charset="0"/>
          </a:endParaRPr>
        </a:p>
      </dsp:txBody>
      <dsp:txXfrm>
        <a:off x="2942477" y="3026246"/>
        <a:ext cx="6749933" cy="514760"/>
      </dsp:txXfrm>
    </dsp:sp>
    <dsp:sp modelId="{115E468D-3EE1-4CD6-AC64-A844E5A0B523}">
      <dsp:nvSpPr>
        <dsp:cNvPr id="0" name=""/>
        <dsp:cNvSpPr/>
      </dsp:nvSpPr>
      <dsp:spPr>
        <a:xfrm>
          <a:off x="2914630" y="3597376"/>
          <a:ext cx="7148553" cy="570454"/>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fr-FR" altLang="fr-FR" sz="1800" b="1" kern="1200" smtClean="0">
              <a:solidFill>
                <a:schemeClr val="tx1"/>
              </a:solidFill>
              <a:latin typeface="Candara" panose="020E0502030303020204" pitchFamily="34" charset="0"/>
              <a:cs typeface="Arial" panose="020B0604020202020204" pitchFamily="34" charset="0"/>
            </a:rPr>
            <a:t>Agir et réagir face à l’organisation complexe de son travail</a:t>
          </a:r>
          <a:endParaRPr lang="fr-FR" sz="1800" kern="1200" dirty="0">
            <a:solidFill>
              <a:schemeClr val="tx1"/>
            </a:solidFill>
            <a:latin typeface="Candara" panose="020E0502030303020204" pitchFamily="34" charset="0"/>
          </a:endParaRPr>
        </a:p>
      </dsp:txBody>
      <dsp:txXfrm>
        <a:off x="2942477" y="3625223"/>
        <a:ext cx="7092859" cy="514760"/>
      </dsp:txXfrm>
    </dsp:sp>
    <dsp:sp modelId="{A0A61BA3-EED2-4EC0-8EEA-6216797C7932}">
      <dsp:nvSpPr>
        <dsp:cNvPr id="0" name=""/>
        <dsp:cNvSpPr/>
      </dsp:nvSpPr>
      <dsp:spPr>
        <a:xfrm>
          <a:off x="2914630" y="4196353"/>
          <a:ext cx="6719896" cy="570454"/>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fr-FR" sz="1800" b="0" kern="1200" smtClean="0">
              <a:solidFill>
                <a:schemeClr val="tx1"/>
              </a:solidFill>
              <a:latin typeface="+mj-lt"/>
            </a:rPr>
            <a:t>Contribuer à développer l’esprit critique</a:t>
          </a:r>
          <a:endParaRPr lang="fr-FR" sz="1800" kern="1200" dirty="0">
            <a:solidFill>
              <a:schemeClr val="tx1"/>
            </a:solidFill>
            <a:latin typeface="+mj-lt"/>
          </a:endParaRPr>
        </a:p>
      </dsp:txBody>
      <dsp:txXfrm>
        <a:off x="2942477" y="4224200"/>
        <a:ext cx="6664202" cy="514760"/>
      </dsp:txXfrm>
    </dsp:sp>
    <dsp:sp modelId="{B2B67B61-3A19-422F-96C0-CB5D86BEFC91}">
      <dsp:nvSpPr>
        <dsp:cNvPr id="0" name=""/>
        <dsp:cNvSpPr/>
      </dsp:nvSpPr>
      <dsp:spPr>
        <a:xfrm>
          <a:off x="2914630" y="4795330"/>
          <a:ext cx="6834220" cy="570454"/>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fr-FR" sz="1800" b="0" kern="1200" dirty="0" smtClean="0">
              <a:solidFill>
                <a:schemeClr val="tx1"/>
              </a:solidFill>
              <a:latin typeface="+mj-lt"/>
            </a:rPr>
            <a:t>Susciter l’envie d’apprendre, de réfléchir et de progresser</a:t>
          </a:r>
          <a:endParaRPr lang="fr-FR" sz="1800" kern="1200" dirty="0">
            <a:solidFill>
              <a:schemeClr val="tx1"/>
            </a:solidFill>
            <a:latin typeface="+mj-lt"/>
          </a:endParaRPr>
        </a:p>
      </dsp:txBody>
      <dsp:txXfrm>
        <a:off x="2942477" y="4823177"/>
        <a:ext cx="6778526" cy="514760"/>
      </dsp:txXfrm>
    </dsp:sp>
    <dsp:sp modelId="{1B5A753C-F503-40FA-8934-ED2AA5C9DB1F}">
      <dsp:nvSpPr>
        <dsp:cNvPr id="0" name=""/>
        <dsp:cNvSpPr/>
      </dsp:nvSpPr>
      <dsp:spPr>
        <a:xfrm>
          <a:off x="2914630" y="5394307"/>
          <a:ext cx="6805674" cy="570454"/>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fr-FR" sz="1800" b="1" kern="1200" dirty="0" smtClean="0">
              <a:solidFill>
                <a:schemeClr val="tx1"/>
              </a:solidFill>
              <a:latin typeface="+mj-lt"/>
            </a:rPr>
            <a:t>Travailler au sein de la communauté éducative</a:t>
          </a:r>
          <a:endParaRPr lang="fr-FR" sz="1800" kern="1200" dirty="0">
            <a:solidFill>
              <a:schemeClr val="tx1"/>
            </a:solidFill>
            <a:latin typeface="+mj-lt"/>
          </a:endParaRPr>
        </a:p>
      </dsp:txBody>
      <dsp:txXfrm>
        <a:off x="2942477" y="5422154"/>
        <a:ext cx="6749980" cy="5147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053D2F-AB31-4CBA-ACDB-A12C99FF4950}">
      <dsp:nvSpPr>
        <dsp:cNvPr id="0" name=""/>
        <dsp:cNvSpPr/>
      </dsp:nvSpPr>
      <dsp:spPr>
        <a:xfrm>
          <a:off x="3208772" y="2662057"/>
          <a:ext cx="3528943" cy="796971"/>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1333500">
            <a:lnSpc>
              <a:spcPct val="90000"/>
            </a:lnSpc>
            <a:spcBef>
              <a:spcPct val="0"/>
            </a:spcBef>
            <a:spcAft>
              <a:spcPct val="35000"/>
            </a:spcAft>
          </a:pPr>
          <a:r>
            <a:rPr lang="fr-FR" sz="3000" b="1" kern="1200" dirty="0">
              <a:solidFill>
                <a:schemeClr val="accent4">
                  <a:lumMod val="50000"/>
                </a:schemeClr>
              </a:solidFill>
            </a:rPr>
            <a:t>Eléments essentiels</a:t>
          </a:r>
        </a:p>
      </dsp:txBody>
      <dsp:txXfrm>
        <a:off x="3247677" y="2700962"/>
        <a:ext cx="3451133" cy="719161"/>
      </dsp:txXfrm>
    </dsp:sp>
    <dsp:sp modelId="{FF8C3F6B-8E7C-4D02-91A1-0BA54A71249A}">
      <dsp:nvSpPr>
        <dsp:cNvPr id="0" name=""/>
        <dsp:cNvSpPr/>
      </dsp:nvSpPr>
      <dsp:spPr>
        <a:xfrm rot="16268811">
          <a:off x="4778846" y="2455590"/>
          <a:ext cx="413015" cy="0"/>
        </a:xfrm>
        <a:custGeom>
          <a:avLst/>
          <a:gdLst/>
          <a:ahLst/>
          <a:cxnLst/>
          <a:rect l="0" t="0" r="0" b="0"/>
          <a:pathLst>
            <a:path>
              <a:moveTo>
                <a:pt x="0" y="0"/>
              </a:moveTo>
              <a:lnTo>
                <a:pt x="413015" y="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9D1EB5E-B0BE-486B-8B79-4094AF26668B}">
      <dsp:nvSpPr>
        <dsp:cNvPr id="0" name=""/>
        <dsp:cNvSpPr/>
      </dsp:nvSpPr>
      <dsp:spPr>
        <a:xfrm>
          <a:off x="1104039" y="239129"/>
          <a:ext cx="7811133" cy="2009995"/>
        </a:xfrm>
        <a:prstGeom prst="roundRect">
          <a:avLst/>
        </a:prstGeom>
        <a:solidFill>
          <a:schemeClr val="accent4">
            <a:hueOff val="2598923"/>
            <a:satOff val="-11992"/>
            <a:lumOff val="4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fr-FR" sz="2000" b="0" kern="1200" dirty="0">
              <a:solidFill>
                <a:schemeClr val="tx1"/>
              </a:solidFill>
              <a:latin typeface="Arial" panose="020B0604020202020204" pitchFamily="34" charset="0"/>
              <a:cs typeface="Arial" panose="020B0604020202020204" pitchFamily="34" charset="0"/>
            </a:rPr>
            <a:t>Les disciplines d’enseignement général  ET professionnel mettent en œuvre des contenus qui leur sont propres ET qui figurent dans </a:t>
          </a:r>
          <a:r>
            <a:rPr lang="fr-FR" sz="2000" b="0" strike="noStrike" kern="1200" dirty="0" smtClean="0">
              <a:solidFill>
                <a:schemeClr val="tx1"/>
              </a:solidFill>
              <a:latin typeface="Arial" panose="020B0604020202020204" pitchFamily="34" charset="0"/>
              <a:cs typeface="Arial" panose="020B0604020202020204" pitchFamily="34" charset="0"/>
            </a:rPr>
            <a:t>les </a:t>
          </a:r>
          <a:r>
            <a:rPr lang="fr-FR" sz="2000" b="0" kern="1200" dirty="0">
              <a:solidFill>
                <a:schemeClr val="tx1"/>
              </a:solidFill>
              <a:latin typeface="Arial" panose="020B0604020202020204" pitchFamily="34" charset="0"/>
              <a:cs typeface="Arial" panose="020B0604020202020204" pitchFamily="34" charset="0"/>
            </a:rPr>
            <a:t>programmes/ référentiel</a:t>
          </a:r>
          <a:r>
            <a:rPr lang="fr-FR" sz="2000" b="1" kern="1200" dirty="0">
              <a:solidFill>
                <a:schemeClr val="tx1"/>
              </a:solidFill>
              <a:latin typeface="Arial Black" panose="020B0A04020102020204" pitchFamily="34" charset="0"/>
            </a:rPr>
            <a:t>.</a:t>
          </a:r>
        </a:p>
        <a:p>
          <a:pPr lvl="0" algn="ctr" defTabSz="889000">
            <a:lnSpc>
              <a:spcPct val="90000"/>
            </a:lnSpc>
            <a:spcBef>
              <a:spcPct val="0"/>
            </a:spcBef>
            <a:spcAft>
              <a:spcPct val="35000"/>
            </a:spcAft>
          </a:pPr>
          <a:r>
            <a:rPr lang="fr-FR" sz="2000" b="1" kern="1200" dirty="0">
              <a:solidFill>
                <a:schemeClr val="accent1">
                  <a:lumMod val="75000"/>
                </a:schemeClr>
              </a:solidFill>
              <a:latin typeface="Arial Black" panose="020B0A04020102020204" pitchFamily="34" charset="0"/>
            </a:rPr>
            <a:t>Respect des disciplines de chacun </a:t>
          </a:r>
          <a:endParaRPr lang="fr-FR" sz="2000" kern="1200" dirty="0">
            <a:solidFill>
              <a:schemeClr val="accent1">
                <a:lumMod val="75000"/>
              </a:schemeClr>
            </a:solidFill>
          </a:endParaRPr>
        </a:p>
      </dsp:txBody>
      <dsp:txXfrm>
        <a:off x="1202159" y="337249"/>
        <a:ext cx="7614893" cy="1813755"/>
      </dsp:txXfrm>
    </dsp:sp>
    <dsp:sp modelId="{C76FB1FE-46A0-4934-8CFA-C0C792884B30}">
      <dsp:nvSpPr>
        <dsp:cNvPr id="0" name=""/>
        <dsp:cNvSpPr/>
      </dsp:nvSpPr>
      <dsp:spPr>
        <a:xfrm rot="5468283">
          <a:off x="4507383" y="3907965"/>
          <a:ext cx="898051" cy="0"/>
        </a:xfrm>
        <a:custGeom>
          <a:avLst/>
          <a:gdLst/>
          <a:ahLst/>
          <a:cxnLst/>
          <a:rect l="0" t="0" r="0" b="0"/>
          <a:pathLst>
            <a:path>
              <a:moveTo>
                <a:pt x="0" y="0"/>
              </a:moveTo>
              <a:lnTo>
                <a:pt x="898051" y="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C70C8B3-B564-49CF-988A-D06DAB16D2B7}">
      <dsp:nvSpPr>
        <dsp:cNvPr id="0" name=""/>
        <dsp:cNvSpPr/>
      </dsp:nvSpPr>
      <dsp:spPr>
        <a:xfrm>
          <a:off x="2558665" y="4356903"/>
          <a:ext cx="4750388" cy="1372368"/>
        </a:xfrm>
        <a:prstGeom prst="roundRect">
          <a:avLst/>
        </a:prstGeom>
        <a:solidFill>
          <a:schemeClr val="accent4">
            <a:hueOff val="5197846"/>
            <a:satOff val="-23984"/>
            <a:lumOff val="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fr-FR" sz="2000" kern="1200" dirty="0">
              <a:solidFill>
                <a:schemeClr val="tx1"/>
              </a:solidFill>
              <a:latin typeface="Arial" panose="020B0604020202020204" pitchFamily="34" charset="0"/>
              <a:cs typeface="Arial" panose="020B0604020202020204" pitchFamily="34" charset="0"/>
            </a:rPr>
            <a:t>Deux enseignants interviennent ensemble dans </a:t>
          </a:r>
          <a:r>
            <a:rPr lang="fr-FR" sz="2000" b="1" kern="1200" dirty="0">
              <a:solidFill>
                <a:schemeClr val="tx1"/>
              </a:solidFill>
              <a:latin typeface="Arial" panose="020B0604020202020204" pitchFamily="34" charset="0"/>
              <a:cs typeface="Arial" panose="020B0604020202020204" pitchFamily="34" charset="0"/>
            </a:rPr>
            <a:t>un même lieu et au même moment </a:t>
          </a:r>
          <a:r>
            <a:rPr lang="fr-FR" sz="2000" kern="1200" dirty="0">
              <a:solidFill>
                <a:schemeClr val="tx1"/>
              </a:solidFill>
              <a:latin typeface="Arial" panose="020B0604020202020204" pitchFamily="34" charset="0"/>
              <a:cs typeface="Arial" panose="020B0604020202020204" pitchFamily="34" charset="0"/>
            </a:rPr>
            <a:t>devant le même groupe d’élèves</a:t>
          </a:r>
          <a:endParaRPr lang="fr-FR" sz="2000" kern="1200" dirty="0">
            <a:solidFill>
              <a:schemeClr val="tx1"/>
            </a:solidFill>
          </a:endParaRPr>
        </a:p>
      </dsp:txBody>
      <dsp:txXfrm>
        <a:off x="2625658" y="4423896"/>
        <a:ext cx="4616402" cy="1238382"/>
      </dsp:txXfrm>
    </dsp:sp>
    <dsp:sp modelId="{7B7B177C-1872-4A65-9B2E-6BD997F7A3E2}">
      <dsp:nvSpPr>
        <dsp:cNvPr id="0" name=""/>
        <dsp:cNvSpPr/>
      </dsp:nvSpPr>
      <dsp:spPr>
        <a:xfrm rot="137995">
          <a:off x="6737393" y="3147463"/>
          <a:ext cx="800101" cy="0"/>
        </a:xfrm>
        <a:custGeom>
          <a:avLst/>
          <a:gdLst/>
          <a:ahLst/>
          <a:cxnLst/>
          <a:rect l="0" t="0" r="0" b="0"/>
          <a:pathLst>
            <a:path>
              <a:moveTo>
                <a:pt x="0" y="0"/>
              </a:moveTo>
              <a:lnTo>
                <a:pt x="800101" y="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EA7D794-22FB-4A72-8177-880F9C6FE304}">
      <dsp:nvSpPr>
        <dsp:cNvPr id="0" name=""/>
        <dsp:cNvSpPr/>
      </dsp:nvSpPr>
      <dsp:spPr>
        <a:xfrm>
          <a:off x="7537172" y="2404405"/>
          <a:ext cx="3626635" cy="1663879"/>
        </a:xfrm>
        <a:prstGeom prst="roundRect">
          <a:avLst/>
        </a:prstGeom>
        <a:solidFill>
          <a:schemeClr val="accent4">
            <a:hueOff val="7796769"/>
            <a:satOff val="-35976"/>
            <a:lumOff val="13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fr-FR" sz="2400" kern="1200" dirty="0">
              <a:solidFill>
                <a:schemeClr val="tx1"/>
              </a:solidFill>
            </a:rPr>
            <a:t>Un projet d’enseignement :  objectifs, contenu, </a:t>
          </a:r>
          <a:r>
            <a:rPr lang="fr-FR" sz="2400" b="1" kern="1200" dirty="0">
              <a:solidFill>
                <a:schemeClr val="tx1"/>
              </a:solidFill>
            </a:rPr>
            <a:t>modalités d’évaluation </a:t>
          </a:r>
          <a:r>
            <a:rPr lang="fr-FR" sz="2400" kern="1200" dirty="0">
              <a:solidFill>
                <a:schemeClr val="tx1"/>
              </a:solidFill>
            </a:rPr>
            <a:t>dans un continuum</a:t>
          </a:r>
        </a:p>
      </dsp:txBody>
      <dsp:txXfrm>
        <a:off x="7618396" y="2485629"/>
        <a:ext cx="3464187" cy="1501431"/>
      </dsp:txXfrm>
    </dsp:sp>
    <dsp:sp modelId="{6B154307-C7E9-494A-88B0-7F0045E03E55}">
      <dsp:nvSpPr>
        <dsp:cNvPr id="0" name=""/>
        <dsp:cNvSpPr/>
      </dsp:nvSpPr>
      <dsp:spPr>
        <a:xfrm rot="10760805">
          <a:off x="2155433" y="3086665"/>
          <a:ext cx="1053372" cy="0"/>
        </a:xfrm>
        <a:custGeom>
          <a:avLst/>
          <a:gdLst/>
          <a:ahLst/>
          <a:cxnLst/>
          <a:rect l="0" t="0" r="0" b="0"/>
          <a:pathLst>
            <a:path>
              <a:moveTo>
                <a:pt x="0" y="0"/>
              </a:moveTo>
              <a:lnTo>
                <a:pt x="1053372" y="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2D0DF56-09D0-4CBC-BB36-5DBBF847B8B2}">
      <dsp:nvSpPr>
        <dsp:cNvPr id="0" name=""/>
        <dsp:cNvSpPr/>
      </dsp:nvSpPr>
      <dsp:spPr>
        <a:xfrm>
          <a:off x="360206" y="2522136"/>
          <a:ext cx="1795261" cy="1161537"/>
        </a:xfrm>
        <a:prstGeom prst="roundRect">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fr-FR" sz="2000" kern="1200" dirty="0">
              <a:solidFill>
                <a:schemeClr val="tx1"/>
              </a:solidFill>
            </a:rPr>
            <a:t>Une concertation e régulière</a:t>
          </a:r>
        </a:p>
      </dsp:txBody>
      <dsp:txXfrm>
        <a:off x="416908" y="2578838"/>
        <a:ext cx="1681857" cy="104813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053D2F-AB31-4CBA-ACDB-A12C99FF4950}">
      <dsp:nvSpPr>
        <dsp:cNvPr id="0" name=""/>
        <dsp:cNvSpPr/>
      </dsp:nvSpPr>
      <dsp:spPr>
        <a:xfrm>
          <a:off x="2346449" y="1940554"/>
          <a:ext cx="3472662" cy="78426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1333500">
            <a:lnSpc>
              <a:spcPct val="90000"/>
            </a:lnSpc>
            <a:spcBef>
              <a:spcPct val="0"/>
            </a:spcBef>
            <a:spcAft>
              <a:spcPct val="35000"/>
            </a:spcAft>
          </a:pPr>
          <a:r>
            <a:rPr lang="fr-FR" sz="3000" b="1" kern="1200" dirty="0"/>
            <a:t>Eléments essentiels</a:t>
          </a:r>
        </a:p>
      </dsp:txBody>
      <dsp:txXfrm>
        <a:off x="2384733" y="1978838"/>
        <a:ext cx="3396094" cy="707692"/>
      </dsp:txXfrm>
    </dsp:sp>
    <dsp:sp modelId="{FF8C3F6B-8E7C-4D02-91A1-0BA54A71249A}">
      <dsp:nvSpPr>
        <dsp:cNvPr id="0" name=""/>
        <dsp:cNvSpPr/>
      </dsp:nvSpPr>
      <dsp:spPr>
        <a:xfrm rot="15067124">
          <a:off x="3127281" y="1353381"/>
          <a:ext cx="1241130" cy="0"/>
        </a:xfrm>
        <a:custGeom>
          <a:avLst/>
          <a:gdLst/>
          <a:ahLst/>
          <a:cxnLst/>
          <a:rect l="0" t="0" r="0" b="0"/>
          <a:pathLst>
            <a:path>
              <a:moveTo>
                <a:pt x="0" y="0"/>
              </a:moveTo>
              <a:lnTo>
                <a:pt x="1241130" y="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9D1EB5E-B0BE-486B-8B79-4094AF26668B}">
      <dsp:nvSpPr>
        <dsp:cNvPr id="0" name=""/>
        <dsp:cNvSpPr/>
      </dsp:nvSpPr>
      <dsp:spPr>
        <a:xfrm>
          <a:off x="1583146" y="179544"/>
          <a:ext cx="3727115" cy="586663"/>
        </a:xfrm>
        <a:prstGeom prst="roundRect">
          <a:avLst/>
        </a:prstGeom>
        <a:solidFill>
          <a:schemeClr val="accent4">
            <a:hueOff val="1485099"/>
            <a:satOff val="-6853"/>
            <a:lumOff val="2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fr-FR" sz="2800" kern="1200" dirty="0">
              <a:solidFill>
                <a:schemeClr val="tx1"/>
              </a:solidFill>
            </a:rPr>
            <a:t>Réalisation concrète</a:t>
          </a:r>
        </a:p>
      </dsp:txBody>
      <dsp:txXfrm>
        <a:off x="1611785" y="208183"/>
        <a:ext cx="3669837" cy="529385"/>
      </dsp:txXfrm>
    </dsp:sp>
    <dsp:sp modelId="{C76FB1FE-46A0-4934-8CFA-C0C792884B30}">
      <dsp:nvSpPr>
        <dsp:cNvPr id="0" name=""/>
        <dsp:cNvSpPr/>
      </dsp:nvSpPr>
      <dsp:spPr>
        <a:xfrm rot="1445536">
          <a:off x="4921314" y="2904768"/>
          <a:ext cx="881677" cy="0"/>
        </a:xfrm>
        <a:custGeom>
          <a:avLst/>
          <a:gdLst/>
          <a:ahLst/>
          <a:cxnLst/>
          <a:rect l="0" t="0" r="0" b="0"/>
          <a:pathLst>
            <a:path>
              <a:moveTo>
                <a:pt x="0" y="0"/>
              </a:moveTo>
              <a:lnTo>
                <a:pt x="881677" y="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C70C8B3-B564-49CF-988A-D06DAB16D2B7}">
      <dsp:nvSpPr>
        <dsp:cNvPr id="0" name=""/>
        <dsp:cNvSpPr/>
      </dsp:nvSpPr>
      <dsp:spPr>
        <a:xfrm>
          <a:off x="5202756" y="3084722"/>
          <a:ext cx="3248912" cy="950324"/>
        </a:xfrm>
        <a:prstGeom prst="roundRect">
          <a:avLst/>
        </a:prstGeom>
        <a:solidFill>
          <a:schemeClr val="accent4">
            <a:hueOff val="2970198"/>
            <a:satOff val="-13705"/>
            <a:lumOff val="5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fr-FR" sz="2000" kern="1200" dirty="0">
              <a:solidFill>
                <a:schemeClr val="tx1"/>
              </a:solidFill>
              <a:latin typeface="Arial" panose="020B0604020202020204" pitchFamily="34" charset="0"/>
              <a:cs typeface="Arial" panose="020B0604020202020204" pitchFamily="34" charset="0"/>
            </a:rPr>
            <a:t>Systématiser la démarche de projet</a:t>
          </a:r>
          <a:endParaRPr lang="fr-FR" sz="2000" kern="1200" dirty="0">
            <a:solidFill>
              <a:schemeClr val="tx1"/>
            </a:solidFill>
          </a:endParaRPr>
        </a:p>
      </dsp:txBody>
      <dsp:txXfrm>
        <a:off x="5249147" y="3131113"/>
        <a:ext cx="3156130" cy="857542"/>
      </dsp:txXfrm>
    </dsp:sp>
    <dsp:sp modelId="{7B7B177C-1872-4A65-9B2E-6BD997F7A3E2}">
      <dsp:nvSpPr>
        <dsp:cNvPr id="0" name=""/>
        <dsp:cNvSpPr/>
      </dsp:nvSpPr>
      <dsp:spPr>
        <a:xfrm rot="20363453">
          <a:off x="5111411" y="1862940"/>
          <a:ext cx="440999" cy="0"/>
        </a:xfrm>
        <a:custGeom>
          <a:avLst/>
          <a:gdLst/>
          <a:ahLst/>
          <a:cxnLst/>
          <a:rect l="0" t="0" r="0" b="0"/>
          <a:pathLst>
            <a:path>
              <a:moveTo>
                <a:pt x="0" y="0"/>
              </a:moveTo>
              <a:lnTo>
                <a:pt x="440999" y="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EA7D794-22FB-4A72-8177-880F9C6FE304}">
      <dsp:nvSpPr>
        <dsp:cNvPr id="0" name=""/>
        <dsp:cNvSpPr/>
      </dsp:nvSpPr>
      <dsp:spPr>
        <a:xfrm>
          <a:off x="5538299" y="617828"/>
          <a:ext cx="2913369" cy="1239403"/>
        </a:xfrm>
        <a:prstGeom prst="roundRect">
          <a:avLst/>
        </a:prstGeom>
        <a:solidFill>
          <a:schemeClr val="accent4">
            <a:hueOff val="4455297"/>
            <a:satOff val="-20558"/>
            <a:lumOff val="75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fr-FR" sz="1800" kern="1200" dirty="0">
              <a:solidFill>
                <a:schemeClr val="tx1"/>
              </a:solidFill>
            </a:rPr>
            <a:t>Développer des compétences professionnelles et transversales</a:t>
          </a:r>
        </a:p>
      </dsp:txBody>
      <dsp:txXfrm>
        <a:off x="5598802" y="678331"/>
        <a:ext cx="2792363" cy="1118397"/>
      </dsp:txXfrm>
    </dsp:sp>
    <dsp:sp modelId="{6B154307-C7E9-494A-88B0-7F0045E03E55}">
      <dsp:nvSpPr>
        <dsp:cNvPr id="0" name=""/>
        <dsp:cNvSpPr/>
      </dsp:nvSpPr>
      <dsp:spPr>
        <a:xfrm rot="3346417">
          <a:off x="3783558" y="3794356"/>
          <a:ext cx="2587114" cy="0"/>
        </a:xfrm>
        <a:custGeom>
          <a:avLst/>
          <a:gdLst/>
          <a:ahLst/>
          <a:cxnLst/>
          <a:rect l="0" t="0" r="0" b="0"/>
          <a:pathLst>
            <a:path>
              <a:moveTo>
                <a:pt x="0" y="0"/>
              </a:moveTo>
              <a:lnTo>
                <a:pt x="2587114" y="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2D0DF56-09D0-4CBC-BB36-5DBBF847B8B2}">
      <dsp:nvSpPr>
        <dsp:cNvPr id="0" name=""/>
        <dsp:cNvSpPr/>
      </dsp:nvSpPr>
      <dsp:spPr>
        <a:xfrm>
          <a:off x="4644536" y="4863897"/>
          <a:ext cx="2813516" cy="725001"/>
        </a:xfrm>
        <a:prstGeom prst="roundRect">
          <a:avLst/>
        </a:prstGeom>
        <a:solidFill>
          <a:schemeClr val="accent4">
            <a:hueOff val="5940396"/>
            <a:satOff val="-27410"/>
            <a:lumOff val="100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fr-FR" sz="2000" kern="1200" dirty="0">
              <a:solidFill>
                <a:schemeClr val="tx1"/>
              </a:solidFill>
            </a:rPr>
            <a:t>Développer l’estime de soi</a:t>
          </a:r>
        </a:p>
      </dsp:txBody>
      <dsp:txXfrm>
        <a:off x="4679928" y="4899289"/>
        <a:ext cx="2742732" cy="654217"/>
      </dsp:txXfrm>
    </dsp:sp>
    <dsp:sp modelId="{47487102-FF51-497F-BB9A-4989F20BE0F4}">
      <dsp:nvSpPr>
        <dsp:cNvPr id="0" name=""/>
        <dsp:cNvSpPr/>
      </dsp:nvSpPr>
      <dsp:spPr>
        <a:xfrm rot="7127380">
          <a:off x="2103536" y="3768114"/>
          <a:ext cx="2380893" cy="0"/>
        </a:xfrm>
        <a:custGeom>
          <a:avLst/>
          <a:gdLst/>
          <a:ahLst/>
          <a:cxnLst/>
          <a:rect l="0" t="0" r="0" b="0"/>
          <a:pathLst>
            <a:path>
              <a:moveTo>
                <a:pt x="0" y="0"/>
              </a:moveTo>
              <a:lnTo>
                <a:pt x="2380893" y="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04A20A1-63FD-49E3-BD41-57C3228866F5}">
      <dsp:nvSpPr>
        <dsp:cNvPr id="0" name=""/>
        <dsp:cNvSpPr/>
      </dsp:nvSpPr>
      <dsp:spPr>
        <a:xfrm>
          <a:off x="1040489" y="4811414"/>
          <a:ext cx="3000284" cy="655255"/>
        </a:xfrm>
        <a:prstGeom prst="roundRect">
          <a:avLst/>
        </a:prstGeom>
        <a:solidFill>
          <a:schemeClr val="accent4">
            <a:hueOff val="7425494"/>
            <a:satOff val="-34263"/>
            <a:lumOff val="12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fr-FR" sz="2000" kern="1200" dirty="0">
              <a:solidFill>
                <a:schemeClr val="tx1"/>
              </a:solidFill>
            </a:rPr>
            <a:t>Prendre en compte le potentiel de chacun</a:t>
          </a:r>
        </a:p>
      </dsp:txBody>
      <dsp:txXfrm>
        <a:off x="1072476" y="4843401"/>
        <a:ext cx="2936310" cy="591281"/>
      </dsp:txXfrm>
    </dsp:sp>
    <dsp:sp modelId="{58786667-FC43-4DE0-9D86-0B3F06772268}">
      <dsp:nvSpPr>
        <dsp:cNvPr id="0" name=""/>
        <dsp:cNvSpPr/>
      </dsp:nvSpPr>
      <dsp:spPr>
        <a:xfrm rot="9098553">
          <a:off x="2324870" y="2985390"/>
          <a:ext cx="1097223" cy="0"/>
        </a:xfrm>
        <a:custGeom>
          <a:avLst/>
          <a:gdLst/>
          <a:ahLst/>
          <a:cxnLst/>
          <a:rect l="0" t="0" r="0" b="0"/>
          <a:pathLst>
            <a:path>
              <a:moveTo>
                <a:pt x="0" y="0"/>
              </a:moveTo>
              <a:lnTo>
                <a:pt x="1097223" y="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79D41DF-FFC0-44C4-87E5-CA6E7B14BB57}">
      <dsp:nvSpPr>
        <dsp:cNvPr id="0" name=""/>
        <dsp:cNvSpPr/>
      </dsp:nvSpPr>
      <dsp:spPr>
        <a:xfrm>
          <a:off x="117564" y="3245964"/>
          <a:ext cx="2428560" cy="1143013"/>
        </a:xfrm>
        <a:prstGeom prst="roundRect">
          <a:avLst/>
        </a:prstGeom>
        <a:solidFill>
          <a:schemeClr val="accent4">
            <a:hueOff val="8910593"/>
            <a:satOff val="-41115"/>
            <a:lumOff val="151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fr-FR" sz="2000" kern="1200" dirty="0">
              <a:solidFill>
                <a:schemeClr val="tx1"/>
              </a:solidFill>
            </a:rPr>
            <a:t>Autre façon de traiter son programme ou référentiel</a:t>
          </a:r>
        </a:p>
      </dsp:txBody>
      <dsp:txXfrm>
        <a:off x="173361" y="3301761"/>
        <a:ext cx="2316966" cy="1031419"/>
      </dsp:txXfrm>
    </dsp:sp>
    <dsp:sp modelId="{0DD3644E-9AFE-49BE-B6D2-E5E0EB165A1D}">
      <dsp:nvSpPr>
        <dsp:cNvPr id="0" name=""/>
        <dsp:cNvSpPr/>
      </dsp:nvSpPr>
      <dsp:spPr>
        <a:xfrm rot="11138242">
          <a:off x="1802692" y="2134521"/>
          <a:ext cx="545074" cy="0"/>
        </a:xfrm>
        <a:custGeom>
          <a:avLst/>
          <a:gdLst/>
          <a:ahLst/>
          <a:cxnLst/>
          <a:rect l="0" t="0" r="0" b="0"/>
          <a:pathLst>
            <a:path>
              <a:moveTo>
                <a:pt x="0" y="0"/>
              </a:moveTo>
              <a:lnTo>
                <a:pt x="545074" y="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F002BC7-BAAA-4EEC-88BD-781A4095CBF5}">
      <dsp:nvSpPr>
        <dsp:cNvPr id="0" name=""/>
        <dsp:cNvSpPr/>
      </dsp:nvSpPr>
      <dsp:spPr>
        <a:xfrm>
          <a:off x="61395" y="1465815"/>
          <a:ext cx="1742615" cy="1111854"/>
        </a:xfrm>
        <a:prstGeom prst="roundRect">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fr-FR" sz="2000" kern="1200" dirty="0"/>
            <a:t>Projet ambitieux, mais réaliste</a:t>
          </a:r>
        </a:p>
      </dsp:txBody>
      <dsp:txXfrm>
        <a:off x="115671" y="1520091"/>
        <a:ext cx="1634063" cy="1003302"/>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8944C33F-5E10-408D-B218-1AF39EA2B706}"/>
              </a:ext>
            </a:extLst>
          </p:cNvPr>
          <p:cNvSpPr>
            <a:spLocks noGrp="1"/>
          </p:cNvSpPr>
          <p:nvPr>
            <p:ph type="hdr" sz="quarter"/>
          </p:nvPr>
        </p:nvSpPr>
        <p:spPr>
          <a:xfrm>
            <a:off x="1" y="0"/>
            <a:ext cx="4340755" cy="345525"/>
          </a:xfrm>
          <a:prstGeom prst="rect">
            <a:avLst/>
          </a:prstGeom>
        </p:spPr>
        <p:txBody>
          <a:bodyPr vert="horz" lIns="96588" tIns="48294" rIns="96588" bIns="48294" rtlCol="0"/>
          <a:lstStyle>
            <a:lvl1pPr algn="l" eaLnBrk="1" fontAlgn="auto" hangingPunct="1">
              <a:spcBef>
                <a:spcPts val="0"/>
              </a:spcBef>
              <a:spcAft>
                <a:spcPts val="0"/>
              </a:spcAft>
              <a:defRPr sz="1300">
                <a:latin typeface="+mn-lt"/>
                <a:cs typeface="+mn-cs"/>
              </a:defRPr>
            </a:lvl1pPr>
          </a:lstStyle>
          <a:p>
            <a:pPr>
              <a:defRPr/>
            </a:pPr>
            <a:endParaRPr lang="fr-FR" dirty="0"/>
          </a:p>
        </p:txBody>
      </p:sp>
      <p:sp>
        <p:nvSpPr>
          <p:cNvPr id="3" name="Espace réservé de la date 2">
            <a:extLst>
              <a:ext uri="{FF2B5EF4-FFF2-40B4-BE49-F238E27FC236}">
                <a16:creationId xmlns:a16="http://schemas.microsoft.com/office/drawing/2014/main" id="{82C9AE4D-0457-4A45-9A57-15F29F280E46}"/>
              </a:ext>
            </a:extLst>
          </p:cNvPr>
          <p:cNvSpPr>
            <a:spLocks noGrp="1"/>
          </p:cNvSpPr>
          <p:nvPr>
            <p:ph type="dt" sz="quarter" idx="1"/>
          </p:nvPr>
        </p:nvSpPr>
        <p:spPr>
          <a:xfrm>
            <a:off x="5674054" y="0"/>
            <a:ext cx="4340755" cy="345525"/>
          </a:xfrm>
          <a:prstGeom prst="rect">
            <a:avLst/>
          </a:prstGeom>
        </p:spPr>
        <p:txBody>
          <a:bodyPr vert="horz" lIns="96588" tIns="48294" rIns="96588" bIns="48294" rtlCol="0"/>
          <a:lstStyle>
            <a:lvl1pPr algn="r" eaLnBrk="1" fontAlgn="auto" hangingPunct="1">
              <a:spcBef>
                <a:spcPts val="0"/>
              </a:spcBef>
              <a:spcAft>
                <a:spcPts val="0"/>
              </a:spcAft>
              <a:defRPr sz="1300">
                <a:latin typeface="+mn-lt"/>
                <a:cs typeface="+mn-cs"/>
              </a:defRPr>
            </a:lvl1pPr>
          </a:lstStyle>
          <a:p>
            <a:pPr>
              <a:defRPr/>
            </a:pPr>
            <a:fld id="{0EA4B03B-B5E6-4E1E-967A-672F663F27A8}" type="datetimeFigureOut">
              <a:rPr lang="fr-FR"/>
              <a:pPr>
                <a:defRPr/>
              </a:pPr>
              <a:t>24/08/2022</a:t>
            </a:fld>
            <a:endParaRPr lang="fr-FR" dirty="0"/>
          </a:p>
        </p:txBody>
      </p:sp>
      <p:sp>
        <p:nvSpPr>
          <p:cNvPr id="4" name="Espace réservé du pied de page 3">
            <a:extLst>
              <a:ext uri="{FF2B5EF4-FFF2-40B4-BE49-F238E27FC236}">
                <a16:creationId xmlns:a16="http://schemas.microsoft.com/office/drawing/2014/main" id="{A44E1727-4684-4266-98E8-622A6A5DD344}"/>
              </a:ext>
            </a:extLst>
          </p:cNvPr>
          <p:cNvSpPr>
            <a:spLocks noGrp="1"/>
          </p:cNvSpPr>
          <p:nvPr>
            <p:ph type="ftr" sz="quarter" idx="2"/>
          </p:nvPr>
        </p:nvSpPr>
        <p:spPr>
          <a:xfrm>
            <a:off x="1" y="6541052"/>
            <a:ext cx="4340755" cy="345524"/>
          </a:xfrm>
          <a:prstGeom prst="rect">
            <a:avLst/>
          </a:prstGeom>
        </p:spPr>
        <p:txBody>
          <a:bodyPr vert="horz" lIns="96588" tIns="48294" rIns="96588" bIns="48294" rtlCol="0" anchor="b"/>
          <a:lstStyle>
            <a:lvl1pPr algn="l" eaLnBrk="1" fontAlgn="auto" hangingPunct="1">
              <a:spcBef>
                <a:spcPts val="0"/>
              </a:spcBef>
              <a:spcAft>
                <a:spcPts val="0"/>
              </a:spcAft>
              <a:defRPr sz="1300">
                <a:latin typeface="+mn-lt"/>
                <a:cs typeface="+mn-cs"/>
              </a:defRPr>
            </a:lvl1pPr>
          </a:lstStyle>
          <a:p>
            <a:pPr>
              <a:defRPr/>
            </a:pPr>
            <a:endParaRPr lang="fr-FR" dirty="0"/>
          </a:p>
        </p:txBody>
      </p:sp>
      <p:sp>
        <p:nvSpPr>
          <p:cNvPr id="5" name="Espace réservé du numéro de diapositive 4">
            <a:extLst>
              <a:ext uri="{FF2B5EF4-FFF2-40B4-BE49-F238E27FC236}">
                <a16:creationId xmlns:a16="http://schemas.microsoft.com/office/drawing/2014/main" id="{4B7DFC70-5D84-47FD-894C-2E24F542ED77}"/>
              </a:ext>
            </a:extLst>
          </p:cNvPr>
          <p:cNvSpPr>
            <a:spLocks noGrp="1"/>
          </p:cNvSpPr>
          <p:nvPr>
            <p:ph type="sldNum" sz="quarter" idx="3"/>
          </p:nvPr>
        </p:nvSpPr>
        <p:spPr>
          <a:xfrm>
            <a:off x="5674054" y="6541052"/>
            <a:ext cx="4340755" cy="345524"/>
          </a:xfrm>
          <a:prstGeom prst="rect">
            <a:avLst/>
          </a:prstGeom>
        </p:spPr>
        <p:txBody>
          <a:bodyPr vert="horz" wrap="square" lIns="96588" tIns="48294" rIns="96588" bIns="48294" numCol="1" anchor="b" anchorCtr="0" compatLnSpc="1">
            <a:prstTxWarp prst="textNoShape">
              <a:avLst/>
            </a:prstTxWarp>
          </a:bodyPr>
          <a:lstStyle>
            <a:lvl1pPr algn="r" eaLnBrk="1" hangingPunct="1">
              <a:defRPr sz="1300">
                <a:latin typeface="Calibri" panose="020F0502020204030204" pitchFamily="34" charset="0"/>
              </a:defRPr>
            </a:lvl1pPr>
          </a:lstStyle>
          <a:p>
            <a:pPr>
              <a:defRPr/>
            </a:pPr>
            <a:fld id="{E6648E2E-A3CA-44CD-BE48-E0E8A880A359}" type="slidenum">
              <a:rPr lang="fr-FR" altLang="fr-FR"/>
              <a:pPr>
                <a:defRPr/>
              </a:pPr>
              <a:t>‹N°›</a:t>
            </a:fld>
            <a:endParaRPr lang="fr-FR" altLang="fr-FR"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AA9FE461-1C43-467F-BD6B-9D1C4440F8DB}"/>
              </a:ext>
            </a:extLst>
          </p:cNvPr>
          <p:cNvSpPr>
            <a:spLocks noGrp="1"/>
          </p:cNvSpPr>
          <p:nvPr>
            <p:ph type="hdr" sz="quarter"/>
          </p:nvPr>
        </p:nvSpPr>
        <p:spPr>
          <a:xfrm>
            <a:off x="1" y="0"/>
            <a:ext cx="4340755" cy="344329"/>
          </a:xfrm>
          <a:prstGeom prst="rect">
            <a:avLst/>
          </a:prstGeom>
        </p:spPr>
        <p:txBody>
          <a:bodyPr vert="horz" lIns="96588" tIns="48294" rIns="96588" bIns="48294" rtlCol="0"/>
          <a:lstStyle>
            <a:lvl1pPr algn="l" eaLnBrk="1" hangingPunct="1">
              <a:defRPr sz="1300"/>
            </a:lvl1pPr>
          </a:lstStyle>
          <a:p>
            <a:pPr>
              <a:defRPr/>
            </a:pPr>
            <a:endParaRPr lang="fr-FR" dirty="0"/>
          </a:p>
        </p:txBody>
      </p:sp>
      <p:sp>
        <p:nvSpPr>
          <p:cNvPr id="3" name="Espace réservé de la date 2">
            <a:extLst>
              <a:ext uri="{FF2B5EF4-FFF2-40B4-BE49-F238E27FC236}">
                <a16:creationId xmlns:a16="http://schemas.microsoft.com/office/drawing/2014/main" id="{91A97364-0641-4108-990F-24FD538AA75B}"/>
              </a:ext>
            </a:extLst>
          </p:cNvPr>
          <p:cNvSpPr>
            <a:spLocks noGrp="1"/>
          </p:cNvSpPr>
          <p:nvPr>
            <p:ph type="dt" idx="1"/>
          </p:nvPr>
        </p:nvSpPr>
        <p:spPr>
          <a:xfrm>
            <a:off x="5674054" y="0"/>
            <a:ext cx="4340755" cy="344329"/>
          </a:xfrm>
          <a:prstGeom prst="rect">
            <a:avLst/>
          </a:prstGeom>
        </p:spPr>
        <p:txBody>
          <a:bodyPr vert="horz" lIns="96588" tIns="48294" rIns="96588" bIns="48294" rtlCol="0"/>
          <a:lstStyle>
            <a:lvl1pPr algn="r" eaLnBrk="1" hangingPunct="1">
              <a:defRPr sz="1300"/>
            </a:lvl1pPr>
          </a:lstStyle>
          <a:p>
            <a:pPr>
              <a:defRPr/>
            </a:pPr>
            <a:fld id="{5C61E125-0E89-47F5-8CFB-C1F5761479C3}" type="datetimeFigureOut">
              <a:rPr lang="fr-FR"/>
              <a:pPr>
                <a:defRPr/>
              </a:pPr>
              <a:t>24/08/2022</a:t>
            </a:fld>
            <a:endParaRPr lang="fr-FR" dirty="0"/>
          </a:p>
        </p:txBody>
      </p:sp>
      <p:sp>
        <p:nvSpPr>
          <p:cNvPr id="4" name="Espace réservé de l'image des diapositives 3">
            <a:extLst>
              <a:ext uri="{FF2B5EF4-FFF2-40B4-BE49-F238E27FC236}">
                <a16:creationId xmlns:a16="http://schemas.microsoft.com/office/drawing/2014/main" id="{A93BA5BE-238A-452F-A9BC-B7AA25933207}"/>
              </a:ext>
            </a:extLst>
          </p:cNvPr>
          <p:cNvSpPr>
            <a:spLocks noGrp="1" noRot="1" noChangeAspect="1"/>
          </p:cNvSpPr>
          <p:nvPr>
            <p:ph type="sldImg" idx="2"/>
          </p:nvPr>
        </p:nvSpPr>
        <p:spPr>
          <a:xfrm>
            <a:off x="2713038" y="515938"/>
            <a:ext cx="4591050" cy="2582862"/>
          </a:xfrm>
          <a:prstGeom prst="rect">
            <a:avLst/>
          </a:prstGeom>
          <a:noFill/>
          <a:ln w="12700">
            <a:solidFill>
              <a:prstClr val="black"/>
            </a:solidFill>
          </a:ln>
        </p:spPr>
        <p:txBody>
          <a:bodyPr vert="horz" lIns="96588" tIns="48294" rIns="96588" bIns="48294" rtlCol="0" anchor="ctr"/>
          <a:lstStyle/>
          <a:p>
            <a:pPr lvl="0"/>
            <a:endParaRPr lang="fr-FR" noProof="0" dirty="0"/>
          </a:p>
        </p:txBody>
      </p:sp>
      <p:sp>
        <p:nvSpPr>
          <p:cNvPr id="5" name="Espace réservé des commentaires 4">
            <a:extLst>
              <a:ext uri="{FF2B5EF4-FFF2-40B4-BE49-F238E27FC236}">
                <a16:creationId xmlns:a16="http://schemas.microsoft.com/office/drawing/2014/main" id="{DFAFC8AD-57BC-46CD-819E-93C02F1E715D}"/>
              </a:ext>
            </a:extLst>
          </p:cNvPr>
          <p:cNvSpPr>
            <a:spLocks noGrp="1"/>
          </p:cNvSpPr>
          <p:nvPr>
            <p:ph type="body" sz="quarter" idx="3"/>
          </p:nvPr>
        </p:nvSpPr>
        <p:spPr>
          <a:xfrm>
            <a:off x="1001713" y="3271123"/>
            <a:ext cx="8013700" cy="3098959"/>
          </a:xfrm>
          <a:prstGeom prst="rect">
            <a:avLst/>
          </a:prstGeom>
        </p:spPr>
        <p:txBody>
          <a:bodyPr vert="horz" lIns="96588" tIns="48294" rIns="96588" bIns="48294"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a:extLst>
              <a:ext uri="{FF2B5EF4-FFF2-40B4-BE49-F238E27FC236}">
                <a16:creationId xmlns:a16="http://schemas.microsoft.com/office/drawing/2014/main" id="{36948F36-B444-4610-BC08-86163B75A16E}"/>
              </a:ext>
            </a:extLst>
          </p:cNvPr>
          <p:cNvSpPr>
            <a:spLocks noGrp="1"/>
          </p:cNvSpPr>
          <p:nvPr>
            <p:ph type="ftr" sz="quarter" idx="4"/>
          </p:nvPr>
        </p:nvSpPr>
        <p:spPr>
          <a:xfrm>
            <a:off x="1" y="6541051"/>
            <a:ext cx="4340755" cy="344329"/>
          </a:xfrm>
          <a:prstGeom prst="rect">
            <a:avLst/>
          </a:prstGeom>
        </p:spPr>
        <p:txBody>
          <a:bodyPr vert="horz" lIns="96588" tIns="48294" rIns="96588" bIns="48294" rtlCol="0" anchor="b"/>
          <a:lstStyle>
            <a:lvl1pPr algn="l" eaLnBrk="1" hangingPunct="1">
              <a:defRPr sz="1300"/>
            </a:lvl1pPr>
          </a:lstStyle>
          <a:p>
            <a:pPr>
              <a:defRPr/>
            </a:pPr>
            <a:endParaRPr lang="fr-FR" dirty="0"/>
          </a:p>
        </p:txBody>
      </p:sp>
      <p:sp>
        <p:nvSpPr>
          <p:cNvPr id="7" name="Espace réservé du numéro de diapositive 6">
            <a:extLst>
              <a:ext uri="{FF2B5EF4-FFF2-40B4-BE49-F238E27FC236}">
                <a16:creationId xmlns:a16="http://schemas.microsoft.com/office/drawing/2014/main" id="{EA6FB264-F645-4609-BADA-642D784D4136}"/>
              </a:ext>
            </a:extLst>
          </p:cNvPr>
          <p:cNvSpPr>
            <a:spLocks noGrp="1"/>
          </p:cNvSpPr>
          <p:nvPr>
            <p:ph type="sldNum" sz="quarter" idx="5"/>
          </p:nvPr>
        </p:nvSpPr>
        <p:spPr>
          <a:xfrm>
            <a:off x="5674054" y="6541051"/>
            <a:ext cx="4340755" cy="344329"/>
          </a:xfrm>
          <a:prstGeom prst="rect">
            <a:avLst/>
          </a:prstGeom>
        </p:spPr>
        <p:txBody>
          <a:bodyPr vert="horz" wrap="square" lIns="96588" tIns="48294" rIns="96588" bIns="48294" numCol="1" anchor="b" anchorCtr="0" compatLnSpc="1">
            <a:prstTxWarp prst="textNoShape">
              <a:avLst/>
            </a:prstTxWarp>
          </a:bodyPr>
          <a:lstStyle>
            <a:lvl1pPr algn="r" eaLnBrk="1" hangingPunct="1">
              <a:defRPr sz="1300"/>
            </a:lvl1pPr>
          </a:lstStyle>
          <a:p>
            <a:pPr>
              <a:defRPr/>
            </a:pPr>
            <a:fld id="{BDBF13E6-9390-4069-8CAF-271E445B0A19}" type="slidenum">
              <a:rPr lang="fr-FR" altLang="fr-FR"/>
              <a:pPr>
                <a:defRPr/>
              </a:pPr>
              <a:t>‹N°›</a:t>
            </a:fld>
            <a:endParaRPr lang="fr-FR" altLang="fr-FR"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BDBF13E6-9390-4069-8CAF-271E445B0A19}" type="slidenum">
              <a:rPr lang="fr-FR" altLang="fr-FR" smtClean="0"/>
              <a:pPr>
                <a:defRPr/>
              </a:pPr>
              <a:t>1</a:t>
            </a:fld>
            <a:endParaRPr lang="fr-FR" altLang="fr-FR" dirty="0"/>
          </a:p>
        </p:txBody>
      </p:sp>
    </p:spTree>
    <p:extLst>
      <p:ext uri="{BB962C8B-B14F-4D97-AF65-F5344CB8AC3E}">
        <p14:creationId xmlns:p14="http://schemas.microsoft.com/office/powerpoint/2010/main" val="9397985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Espace réservé de l'image des diapositives 1"/>
          <p:cNvSpPr>
            <a:spLocks noGrp="1" noRot="1" noChangeAspect="1" noTextEdit="1"/>
          </p:cNvSpPr>
          <p:nvPr>
            <p:ph type="sldImg"/>
          </p:nvPr>
        </p:nvSpPr>
        <p:spPr bwMode="auto">
          <a:xfrm>
            <a:off x="2713038" y="515938"/>
            <a:ext cx="4591050" cy="25828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Espace réservé des not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dirty="0"/>
          </a:p>
        </p:txBody>
      </p:sp>
      <p:sp>
        <p:nvSpPr>
          <p:cNvPr id="43012"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84778" indent="-301838">
              <a:defRPr>
                <a:solidFill>
                  <a:schemeClr val="tx1"/>
                </a:solidFill>
                <a:latin typeface="Arial" panose="020B0604020202020204" pitchFamily="34" charset="0"/>
                <a:cs typeface="Arial" panose="020B0604020202020204" pitchFamily="34" charset="0"/>
              </a:defRPr>
            </a:lvl2pPr>
            <a:lvl3pPr marL="1207351" indent="-241470">
              <a:defRPr>
                <a:solidFill>
                  <a:schemeClr val="tx1"/>
                </a:solidFill>
                <a:latin typeface="Arial" panose="020B0604020202020204" pitchFamily="34" charset="0"/>
                <a:cs typeface="Arial" panose="020B0604020202020204" pitchFamily="34" charset="0"/>
              </a:defRPr>
            </a:lvl3pPr>
            <a:lvl4pPr marL="1690291" indent="-241470">
              <a:defRPr>
                <a:solidFill>
                  <a:schemeClr val="tx1"/>
                </a:solidFill>
                <a:latin typeface="Arial" panose="020B0604020202020204" pitchFamily="34" charset="0"/>
                <a:cs typeface="Arial" panose="020B0604020202020204" pitchFamily="34" charset="0"/>
              </a:defRPr>
            </a:lvl4pPr>
            <a:lvl5pPr marL="2173232" indent="-241470">
              <a:defRPr>
                <a:solidFill>
                  <a:schemeClr val="tx1"/>
                </a:solidFill>
                <a:latin typeface="Arial" panose="020B0604020202020204" pitchFamily="34" charset="0"/>
                <a:cs typeface="Arial" panose="020B0604020202020204" pitchFamily="34" charset="0"/>
              </a:defRPr>
            </a:lvl5pPr>
            <a:lvl6pPr marL="2656172"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139112"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622053"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104993"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60FF03F-F5BA-406E-BE03-61819AD6C6CD}" type="slidenum">
              <a:rPr lang="fr-FR" altLang="fr-FR" smtClean="0"/>
              <a:pPr/>
              <a:t>13</a:t>
            </a:fld>
            <a:endParaRPr lang="fr-FR" altLang="fr-F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Espace réservé de l'image des diapositives 1"/>
          <p:cNvSpPr>
            <a:spLocks noGrp="1" noRot="1" noChangeAspect="1" noTextEdit="1"/>
          </p:cNvSpPr>
          <p:nvPr>
            <p:ph type="sldImg"/>
          </p:nvPr>
        </p:nvSpPr>
        <p:spPr bwMode="auto">
          <a:xfrm>
            <a:off x="2713038" y="515938"/>
            <a:ext cx="4591050" cy="25828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Espace réservé des not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dirty="0"/>
          </a:p>
        </p:txBody>
      </p:sp>
      <p:sp>
        <p:nvSpPr>
          <p:cNvPr id="43012"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84778" indent="-301838">
              <a:defRPr>
                <a:solidFill>
                  <a:schemeClr val="tx1"/>
                </a:solidFill>
                <a:latin typeface="Arial" panose="020B0604020202020204" pitchFamily="34" charset="0"/>
                <a:cs typeface="Arial" panose="020B0604020202020204" pitchFamily="34" charset="0"/>
              </a:defRPr>
            </a:lvl2pPr>
            <a:lvl3pPr marL="1207351" indent="-241470">
              <a:defRPr>
                <a:solidFill>
                  <a:schemeClr val="tx1"/>
                </a:solidFill>
                <a:latin typeface="Arial" panose="020B0604020202020204" pitchFamily="34" charset="0"/>
                <a:cs typeface="Arial" panose="020B0604020202020204" pitchFamily="34" charset="0"/>
              </a:defRPr>
            </a:lvl3pPr>
            <a:lvl4pPr marL="1690291" indent="-241470">
              <a:defRPr>
                <a:solidFill>
                  <a:schemeClr val="tx1"/>
                </a:solidFill>
                <a:latin typeface="Arial" panose="020B0604020202020204" pitchFamily="34" charset="0"/>
                <a:cs typeface="Arial" panose="020B0604020202020204" pitchFamily="34" charset="0"/>
              </a:defRPr>
            </a:lvl4pPr>
            <a:lvl5pPr marL="2173232" indent="-241470">
              <a:defRPr>
                <a:solidFill>
                  <a:schemeClr val="tx1"/>
                </a:solidFill>
                <a:latin typeface="Arial" panose="020B0604020202020204" pitchFamily="34" charset="0"/>
                <a:cs typeface="Arial" panose="020B0604020202020204" pitchFamily="34" charset="0"/>
              </a:defRPr>
            </a:lvl5pPr>
            <a:lvl6pPr marL="2656172"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139112"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622053"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104993"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60FF03F-F5BA-406E-BE03-61819AD6C6CD}" type="slidenum">
              <a:rPr lang="fr-FR" altLang="fr-FR" smtClean="0"/>
              <a:pPr/>
              <a:t>14</a:t>
            </a:fld>
            <a:endParaRPr lang="fr-FR" altLang="fr-FR" dirty="0"/>
          </a:p>
        </p:txBody>
      </p:sp>
    </p:spTree>
    <p:extLst>
      <p:ext uri="{BB962C8B-B14F-4D97-AF65-F5344CB8AC3E}">
        <p14:creationId xmlns:p14="http://schemas.microsoft.com/office/powerpoint/2010/main" val="22324417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e l'image des diapositives 1"/>
          <p:cNvSpPr>
            <a:spLocks noGrp="1" noRot="1" noChangeAspect="1" noTextEdit="1"/>
          </p:cNvSpPr>
          <p:nvPr>
            <p:ph type="sldImg"/>
          </p:nvPr>
        </p:nvSpPr>
        <p:spPr bwMode="auto">
          <a:xfrm>
            <a:off x="2713038" y="515938"/>
            <a:ext cx="4591050" cy="25828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Espace réservé des not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dirty="0"/>
          </a:p>
        </p:txBody>
      </p:sp>
      <p:sp>
        <p:nvSpPr>
          <p:cNvPr id="13316"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84778" indent="-301838">
              <a:defRPr>
                <a:solidFill>
                  <a:schemeClr val="tx1"/>
                </a:solidFill>
                <a:latin typeface="Arial" panose="020B0604020202020204" pitchFamily="34" charset="0"/>
                <a:cs typeface="Arial" panose="020B0604020202020204" pitchFamily="34" charset="0"/>
              </a:defRPr>
            </a:lvl2pPr>
            <a:lvl3pPr marL="1207351" indent="-241470">
              <a:defRPr>
                <a:solidFill>
                  <a:schemeClr val="tx1"/>
                </a:solidFill>
                <a:latin typeface="Arial" panose="020B0604020202020204" pitchFamily="34" charset="0"/>
                <a:cs typeface="Arial" panose="020B0604020202020204" pitchFamily="34" charset="0"/>
              </a:defRPr>
            </a:lvl3pPr>
            <a:lvl4pPr marL="1690291" indent="-241470">
              <a:defRPr>
                <a:solidFill>
                  <a:schemeClr val="tx1"/>
                </a:solidFill>
                <a:latin typeface="Arial" panose="020B0604020202020204" pitchFamily="34" charset="0"/>
                <a:cs typeface="Arial" panose="020B0604020202020204" pitchFamily="34" charset="0"/>
              </a:defRPr>
            </a:lvl4pPr>
            <a:lvl5pPr marL="2173232" indent="-241470">
              <a:defRPr>
                <a:solidFill>
                  <a:schemeClr val="tx1"/>
                </a:solidFill>
                <a:latin typeface="Arial" panose="020B0604020202020204" pitchFamily="34" charset="0"/>
                <a:cs typeface="Arial" panose="020B0604020202020204" pitchFamily="34" charset="0"/>
              </a:defRPr>
            </a:lvl5pPr>
            <a:lvl6pPr marL="2656172"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139112"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622053"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104993"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567D6F5-FAD6-4F97-880E-FA96C7C45B8D}" type="slidenum">
              <a:rPr lang="fr-FR" altLang="fr-FR" smtClean="0"/>
              <a:pPr/>
              <a:t>15</a:t>
            </a:fld>
            <a:endParaRPr lang="fr-FR" altLang="fr-F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TextEdit="1"/>
          </p:cNvSpPr>
          <p:nvPr>
            <p:ph type="sldImg"/>
          </p:nvPr>
        </p:nvSpPr>
        <p:spPr bwMode="auto">
          <a:xfrm>
            <a:off x="2713038" y="515938"/>
            <a:ext cx="4591050" cy="25828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Espace réservé des not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dirty="0"/>
          </a:p>
        </p:txBody>
      </p:sp>
      <p:sp>
        <p:nvSpPr>
          <p:cNvPr id="15364"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84778" indent="-301838">
              <a:defRPr>
                <a:solidFill>
                  <a:schemeClr val="tx1"/>
                </a:solidFill>
                <a:latin typeface="Arial" panose="020B0604020202020204" pitchFamily="34" charset="0"/>
                <a:cs typeface="Arial" panose="020B0604020202020204" pitchFamily="34" charset="0"/>
              </a:defRPr>
            </a:lvl2pPr>
            <a:lvl3pPr marL="1207351" indent="-241470">
              <a:defRPr>
                <a:solidFill>
                  <a:schemeClr val="tx1"/>
                </a:solidFill>
                <a:latin typeface="Arial" panose="020B0604020202020204" pitchFamily="34" charset="0"/>
                <a:cs typeface="Arial" panose="020B0604020202020204" pitchFamily="34" charset="0"/>
              </a:defRPr>
            </a:lvl3pPr>
            <a:lvl4pPr marL="1690291" indent="-241470">
              <a:defRPr>
                <a:solidFill>
                  <a:schemeClr val="tx1"/>
                </a:solidFill>
                <a:latin typeface="Arial" panose="020B0604020202020204" pitchFamily="34" charset="0"/>
                <a:cs typeface="Arial" panose="020B0604020202020204" pitchFamily="34" charset="0"/>
              </a:defRPr>
            </a:lvl4pPr>
            <a:lvl5pPr marL="2173232" indent="-241470">
              <a:defRPr>
                <a:solidFill>
                  <a:schemeClr val="tx1"/>
                </a:solidFill>
                <a:latin typeface="Arial" panose="020B0604020202020204" pitchFamily="34" charset="0"/>
                <a:cs typeface="Arial" panose="020B0604020202020204" pitchFamily="34" charset="0"/>
              </a:defRPr>
            </a:lvl5pPr>
            <a:lvl6pPr marL="2656172"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139112"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622053"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104993"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3379DC0-CA6F-4A41-B366-C7C4DBFE4244}" type="slidenum">
              <a:rPr lang="fr-FR" altLang="fr-FR" smtClean="0"/>
              <a:pPr/>
              <a:t>16</a:t>
            </a:fld>
            <a:endParaRPr lang="fr-FR" altLang="fr-F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ce réservé de l'image des diapositives 1"/>
          <p:cNvSpPr>
            <a:spLocks noGrp="1" noRot="1" noChangeAspect="1" noTextEdit="1"/>
          </p:cNvSpPr>
          <p:nvPr>
            <p:ph type="sldImg"/>
          </p:nvPr>
        </p:nvSpPr>
        <p:spPr bwMode="auto">
          <a:xfrm>
            <a:off x="2713038" y="515938"/>
            <a:ext cx="4591050" cy="25828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Espace réservé des notes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55000" lnSpcReduction="20000"/>
          </a:bodyPr>
          <a:lstStyle/>
          <a:p>
            <a:pPr>
              <a:defRPr/>
            </a:pPr>
            <a:r>
              <a:rPr lang="fr-FR" altLang="fr-FR" dirty="0"/>
              <a:t>L’école s’inscrit dans les grands principes de la république française </a:t>
            </a:r>
          </a:p>
          <a:p>
            <a:pPr>
              <a:defRPr/>
            </a:pPr>
            <a:endParaRPr lang="fr-FR" altLang="fr-FR" dirty="0"/>
          </a:p>
          <a:p>
            <a:pPr marL="386352" indent="-299423" eaLnBrk="1" fontAlgn="auto" hangingPunct="1">
              <a:spcAft>
                <a:spcPts val="0"/>
              </a:spcAft>
              <a:buFont typeface="Wingdings 2"/>
              <a:buChar char=""/>
              <a:defRPr/>
            </a:pPr>
            <a:r>
              <a:rPr lang="fr-FR" altLang="fr-FR" dirty="0"/>
              <a:t>Obéissance hiérarchique :</a:t>
            </a:r>
          </a:p>
          <a:p>
            <a:pPr marL="86929" eaLnBrk="1" fontAlgn="auto" hangingPunct="1">
              <a:spcAft>
                <a:spcPts val="0"/>
              </a:spcAft>
              <a:defRPr/>
            </a:pPr>
            <a:r>
              <a:rPr lang="fr-FR" altLang="fr-FR" dirty="0"/>
              <a:t> </a:t>
            </a:r>
            <a:r>
              <a:rPr lang="fr-FR" dirty="0">
                <a:latin typeface="Arial" pitchFamily="34" charset="0"/>
                <a:cs typeface="Arial" pitchFamily="34" charset="0"/>
              </a:rPr>
              <a:t>Les fonctionnaires doivent se conformer aux instructions émanant de l'autorité hiérarchique. </a:t>
            </a:r>
          </a:p>
          <a:p>
            <a:pPr marL="386352" indent="-299423" eaLnBrk="1" fontAlgn="auto" hangingPunct="1">
              <a:spcAft>
                <a:spcPts val="0"/>
              </a:spcAft>
              <a:buFont typeface="Wingdings 2"/>
              <a:buChar char=""/>
              <a:defRPr/>
            </a:pPr>
            <a:endParaRPr lang="fr-FR" dirty="0">
              <a:latin typeface="Arial" pitchFamily="34" charset="0"/>
              <a:cs typeface="Arial" pitchFamily="34" charset="0"/>
            </a:endParaRPr>
          </a:p>
          <a:p>
            <a:pPr marL="86929" eaLnBrk="1" fontAlgn="auto" hangingPunct="1">
              <a:lnSpc>
                <a:spcPct val="110000"/>
              </a:lnSpc>
              <a:spcBef>
                <a:spcPts val="0"/>
              </a:spcBef>
              <a:spcAft>
                <a:spcPts val="0"/>
              </a:spcAft>
              <a:defRPr/>
            </a:pPr>
            <a:r>
              <a:rPr lang="fr-FR" dirty="0">
                <a:latin typeface="Arial" pitchFamily="34" charset="0"/>
                <a:cs typeface="Arial" pitchFamily="34" charset="0"/>
              </a:rPr>
              <a:t>Cette obligation peut être levée lorsque l'ordre donné est manifestement illégal ou de nature à compromettre gravement un intérêt public </a:t>
            </a:r>
          </a:p>
          <a:p>
            <a:pPr marL="386352" indent="-299423" eaLnBrk="1" fontAlgn="auto" hangingPunct="1">
              <a:lnSpc>
                <a:spcPct val="110000"/>
              </a:lnSpc>
              <a:spcBef>
                <a:spcPts val="0"/>
              </a:spcBef>
              <a:spcAft>
                <a:spcPts val="0"/>
              </a:spcAft>
              <a:defRPr/>
            </a:pPr>
            <a:r>
              <a:rPr lang="fr-FR" dirty="0">
                <a:latin typeface="Arial" pitchFamily="34" charset="0"/>
                <a:cs typeface="Arial" pitchFamily="34" charset="0"/>
              </a:rPr>
              <a:t>   (la sécurité des élèves, la neutralité religieuse ou politique , ... )  </a:t>
            </a:r>
          </a:p>
          <a:p>
            <a:pPr>
              <a:defRPr/>
            </a:pPr>
            <a:endParaRPr lang="fr-FR" altLang="fr-FR" dirty="0"/>
          </a:p>
          <a:p>
            <a:pPr>
              <a:defRPr/>
            </a:pPr>
            <a:endParaRPr lang="fr-FR" altLang="fr-FR" dirty="0"/>
          </a:p>
          <a:p>
            <a:pPr marL="289764" indent="-289764" eaLnBrk="1" fontAlgn="auto" hangingPunct="1">
              <a:spcAft>
                <a:spcPts val="0"/>
              </a:spcAft>
              <a:buClr>
                <a:schemeClr val="accent3"/>
              </a:buClr>
              <a:defRPr/>
            </a:pPr>
            <a:r>
              <a:rPr lang="fr-FR" dirty="0">
                <a:solidFill>
                  <a:schemeClr val="accent6">
                    <a:lumMod val="75000"/>
                  </a:schemeClr>
                </a:solidFill>
                <a:latin typeface="Arial" pitchFamily="34" charset="0"/>
                <a:cs typeface="Arial" pitchFamily="34" charset="0"/>
              </a:rPr>
              <a:t>* principe de laïcité </a:t>
            </a:r>
            <a:r>
              <a:rPr lang="fr-FR" dirty="0">
                <a:latin typeface="Arial" pitchFamily="34" charset="0"/>
                <a:cs typeface="Arial" pitchFamily="34" charset="0"/>
              </a:rPr>
              <a:t>: plusieurs textes définissent l'obligation qui est faite à l'enseignant d'assurer un enseignement religieusement et politiquement neutre … L'école publique ne privilégie aucune doctrine... </a:t>
            </a:r>
          </a:p>
          <a:p>
            <a:pPr marL="289764" indent="-289764" eaLnBrk="1" fontAlgn="auto" hangingPunct="1">
              <a:spcAft>
                <a:spcPts val="0"/>
              </a:spcAft>
              <a:buClr>
                <a:schemeClr val="accent3"/>
              </a:buClr>
              <a:defRPr/>
            </a:pPr>
            <a:endParaRPr lang="fr-FR" dirty="0">
              <a:latin typeface="Arial" pitchFamily="34" charset="0"/>
              <a:cs typeface="Arial" pitchFamily="34" charset="0"/>
            </a:endParaRPr>
          </a:p>
          <a:p>
            <a:pPr marL="289764" indent="-289764" eaLnBrk="1" fontAlgn="auto" hangingPunct="1">
              <a:spcAft>
                <a:spcPts val="0"/>
              </a:spcAft>
              <a:buClr>
                <a:schemeClr val="accent3"/>
              </a:buClr>
              <a:defRPr/>
            </a:pPr>
            <a:r>
              <a:rPr lang="fr-FR" dirty="0">
                <a:latin typeface="Arial" pitchFamily="34" charset="0"/>
                <a:cs typeface="Arial" pitchFamily="34" charset="0"/>
              </a:rPr>
              <a:t>	L'enseignant doit impérativement éviter toute marque distinctive, le prosélytisme philosophique , religieux ou politique ...</a:t>
            </a:r>
          </a:p>
          <a:p>
            <a:pPr marL="289764" indent="-289764" eaLnBrk="1" fontAlgn="auto" hangingPunct="1">
              <a:spcAft>
                <a:spcPts val="0"/>
              </a:spcAft>
              <a:buClr>
                <a:schemeClr val="accent3"/>
              </a:buClr>
              <a:defRPr/>
            </a:pPr>
            <a:endParaRPr lang="fr-FR" dirty="0">
              <a:latin typeface="Arial" pitchFamily="34" charset="0"/>
              <a:cs typeface="Arial" pitchFamily="34" charset="0"/>
            </a:endParaRPr>
          </a:p>
          <a:p>
            <a:pPr marL="289764" indent="-289764" eaLnBrk="1" fontAlgn="auto" hangingPunct="1">
              <a:spcAft>
                <a:spcPts val="0"/>
              </a:spcAft>
              <a:buClr>
                <a:schemeClr val="accent3"/>
              </a:buClr>
              <a:buFont typeface="Arial" panose="020B0604020202020204" pitchFamily="34" charset="0"/>
              <a:buChar char="•"/>
              <a:defRPr/>
            </a:pPr>
            <a:r>
              <a:rPr lang="fr-FR" dirty="0">
                <a:latin typeface="Arial" pitchFamily="34" charset="0"/>
                <a:cs typeface="Arial" pitchFamily="34" charset="0"/>
              </a:rPr>
              <a:t>Secret professionnel :</a:t>
            </a:r>
          </a:p>
          <a:p>
            <a:pPr marL="385682" indent="-298484" eaLnBrk="1" hangingPunct="1">
              <a:defRPr/>
            </a:pPr>
            <a:r>
              <a:rPr lang="fr-FR" altLang="fr-FR" dirty="0"/>
              <a:t>les fonctionnaires sont  tenus au secret professionnel visé par le code pénal (</a:t>
            </a:r>
            <a:r>
              <a:rPr lang="fr-FR" altLang="fr-FR" b="1" dirty="0"/>
              <a:t>l’article 26 de la loi du 13 juillet 1983 )</a:t>
            </a:r>
            <a:r>
              <a:rPr lang="fr-FR" altLang="fr-FR" dirty="0"/>
              <a:t> en tant que dépositaires de renseignements concernant ou intéressant des particuliers et étant personnels et/ou secrets </a:t>
            </a:r>
          </a:p>
          <a:p>
            <a:pPr marL="385682" indent="-298484" eaLnBrk="1" hangingPunct="1">
              <a:defRPr/>
            </a:pPr>
            <a:r>
              <a:rPr lang="fr-FR" altLang="fr-FR" dirty="0"/>
              <a:t>Le secret professionnel peut également être partagé entre divers professionnels. Tel est le cas pour les équipes médicales et éducatives qui, depuis la circulaire du 8 septembre 2003 relative à l’accueil en collectivité des enfants et adolescents atteints de troubles de la santé, sont amenées à partager en </a:t>
            </a:r>
            <a:r>
              <a:rPr lang="fr-FR" altLang="fr-FR" b="1" dirty="0"/>
              <a:t>accord avec la famille de l’enfant malade ou handicapé</a:t>
            </a:r>
            <a:r>
              <a:rPr lang="fr-FR" altLang="fr-FR" dirty="0"/>
              <a:t>, des informations ayant pour finalité une meilleure prise en charge de l’élève concerné</a:t>
            </a:r>
          </a:p>
          <a:p>
            <a:pPr marL="385682" indent="-298484" eaLnBrk="1" hangingPunct="1">
              <a:defRPr/>
            </a:pPr>
            <a:endParaRPr lang="fr-FR" altLang="fr-FR" dirty="0">
              <a:latin typeface="Arial" panose="020B0604020202020204" pitchFamily="34" charset="0"/>
              <a:cs typeface="Arial" panose="020B0604020202020204" pitchFamily="34" charset="0"/>
            </a:endParaRPr>
          </a:p>
          <a:p>
            <a:pPr marL="385682" indent="-298484" eaLnBrk="1" hangingPunct="1">
              <a:defRPr/>
            </a:pPr>
            <a:r>
              <a:rPr lang="fr-FR" altLang="fr-FR" dirty="0">
                <a:latin typeface="Arial" panose="020B0604020202020204" pitchFamily="34" charset="0"/>
                <a:cs typeface="Arial" panose="020B0604020202020204" pitchFamily="34" charset="0"/>
              </a:rPr>
              <a:t>* Discrétion professionnelle</a:t>
            </a:r>
          </a:p>
          <a:p>
            <a:pPr marL="289764" indent="-289764" eaLnBrk="1" fontAlgn="auto" hangingPunct="1">
              <a:spcAft>
                <a:spcPts val="0"/>
              </a:spcAft>
              <a:buClr>
                <a:schemeClr val="accent3"/>
              </a:buClr>
              <a:defRPr/>
            </a:pPr>
            <a:r>
              <a:rPr lang="fr-FR" dirty="0">
                <a:latin typeface="Arial" pitchFamily="34" charset="0"/>
                <a:cs typeface="Arial" pitchFamily="34" charset="0"/>
              </a:rPr>
              <a:t>... Les fonctionnaires doivent faire preuve de discrétion professionnelle pour tous les faits, informations ou documents dont ils ont connaissance dans l'exercice ou à l'occasion de l'exercice de leurs fonctions. En dehors des cas expressément prévus par la réglementation en vigueur, notamment en matière de liberté d'accès aux documents administratifs, les fonctionnaires ne peuvent être déliés de cette obligation de discrétion professionnelle que par décision expresse de l'autorité dont ils dépendent. </a:t>
            </a:r>
          </a:p>
          <a:p>
            <a:pPr marL="289764" indent="-289764" eaLnBrk="1" fontAlgn="auto" hangingPunct="1">
              <a:spcAft>
                <a:spcPts val="0"/>
              </a:spcAft>
              <a:buClr>
                <a:schemeClr val="accent3"/>
              </a:buClr>
              <a:defRPr/>
            </a:pPr>
            <a:endParaRPr lang="fr-FR" dirty="0">
              <a:latin typeface="Arial" pitchFamily="34" charset="0"/>
              <a:cs typeface="Arial" pitchFamily="34" charset="0"/>
            </a:endParaRPr>
          </a:p>
          <a:p>
            <a:pPr marL="289764" indent="-289764" eaLnBrk="1" fontAlgn="auto" hangingPunct="1">
              <a:spcAft>
                <a:spcPts val="0"/>
              </a:spcAft>
              <a:buClr>
                <a:schemeClr val="accent3"/>
              </a:buClr>
              <a:defRPr/>
            </a:pPr>
            <a:r>
              <a:rPr lang="fr-FR" b="1" dirty="0">
                <a:solidFill>
                  <a:schemeClr val="accent6">
                    <a:lumMod val="75000"/>
                  </a:schemeClr>
                </a:solidFill>
                <a:latin typeface="Arial" pitchFamily="34" charset="0"/>
                <a:cs typeface="Arial" pitchFamily="34" charset="0"/>
              </a:rPr>
              <a:t>L'obligation de discrétion professionnelle a pour objet de sauvegarder les intérêts de l'administration</a:t>
            </a:r>
            <a:endParaRPr lang="fr-FR" altLang="fr-FR" dirty="0">
              <a:latin typeface="Arial" panose="020B0604020202020204" pitchFamily="34" charset="0"/>
              <a:cs typeface="Arial" panose="020B0604020202020204" pitchFamily="34" charset="0"/>
            </a:endParaRPr>
          </a:p>
          <a:p>
            <a:pPr marL="289764" indent="-289764" eaLnBrk="1" fontAlgn="auto" hangingPunct="1">
              <a:spcAft>
                <a:spcPts val="0"/>
              </a:spcAft>
              <a:buClr>
                <a:schemeClr val="accent3"/>
              </a:buClr>
              <a:buFont typeface="Arial" panose="020B0604020202020204" pitchFamily="34" charset="0"/>
              <a:buChar char="•"/>
              <a:defRPr/>
            </a:pPr>
            <a:endParaRPr lang="fr-FR" dirty="0">
              <a:latin typeface="Arial" pitchFamily="34" charset="0"/>
              <a:cs typeface="Arial" pitchFamily="34" charset="0"/>
            </a:endParaRPr>
          </a:p>
          <a:p>
            <a:pPr>
              <a:defRPr/>
            </a:pPr>
            <a:endParaRPr lang="fr-FR" altLang="fr-FR" dirty="0"/>
          </a:p>
        </p:txBody>
      </p:sp>
      <p:sp>
        <p:nvSpPr>
          <p:cNvPr id="17412"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84778" indent="-301838">
              <a:defRPr>
                <a:solidFill>
                  <a:schemeClr val="tx1"/>
                </a:solidFill>
                <a:latin typeface="Arial" panose="020B0604020202020204" pitchFamily="34" charset="0"/>
                <a:cs typeface="Arial" panose="020B0604020202020204" pitchFamily="34" charset="0"/>
              </a:defRPr>
            </a:lvl2pPr>
            <a:lvl3pPr marL="1207351" indent="-241470">
              <a:defRPr>
                <a:solidFill>
                  <a:schemeClr val="tx1"/>
                </a:solidFill>
                <a:latin typeface="Arial" panose="020B0604020202020204" pitchFamily="34" charset="0"/>
                <a:cs typeface="Arial" panose="020B0604020202020204" pitchFamily="34" charset="0"/>
              </a:defRPr>
            </a:lvl3pPr>
            <a:lvl4pPr marL="1690291" indent="-241470">
              <a:defRPr>
                <a:solidFill>
                  <a:schemeClr val="tx1"/>
                </a:solidFill>
                <a:latin typeface="Arial" panose="020B0604020202020204" pitchFamily="34" charset="0"/>
                <a:cs typeface="Arial" panose="020B0604020202020204" pitchFamily="34" charset="0"/>
              </a:defRPr>
            </a:lvl4pPr>
            <a:lvl5pPr marL="2173232" indent="-241470">
              <a:defRPr>
                <a:solidFill>
                  <a:schemeClr val="tx1"/>
                </a:solidFill>
                <a:latin typeface="Arial" panose="020B0604020202020204" pitchFamily="34" charset="0"/>
                <a:cs typeface="Arial" panose="020B0604020202020204" pitchFamily="34" charset="0"/>
              </a:defRPr>
            </a:lvl5pPr>
            <a:lvl6pPr marL="2656172"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139112"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622053"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104993"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F7851D1-AE3D-48C5-B814-F8A6CDEA1F94}" type="slidenum">
              <a:rPr lang="fr-FR" altLang="fr-FR" smtClean="0"/>
              <a:pPr/>
              <a:t>17</a:t>
            </a:fld>
            <a:endParaRPr lang="fr-FR" altLang="fr-F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Espace réservé de l'image des diapositives 1"/>
          <p:cNvSpPr>
            <a:spLocks noGrp="1" noRot="1" noChangeAspect="1" noTextEdit="1"/>
          </p:cNvSpPr>
          <p:nvPr>
            <p:ph type="sldImg"/>
          </p:nvPr>
        </p:nvSpPr>
        <p:spPr bwMode="auto">
          <a:xfrm>
            <a:off x="2713038" y="515938"/>
            <a:ext cx="4591050" cy="25828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Espace réservé des not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dirty="0"/>
          </a:p>
        </p:txBody>
      </p:sp>
      <p:sp>
        <p:nvSpPr>
          <p:cNvPr id="3994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84778" indent="-301838">
              <a:defRPr>
                <a:solidFill>
                  <a:schemeClr val="tx1"/>
                </a:solidFill>
                <a:latin typeface="Arial" panose="020B0604020202020204" pitchFamily="34" charset="0"/>
                <a:cs typeface="Arial" panose="020B0604020202020204" pitchFamily="34" charset="0"/>
              </a:defRPr>
            </a:lvl2pPr>
            <a:lvl3pPr marL="1207351" indent="-241470">
              <a:defRPr>
                <a:solidFill>
                  <a:schemeClr val="tx1"/>
                </a:solidFill>
                <a:latin typeface="Arial" panose="020B0604020202020204" pitchFamily="34" charset="0"/>
                <a:cs typeface="Arial" panose="020B0604020202020204" pitchFamily="34" charset="0"/>
              </a:defRPr>
            </a:lvl3pPr>
            <a:lvl4pPr marL="1690291" indent="-241470">
              <a:defRPr>
                <a:solidFill>
                  <a:schemeClr val="tx1"/>
                </a:solidFill>
                <a:latin typeface="Arial" panose="020B0604020202020204" pitchFamily="34" charset="0"/>
                <a:cs typeface="Arial" panose="020B0604020202020204" pitchFamily="34" charset="0"/>
              </a:defRPr>
            </a:lvl4pPr>
            <a:lvl5pPr marL="2173232" indent="-241470">
              <a:defRPr>
                <a:solidFill>
                  <a:schemeClr val="tx1"/>
                </a:solidFill>
                <a:latin typeface="Arial" panose="020B0604020202020204" pitchFamily="34" charset="0"/>
                <a:cs typeface="Arial" panose="020B0604020202020204" pitchFamily="34" charset="0"/>
              </a:defRPr>
            </a:lvl5pPr>
            <a:lvl6pPr marL="2656172"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139112"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622053"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104993"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AFE9113-0C14-4421-979D-9DD361785F31}" type="slidenum">
              <a:rPr lang="fr-FR" altLang="fr-FR" smtClean="0"/>
              <a:pPr/>
              <a:t>18</a:t>
            </a:fld>
            <a:endParaRPr lang="fr-FR" altLang="fr-F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713038" y="515938"/>
            <a:ext cx="4591050" cy="2582862"/>
          </a:xfrm>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BDBF13E6-9390-4069-8CAF-271E445B0A19}" type="slidenum">
              <a:rPr lang="fr-FR" altLang="fr-FR" smtClean="0"/>
              <a:pPr>
                <a:defRPr/>
              </a:pPr>
              <a:t>20</a:t>
            </a:fld>
            <a:endParaRPr lang="fr-FR" altLang="fr-FR" dirty="0"/>
          </a:p>
        </p:txBody>
      </p:sp>
    </p:spTree>
    <p:extLst>
      <p:ext uri="{BB962C8B-B14F-4D97-AF65-F5344CB8AC3E}">
        <p14:creationId xmlns:p14="http://schemas.microsoft.com/office/powerpoint/2010/main" val="16589946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713038" y="515938"/>
            <a:ext cx="4591050" cy="2582862"/>
          </a:xfrm>
        </p:spPr>
      </p:sp>
      <p:sp>
        <p:nvSpPr>
          <p:cNvPr id="3" name="Espace réservé des notes 2"/>
          <p:cNvSpPr>
            <a:spLocks noGrp="1"/>
          </p:cNvSpPr>
          <p:nvPr>
            <p:ph type="body" idx="1"/>
          </p:nvPr>
        </p:nvSpPr>
        <p:spPr/>
        <p:txBody>
          <a:bodyPr/>
          <a:lstStyle/>
          <a:p>
            <a:pPr defTabSz="965881" eaLnBrk="1" fontAlgn="auto" hangingPunct="1">
              <a:spcBef>
                <a:spcPts val="0"/>
              </a:spcBef>
              <a:spcAft>
                <a:spcPts val="0"/>
              </a:spcAft>
              <a:defRPr/>
            </a:pPr>
            <a:r>
              <a:rPr lang="fr-FR" sz="1300" dirty="0"/>
              <a:t>Nous définirons donc la co-intervention comme </a:t>
            </a:r>
            <a:r>
              <a:rPr lang="fr-FR" sz="1300" b="1" dirty="0"/>
              <a:t>une modalité pédagogique de mise en œuvre des référentiels et des programmes dans laquelle deux enseignants interviennent ensemble dans une même salle (ou un même lieu) et au même moment.</a:t>
            </a:r>
            <a:r>
              <a:rPr lang="fr-FR" sz="1300" dirty="0"/>
              <a:t> </a:t>
            </a:r>
          </a:p>
          <a:p>
            <a:pPr defTabSz="965881" eaLnBrk="1" fontAlgn="auto" hangingPunct="1">
              <a:spcBef>
                <a:spcPts val="0"/>
              </a:spcBef>
              <a:spcAft>
                <a:spcPts val="0"/>
              </a:spcAft>
              <a:defRPr/>
            </a:pPr>
            <a:r>
              <a:rPr lang="fr-FR" sz="1300" dirty="0">
                <a:solidFill>
                  <a:schemeClr val="accent1">
                    <a:lumMod val="75000"/>
                  </a:schemeClr>
                </a:solidFill>
              </a:rPr>
              <a:t>Loin d’être une simple juxtaposition pédagogique de 2 enseignements , les séances doivent se construire à partir d’une situation professionnelle issue du RAP en mobilisant à la fois les connaissances , compétences et capacités des programmes des disciplines de l’ EG et les compétences et  décrits dans les référentiels de l’ EP </a:t>
            </a:r>
            <a:endParaRPr lang="fr-FR" dirty="0">
              <a:solidFill>
                <a:schemeClr val="accent1">
                  <a:lumMod val="75000"/>
                </a:schemeClr>
              </a:solidFill>
            </a:endParaRPr>
          </a:p>
          <a:p>
            <a:endParaRPr lang="fr-FR" dirty="0">
              <a:solidFill>
                <a:schemeClr val="accent1">
                  <a:lumMod val="75000"/>
                </a:schemeClr>
              </a:solidFill>
            </a:endParaRPr>
          </a:p>
          <a:p>
            <a:r>
              <a:rPr lang="fr-FR" dirty="0">
                <a:solidFill>
                  <a:schemeClr val="accent1">
                    <a:lumMod val="75000"/>
                  </a:schemeClr>
                </a:solidFill>
              </a:rPr>
              <a:t>CAP  Co intervention en maths avec les EP : 82,5 h sur les 2 ans idem avec les Français </a:t>
            </a:r>
          </a:p>
          <a:p>
            <a:r>
              <a:rPr lang="fr-FR" dirty="0">
                <a:solidFill>
                  <a:schemeClr val="accent1">
                    <a:lumMod val="75000"/>
                  </a:schemeClr>
                </a:solidFill>
              </a:rPr>
              <a:t>Bac Pro  Co intervention en français / 71 h sur les 3 ans </a:t>
            </a:r>
          </a:p>
          <a:p>
            <a:r>
              <a:rPr lang="fr-FR" dirty="0">
                <a:solidFill>
                  <a:schemeClr val="accent1">
                    <a:lumMod val="75000"/>
                  </a:schemeClr>
                </a:solidFill>
              </a:rPr>
              <a:t>Co intervention math – physique chimie 57 heures sur les 3 ans </a:t>
            </a:r>
          </a:p>
        </p:txBody>
      </p:sp>
      <p:sp>
        <p:nvSpPr>
          <p:cNvPr id="4" name="Espace réservé du pied de page 3"/>
          <p:cNvSpPr>
            <a:spLocks noGrp="1"/>
          </p:cNvSpPr>
          <p:nvPr>
            <p:ph type="ftr" sz="quarter" idx="10"/>
          </p:nvPr>
        </p:nvSpPr>
        <p:spPr/>
        <p:txBody>
          <a:bodyPr/>
          <a:lstStyle/>
          <a:p>
            <a:endParaRPr lang="fr-FR" dirty="0"/>
          </a:p>
        </p:txBody>
      </p:sp>
      <p:sp>
        <p:nvSpPr>
          <p:cNvPr id="5" name="Espace réservé du numéro de diapositive 4"/>
          <p:cNvSpPr>
            <a:spLocks noGrp="1"/>
          </p:cNvSpPr>
          <p:nvPr>
            <p:ph type="sldNum" sz="quarter" idx="11"/>
          </p:nvPr>
        </p:nvSpPr>
        <p:spPr/>
        <p:txBody>
          <a:bodyPr/>
          <a:lstStyle/>
          <a:p>
            <a:fld id="{64B7F6FF-BAE9-4096-9ED9-30A749D01CE5}" type="slidenum">
              <a:rPr lang="fr-FR" smtClean="0"/>
              <a:pPr/>
              <a:t>21</a:t>
            </a:fld>
            <a:endParaRPr lang="fr-FR" dirty="0"/>
          </a:p>
        </p:txBody>
      </p:sp>
    </p:spTree>
    <p:extLst>
      <p:ext uri="{BB962C8B-B14F-4D97-AF65-F5344CB8AC3E}">
        <p14:creationId xmlns:p14="http://schemas.microsoft.com/office/powerpoint/2010/main" val="20832387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713038" y="515938"/>
            <a:ext cx="4591050" cy="2582862"/>
          </a:xfrm>
        </p:spPr>
      </p:sp>
      <p:sp>
        <p:nvSpPr>
          <p:cNvPr id="3" name="Espace réservé des notes 2"/>
          <p:cNvSpPr>
            <a:spLocks noGrp="1"/>
          </p:cNvSpPr>
          <p:nvPr>
            <p:ph type="body" idx="1"/>
          </p:nvPr>
        </p:nvSpPr>
        <p:spPr/>
        <p:txBody>
          <a:bodyPr/>
          <a:lstStyle/>
          <a:p>
            <a:pPr defTabSz="965881" eaLnBrk="1" fontAlgn="auto" hangingPunct="1">
              <a:spcBef>
                <a:spcPts val="0"/>
              </a:spcBef>
              <a:spcAft>
                <a:spcPts val="0"/>
              </a:spcAft>
              <a:defRPr/>
            </a:pPr>
            <a:endParaRPr lang="fr-FR" dirty="0"/>
          </a:p>
        </p:txBody>
      </p:sp>
      <p:sp>
        <p:nvSpPr>
          <p:cNvPr id="4" name="Espace réservé du pied de page 3"/>
          <p:cNvSpPr>
            <a:spLocks noGrp="1"/>
          </p:cNvSpPr>
          <p:nvPr>
            <p:ph type="ftr" sz="quarter" idx="10"/>
          </p:nvPr>
        </p:nvSpPr>
        <p:spPr/>
        <p:txBody>
          <a:bodyPr/>
          <a:lstStyle/>
          <a:p>
            <a:endParaRPr lang="fr-FR" dirty="0"/>
          </a:p>
        </p:txBody>
      </p:sp>
      <p:sp>
        <p:nvSpPr>
          <p:cNvPr id="5" name="Espace réservé du numéro de diapositive 4"/>
          <p:cNvSpPr>
            <a:spLocks noGrp="1"/>
          </p:cNvSpPr>
          <p:nvPr>
            <p:ph type="sldNum" sz="quarter" idx="11"/>
          </p:nvPr>
        </p:nvSpPr>
        <p:spPr/>
        <p:txBody>
          <a:bodyPr/>
          <a:lstStyle/>
          <a:p>
            <a:fld id="{64B7F6FF-BAE9-4096-9ED9-30A749D01CE5}" type="slidenum">
              <a:rPr lang="fr-FR" smtClean="0"/>
              <a:pPr/>
              <a:t>22</a:t>
            </a:fld>
            <a:endParaRPr lang="fr-FR" dirty="0"/>
          </a:p>
        </p:txBody>
      </p:sp>
    </p:spTree>
    <p:extLst>
      <p:ext uri="{BB962C8B-B14F-4D97-AF65-F5344CB8AC3E}">
        <p14:creationId xmlns:p14="http://schemas.microsoft.com/office/powerpoint/2010/main" val="3079226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Espace réservé de l'image des diapositives 1"/>
          <p:cNvSpPr>
            <a:spLocks noGrp="1" noRot="1" noChangeAspect="1" noTextEdit="1"/>
          </p:cNvSpPr>
          <p:nvPr>
            <p:ph type="sldImg"/>
          </p:nvPr>
        </p:nvSpPr>
        <p:spPr bwMode="auto">
          <a:xfrm>
            <a:off x="2713038" y="515938"/>
            <a:ext cx="4591050" cy="25828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Espace réservé des not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dirty="0"/>
          </a:p>
        </p:txBody>
      </p:sp>
      <p:sp>
        <p:nvSpPr>
          <p:cNvPr id="43012"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84778" indent="-301838">
              <a:defRPr>
                <a:solidFill>
                  <a:schemeClr val="tx1"/>
                </a:solidFill>
                <a:latin typeface="Arial" panose="020B0604020202020204" pitchFamily="34" charset="0"/>
                <a:cs typeface="Arial" panose="020B0604020202020204" pitchFamily="34" charset="0"/>
              </a:defRPr>
            </a:lvl2pPr>
            <a:lvl3pPr marL="1207351" indent="-241470">
              <a:defRPr>
                <a:solidFill>
                  <a:schemeClr val="tx1"/>
                </a:solidFill>
                <a:latin typeface="Arial" panose="020B0604020202020204" pitchFamily="34" charset="0"/>
                <a:cs typeface="Arial" panose="020B0604020202020204" pitchFamily="34" charset="0"/>
              </a:defRPr>
            </a:lvl3pPr>
            <a:lvl4pPr marL="1690291" indent="-241470">
              <a:defRPr>
                <a:solidFill>
                  <a:schemeClr val="tx1"/>
                </a:solidFill>
                <a:latin typeface="Arial" panose="020B0604020202020204" pitchFamily="34" charset="0"/>
                <a:cs typeface="Arial" panose="020B0604020202020204" pitchFamily="34" charset="0"/>
              </a:defRPr>
            </a:lvl4pPr>
            <a:lvl5pPr marL="2173232" indent="-241470">
              <a:defRPr>
                <a:solidFill>
                  <a:schemeClr val="tx1"/>
                </a:solidFill>
                <a:latin typeface="Arial" panose="020B0604020202020204" pitchFamily="34" charset="0"/>
                <a:cs typeface="Arial" panose="020B0604020202020204" pitchFamily="34" charset="0"/>
              </a:defRPr>
            </a:lvl5pPr>
            <a:lvl6pPr marL="2656172"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139112"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622053"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104993"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60FF03F-F5BA-406E-BE03-61819AD6C6CD}" type="slidenum">
              <a:rPr lang="fr-FR" altLang="fr-FR" smtClean="0"/>
              <a:pPr/>
              <a:t>23</a:t>
            </a:fld>
            <a:endParaRPr lang="fr-FR" altLang="fr-FR" dirty="0"/>
          </a:p>
        </p:txBody>
      </p:sp>
    </p:spTree>
    <p:extLst>
      <p:ext uri="{BB962C8B-B14F-4D97-AF65-F5344CB8AC3E}">
        <p14:creationId xmlns:p14="http://schemas.microsoft.com/office/powerpoint/2010/main" val="4075791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Espace réservé de l'image des diapositives 1"/>
          <p:cNvSpPr>
            <a:spLocks noGrp="1" noRot="1" noChangeAspect="1" noTextEdit="1"/>
          </p:cNvSpPr>
          <p:nvPr>
            <p:ph type="sldImg"/>
          </p:nvPr>
        </p:nvSpPr>
        <p:spPr bwMode="auto">
          <a:xfrm>
            <a:off x="2713038" y="515938"/>
            <a:ext cx="4591050" cy="25828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Espace réservé des not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dirty="0"/>
          </a:p>
        </p:txBody>
      </p:sp>
      <p:sp>
        <p:nvSpPr>
          <p:cNvPr id="43012"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84778" indent="-301838">
              <a:defRPr>
                <a:solidFill>
                  <a:schemeClr val="tx1"/>
                </a:solidFill>
                <a:latin typeface="Arial" panose="020B0604020202020204" pitchFamily="34" charset="0"/>
                <a:cs typeface="Arial" panose="020B0604020202020204" pitchFamily="34" charset="0"/>
              </a:defRPr>
            </a:lvl2pPr>
            <a:lvl3pPr marL="1207351" indent="-241470">
              <a:defRPr>
                <a:solidFill>
                  <a:schemeClr val="tx1"/>
                </a:solidFill>
                <a:latin typeface="Arial" panose="020B0604020202020204" pitchFamily="34" charset="0"/>
                <a:cs typeface="Arial" panose="020B0604020202020204" pitchFamily="34" charset="0"/>
              </a:defRPr>
            </a:lvl3pPr>
            <a:lvl4pPr marL="1690291" indent="-241470">
              <a:defRPr>
                <a:solidFill>
                  <a:schemeClr val="tx1"/>
                </a:solidFill>
                <a:latin typeface="Arial" panose="020B0604020202020204" pitchFamily="34" charset="0"/>
                <a:cs typeface="Arial" panose="020B0604020202020204" pitchFamily="34" charset="0"/>
              </a:defRPr>
            </a:lvl4pPr>
            <a:lvl5pPr marL="2173232" indent="-241470">
              <a:defRPr>
                <a:solidFill>
                  <a:schemeClr val="tx1"/>
                </a:solidFill>
                <a:latin typeface="Arial" panose="020B0604020202020204" pitchFamily="34" charset="0"/>
                <a:cs typeface="Arial" panose="020B0604020202020204" pitchFamily="34" charset="0"/>
              </a:defRPr>
            </a:lvl5pPr>
            <a:lvl6pPr marL="2656172"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139112"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622053"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104993"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60FF03F-F5BA-406E-BE03-61819AD6C6CD}" type="slidenum">
              <a:rPr lang="fr-FR" altLang="fr-FR" smtClean="0"/>
              <a:pPr/>
              <a:t>2</a:t>
            </a:fld>
            <a:endParaRPr lang="fr-FR" altLang="fr-FR" dirty="0"/>
          </a:p>
        </p:txBody>
      </p:sp>
    </p:spTree>
    <p:extLst>
      <p:ext uri="{BB962C8B-B14F-4D97-AF65-F5344CB8AC3E}">
        <p14:creationId xmlns:p14="http://schemas.microsoft.com/office/powerpoint/2010/main" val="34543922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Espace réservé de l'image des diapositives 1"/>
          <p:cNvSpPr>
            <a:spLocks noGrp="1" noRot="1" noChangeAspect="1" noTextEdit="1"/>
          </p:cNvSpPr>
          <p:nvPr>
            <p:ph type="sldImg"/>
          </p:nvPr>
        </p:nvSpPr>
        <p:spPr bwMode="auto">
          <a:xfrm>
            <a:off x="2713038" y="515938"/>
            <a:ext cx="4591050" cy="25828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Espace réservé des not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dirty="0"/>
          </a:p>
        </p:txBody>
      </p:sp>
      <p:sp>
        <p:nvSpPr>
          <p:cNvPr id="43012"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84778" indent="-301838">
              <a:defRPr>
                <a:solidFill>
                  <a:schemeClr val="tx1"/>
                </a:solidFill>
                <a:latin typeface="Arial" panose="020B0604020202020204" pitchFamily="34" charset="0"/>
                <a:cs typeface="Arial" panose="020B0604020202020204" pitchFamily="34" charset="0"/>
              </a:defRPr>
            </a:lvl2pPr>
            <a:lvl3pPr marL="1207351" indent="-241470">
              <a:defRPr>
                <a:solidFill>
                  <a:schemeClr val="tx1"/>
                </a:solidFill>
                <a:latin typeface="Arial" panose="020B0604020202020204" pitchFamily="34" charset="0"/>
                <a:cs typeface="Arial" panose="020B0604020202020204" pitchFamily="34" charset="0"/>
              </a:defRPr>
            </a:lvl3pPr>
            <a:lvl4pPr marL="1690291" indent="-241470">
              <a:defRPr>
                <a:solidFill>
                  <a:schemeClr val="tx1"/>
                </a:solidFill>
                <a:latin typeface="Arial" panose="020B0604020202020204" pitchFamily="34" charset="0"/>
                <a:cs typeface="Arial" panose="020B0604020202020204" pitchFamily="34" charset="0"/>
              </a:defRPr>
            </a:lvl4pPr>
            <a:lvl5pPr marL="2173232" indent="-241470">
              <a:defRPr>
                <a:solidFill>
                  <a:schemeClr val="tx1"/>
                </a:solidFill>
                <a:latin typeface="Arial" panose="020B0604020202020204" pitchFamily="34" charset="0"/>
                <a:cs typeface="Arial" panose="020B0604020202020204" pitchFamily="34" charset="0"/>
              </a:defRPr>
            </a:lvl5pPr>
            <a:lvl6pPr marL="2656172"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139112"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622053"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104993"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60FF03F-F5BA-406E-BE03-61819AD6C6CD}" type="slidenum">
              <a:rPr lang="fr-FR" altLang="fr-FR" smtClean="0"/>
              <a:pPr/>
              <a:t>24</a:t>
            </a:fld>
            <a:endParaRPr lang="fr-FR" altLang="fr-FR" dirty="0"/>
          </a:p>
        </p:txBody>
      </p:sp>
    </p:spTree>
    <p:extLst>
      <p:ext uri="{BB962C8B-B14F-4D97-AF65-F5344CB8AC3E}">
        <p14:creationId xmlns:p14="http://schemas.microsoft.com/office/powerpoint/2010/main" val="30755568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Espace réservé de l'image des diapositives 1"/>
          <p:cNvSpPr>
            <a:spLocks noGrp="1" noRot="1" noChangeAspect="1" noTextEdit="1"/>
          </p:cNvSpPr>
          <p:nvPr>
            <p:ph type="sldImg"/>
          </p:nvPr>
        </p:nvSpPr>
        <p:spPr bwMode="auto">
          <a:xfrm>
            <a:off x="2713038" y="515938"/>
            <a:ext cx="4591050" cy="25828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Espace réservé des not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fr-FR" dirty="0"/>
              <a:t>L’école s’inscrit dans les grands principes de la république française </a:t>
            </a:r>
          </a:p>
        </p:txBody>
      </p:sp>
      <p:sp>
        <p:nvSpPr>
          <p:cNvPr id="43012"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84778" indent="-301838">
              <a:defRPr>
                <a:solidFill>
                  <a:schemeClr val="tx1"/>
                </a:solidFill>
                <a:latin typeface="Arial" panose="020B0604020202020204" pitchFamily="34" charset="0"/>
                <a:cs typeface="Arial" panose="020B0604020202020204" pitchFamily="34" charset="0"/>
              </a:defRPr>
            </a:lvl2pPr>
            <a:lvl3pPr marL="1207351" indent="-241470">
              <a:defRPr>
                <a:solidFill>
                  <a:schemeClr val="tx1"/>
                </a:solidFill>
                <a:latin typeface="Arial" panose="020B0604020202020204" pitchFamily="34" charset="0"/>
                <a:cs typeface="Arial" panose="020B0604020202020204" pitchFamily="34" charset="0"/>
              </a:defRPr>
            </a:lvl3pPr>
            <a:lvl4pPr marL="1690291" indent="-241470">
              <a:defRPr>
                <a:solidFill>
                  <a:schemeClr val="tx1"/>
                </a:solidFill>
                <a:latin typeface="Arial" panose="020B0604020202020204" pitchFamily="34" charset="0"/>
                <a:cs typeface="Arial" panose="020B0604020202020204" pitchFamily="34" charset="0"/>
              </a:defRPr>
            </a:lvl4pPr>
            <a:lvl5pPr marL="2173232" indent="-241470">
              <a:defRPr>
                <a:solidFill>
                  <a:schemeClr val="tx1"/>
                </a:solidFill>
                <a:latin typeface="Arial" panose="020B0604020202020204" pitchFamily="34" charset="0"/>
                <a:cs typeface="Arial" panose="020B0604020202020204" pitchFamily="34" charset="0"/>
              </a:defRPr>
            </a:lvl5pPr>
            <a:lvl6pPr marL="2656172"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139112"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622053"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104993"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60FF03F-F5BA-406E-BE03-61819AD6C6CD}" type="slidenum">
              <a:rPr lang="fr-FR" altLang="fr-FR" smtClean="0"/>
              <a:pPr/>
              <a:t>25</a:t>
            </a:fld>
            <a:endParaRPr lang="fr-FR" altLang="fr-FR" dirty="0"/>
          </a:p>
        </p:txBody>
      </p:sp>
    </p:spTree>
    <p:extLst>
      <p:ext uri="{BB962C8B-B14F-4D97-AF65-F5344CB8AC3E}">
        <p14:creationId xmlns:p14="http://schemas.microsoft.com/office/powerpoint/2010/main" val="118369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a:defRPr/>
            </a:pPr>
            <a:fld id="{BDBF13E6-9390-4069-8CAF-271E445B0A19}" type="slidenum">
              <a:rPr lang="fr-FR" altLang="fr-FR" smtClean="0"/>
              <a:pPr>
                <a:defRPr/>
              </a:pPr>
              <a:t>3</a:t>
            </a:fld>
            <a:endParaRPr lang="fr-FR" altLang="fr-FR" dirty="0"/>
          </a:p>
        </p:txBody>
      </p:sp>
    </p:spTree>
    <p:extLst>
      <p:ext uri="{BB962C8B-B14F-4D97-AF65-F5344CB8AC3E}">
        <p14:creationId xmlns:p14="http://schemas.microsoft.com/office/powerpoint/2010/main" val="1654155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BDBF13E6-9390-4069-8CAF-271E445B0A19}" type="slidenum">
              <a:rPr lang="fr-FR" altLang="fr-FR" smtClean="0"/>
              <a:pPr>
                <a:defRPr/>
              </a:pPr>
              <a:t>4</a:t>
            </a:fld>
            <a:endParaRPr lang="fr-FR" altLang="fr-FR" dirty="0"/>
          </a:p>
        </p:txBody>
      </p:sp>
    </p:spTree>
    <p:extLst>
      <p:ext uri="{BB962C8B-B14F-4D97-AF65-F5344CB8AC3E}">
        <p14:creationId xmlns:p14="http://schemas.microsoft.com/office/powerpoint/2010/main" val="42914954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BDBF13E6-9390-4069-8CAF-271E445B0A19}" type="slidenum">
              <a:rPr lang="fr-FR" altLang="fr-FR" smtClean="0"/>
              <a:pPr>
                <a:defRPr/>
              </a:pPr>
              <a:t>6</a:t>
            </a:fld>
            <a:endParaRPr lang="fr-FR" altLang="fr-FR" dirty="0"/>
          </a:p>
        </p:txBody>
      </p:sp>
    </p:spTree>
    <p:extLst>
      <p:ext uri="{BB962C8B-B14F-4D97-AF65-F5344CB8AC3E}">
        <p14:creationId xmlns:p14="http://schemas.microsoft.com/office/powerpoint/2010/main" val="24059757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Espace réservé de l'image des diapositives 1"/>
          <p:cNvSpPr>
            <a:spLocks noGrp="1" noRot="1" noChangeAspect="1" noTextEdit="1"/>
          </p:cNvSpPr>
          <p:nvPr>
            <p:ph type="sldImg"/>
          </p:nvPr>
        </p:nvSpPr>
        <p:spPr bwMode="auto">
          <a:xfrm>
            <a:off x="2713038" y="515938"/>
            <a:ext cx="4591050" cy="25828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Espace réservé des not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dirty="0"/>
          </a:p>
        </p:txBody>
      </p:sp>
      <p:sp>
        <p:nvSpPr>
          <p:cNvPr id="63492"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84778" indent="-301838">
              <a:defRPr>
                <a:solidFill>
                  <a:schemeClr val="tx1"/>
                </a:solidFill>
                <a:latin typeface="Arial" panose="020B0604020202020204" pitchFamily="34" charset="0"/>
                <a:cs typeface="Arial" panose="020B0604020202020204" pitchFamily="34" charset="0"/>
              </a:defRPr>
            </a:lvl2pPr>
            <a:lvl3pPr marL="1207351" indent="-241470">
              <a:defRPr>
                <a:solidFill>
                  <a:schemeClr val="tx1"/>
                </a:solidFill>
                <a:latin typeface="Arial" panose="020B0604020202020204" pitchFamily="34" charset="0"/>
                <a:cs typeface="Arial" panose="020B0604020202020204" pitchFamily="34" charset="0"/>
              </a:defRPr>
            </a:lvl3pPr>
            <a:lvl4pPr marL="1690291" indent="-241470">
              <a:defRPr>
                <a:solidFill>
                  <a:schemeClr val="tx1"/>
                </a:solidFill>
                <a:latin typeface="Arial" panose="020B0604020202020204" pitchFamily="34" charset="0"/>
                <a:cs typeface="Arial" panose="020B0604020202020204" pitchFamily="34" charset="0"/>
              </a:defRPr>
            </a:lvl4pPr>
            <a:lvl5pPr marL="2173232" indent="-241470">
              <a:defRPr>
                <a:solidFill>
                  <a:schemeClr val="tx1"/>
                </a:solidFill>
                <a:latin typeface="Arial" panose="020B0604020202020204" pitchFamily="34" charset="0"/>
                <a:cs typeface="Arial" panose="020B0604020202020204" pitchFamily="34" charset="0"/>
              </a:defRPr>
            </a:lvl5pPr>
            <a:lvl6pPr marL="2656172"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139112"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622053"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104993"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1D05DBC-7E22-4804-BFD6-A44C23A6E350}" type="slidenum">
              <a:rPr lang="fr-FR" altLang="fr-FR" smtClean="0"/>
              <a:pPr/>
              <a:t>7</a:t>
            </a:fld>
            <a:endParaRPr lang="fr-FR" altLang="fr-FR" dirty="0"/>
          </a:p>
        </p:txBody>
      </p:sp>
    </p:spTree>
    <p:extLst>
      <p:ext uri="{BB962C8B-B14F-4D97-AF65-F5344CB8AC3E}">
        <p14:creationId xmlns:p14="http://schemas.microsoft.com/office/powerpoint/2010/main" val="1022370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Espace réservé de l'image des diapositives 1"/>
          <p:cNvSpPr>
            <a:spLocks noGrp="1" noRot="1" noChangeAspect="1" noTextEdit="1"/>
          </p:cNvSpPr>
          <p:nvPr>
            <p:ph type="sldImg"/>
          </p:nvPr>
        </p:nvSpPr>
        <p:spPr bwMode="auto">
          <a:xfrm>
            <a:off x="2713038" y="515938"/>
            <a:ext cx="4591050" cy="25828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Espace réservé des not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dirty="0"/>
          </a:p>
        </p:txBody>
      </p:sp>
      <p:sp>
        <p:nvSpPr>
          <p:cNvPr id="43012"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84778" indent="-301838">
              <a:defRPr>
                <a:solidFill>
                  <a:schemeClr val="tx1"/>
                </a:solidFill>
                <a:latin typeface="Arial" panose="020B0604020202020204" pitchFamily="34" charset="0"/>
                <a:cs typeface="Arial" panose="020B0604020202020204" pitchFamily="34" charset="0"/>
              </a:defRPr>
            </a:lvl2pPr>
            <a:lvl3pPr marL="1207351" indent="-241470">
              <a:defRPr>
                <a:solidFill>
                  <a:schemeClr val="tx1"/>
                </a:solidFill>
                <a:latin typeface="Arial" panose="020B0604020202020204" pitchFamily="34" charset="0"/>
                <a:cs typeface="Arial" panose="020B0604020202020204" pitchFamily="34" charset="0"/>
              </a:defRPr>
            </a:lvl3pPr>
            <a:lvl4pPr marL="1690291" indent="-241470">
              <a:defRPr>
                <a:solidFill>
                  <a:schemeClr val="tx1"/>
                </a:solidFill>
                <a:latin typeface="Arial" panose="020B0604020202020204" pitchFamily="34" charset="0"/>
                <a:cs typeface="Arial" panose="020B0604020202020204" pitchFamily="34" charset="0"/>
              </a:defRPr>
            </a:lvl4pPr>
            <a:lvl5pPr marL="2173232" indent="-241470">
              <a:defRPr>
                <a:solidFill>
                  <a:schemeClr val="tx1"/>
                </a:solidFill>
                <a:latin typeface="Arial" panose="020B0604020202020204" pitchFamily="34" charset="0"/>
                <a:cs typeface="Arial" panose="020B0604020202020204" pitchFamily="34" charset="0"/>
              </a:defRPr>
            </a:lvl5pPr>
            <a:lvl6pPr marL="2656172"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139112"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622053"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104993"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60FF03F-F5BA-406E-BE03-61819AD6C6CD}" type="slidenum">
              <a:rPr lang="fr-FR" altLang="fr-FR" smtClean="0"/>
              <a:pPr/>
              <a:t>9</a:t>
            </a:fld>
            <a:endParaRPr lang="fr-FR" altLang="fr-FR" dirty="0"/>
          </a:p>
        </p:txBody>
      </p:sp>
    </p:spTree>
    <p:extLst>
      <p:ext uri="{BB962C8B-B14F-4D97-AF65-F5344CB8AC3E}">
        <p14:creationId xmlns:p14="http://schemas.microsoft.com/office/powerpoint/2010/main" val="609651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713038" y="515938"/>
            <a:ext cx="4591050" cy="2582862"/>
          </a:xfrm>
        </p:spPr>
      </p:sp>
      <p:sp>
        <p:nvSpPr>
          <p:cNvPr id="3" name="Espace réservé des not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BDBF13E6-9390-4069-8CAF-271E445B0A19}" type="slidenum">
              <a:rPr lang="fr-FR" altLang="fr-FR" smtClean="0"/>
              <a:pPr>
                <a:defRPr/>
              </a:pPr>
              <a:t>10</a:t>
            </a:fld>
            <a:endParaRPr lang="fr-FR" altLang="fr-FR" dirty="0"/>
          </a:p>
        </p:txBody>
      </p:sp>
    </p:spTree>
    <p:extLst>
      <p:ext uri="{BB962C8B-B14F-4D97-AF65-F5344CB8AC3E}">
        <p14:creationId xmlns:p14="http://schemas.microsoft.com/office/powerpoint/2010/main" val="40489845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a:defRPr/>
            </a:pPr>
            <a:fld id="{BDBF13E6-9390-4069-8CAF-271E445B0A19}" type="slidenum">
              <a:rPr lang="fr-FR" altLang="fr-FR" smtClean="0"/>
              <a:pPr>
                <a:defRPr/>
              </a:pPr>
              <a:t>11</a:t>
            </a:fld>
            <a:endParaRPr lang="fr-FR" altLang="fr-FR" dirty="0"/>
          </a:p>
        </p:txBody>
      </p:sp>
    </p:spTree>
    <p:extLst>
      <p:ext uri="{BB962C8B-B14F-4D97-AF65-F5344CB8AC3E}">
        <p14:creationId xmlns:p14="http://schemas.microsoft.com/office/powerpoint/2010/main" val="2226000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pPr>
              <a:defRPr/>
            </a:pPr>
            <a:fld id="{5503A2C9-89BB-4526-88F0-5DFA45D0F259}" type="datetimeFigureOut">
              <a:rPr lang="fr-FR" smtClean="0"/>
              <a:pPr>
                <a:defRPr/>
              </a:pPr>
              <a:t>24/08/2022</a:t>
            </a:fld>
            <a:endParaRPr lang="fr-FR" dirty="0"/>
          </a:p>
        </p:txBody>
      </p:sp>
      <p:sp>
        <p:nvSpPr>
          <p:cNvPr id="5" name="Footer Placeholder 4"/>
          <p:cNvSpPr>
            <a:spLocks noGrp="1"/>
          </p:cNvSpPr>
          <p:nvPr>
            <p:ph type="ftr" sz="quarter" idx="11"/>
          </p:nvPr>
        </p:nvSpPr>
        <p:spPr/>
        <p:txBody>
          <a:bodyPr/>
          <a:lstStyle/>
          <a:p>
            <a:pPr>
              <a:defRPr/>
            </a:pPr>
            <a:endParaRPr lang="fr-FR" dirty="0"/>
          </a:p>
        </p:txBody>
      </p:sp>
      <p:sp>
        <p:nvSpPr>
          <p:cNvPr id="6" name="Slide Number Placeholder 5"/>
          <p:cNvSpPr>
            <a:spLocks noGrp="1"/>
          </p:cNvSpPr>
          <p:nvPr>
            <p:ph type="sldNum" sz="quarter" idx="12"/>
          </p:nvPr>
        </p:nvSpPr>
        <p:spPr/>
        <p:txBody>
          <a:bodyPr/>
          <a:lstStyle/>
          <a:p>
            <a:pPr>
              <a:defRPr/>
            </a:pPr>
            <a:fld id="{B77B2690-7E3E-434E-BFB2-18C7A2BB45E3}" type="slidenum">
              <a:rPr lang="fr-FR" altLang="fr-FR" smtClean="0"/>
              <a:pPr>
                <a:defRPr/>
              </a:pPr>
              <a:t>‹N°›</a:t>
            </a:fld>
            <a:endParaRPr lang="fr-FR" altLang="fr-FR" dirty="0"/>
          </a:p>
        </p:txBody>
      </p:sp>
    </p:spTree>
    <p:extLst>
      <p:ext uri="{BB962C8B-B14F-4D97-AF65-F5344CB8AC3E}">
        <p14:creationId xmlns:p14="http://schemas.microsoft.com/office/powerpoint/2010/main" val="71279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a:defRPr/>
            </a:pPr>
            <a:fld id="{8A51FB99-72D0-4D5F-85D9-AF3A9B496F8E}" type="datetimeFigureOut">
              <a:rPr lang="fr-FR" smtClean="0"/>
              <a:pPr>
                <a:defRPr/>
              </a:pPr>
              <a:t>24/08/2022</a:t>
            </a:fld>
            <a:endParaRPr lang="fr-FR" dirty="0"/>
          </a:p>
        </p:txBody>
      </p:sp>
      <p:sp>
        <p:nvSpPr>
          <p:cNvPr id="5" name="Footer Placeholder 4"/>
          <p:cNvSpPr>
            <a:spLocks noGrp="1"/>
          </p:cNvSpPr>
          <p:nvPr>
            <p:ph type="ftr" sz="quarter" idx="11"/>
          </p:nvPr>
        </p:nvSpPr>
        <p:spPr/>
        <p:txBody>
          <a:bodyPr/>
          <a:lstStyle/>
          <a:p>
            <a:pPr>
              <a:defRPr/>
            </a:pPr>
            <a:endParaRPr lang="fr-FR" dirty="0"/>
          </a:p>
        </p:txBody>
      </p:sp>
      <p:sp>
        <p:nvSpPr>
          <p:cNvPr id="6" name="Slide Number Placeholder 5"/>
          <p:cNvSpPr>
            <a:spLocks noGrp="1"/>
          </p:cNvSpPr>
          <p:nvPr>
            <p:ph type="sldNum" sz="quarter" idx="12"/>
          </p:nvPr>
        </p:nvSpPr>
        <p:spPr/>
        <p:txBody>
          <a:bodyPr/>
          <a:lstStyle/>
          <a:p>
            <a:pPr>
              <a:defRPr/>
            </a:pPr>
            <a:fld id="{21752955-D850-4BF1-A3B5-C3C55490C613}" type="slidenum">
              <a:rPr lang="fr-FR" altLang="fr-FR" smtClean="0"/>
              <a:pPr>
                <a:defRPr/>
              </a:pPr>
              <a:t>‹N°›</a:t>
            </a:fld>
            <a:endParaRPr lang="fr-FR" altLang="fr-FR" dirty="0"/>
          </a:p>
        </p:txBody>
      </p:sp>
    </p:spTree>
    <p:extLst>
      <p:ext uri="{BB962C8B-B14F-4D97-AF65-F5344CB8AC3E}">
        <p14:creationId xmlns:p14="http://schemas.microsoft.com/office/powerpoint/2010/main" val="3848849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a:defRPr/>
            </a:pPr>
            <a:fld id="{E04C2F36-45E0-44F0-9E59-00D772D360DC}" type="datetimeFigureOut">
              <a:rPr lang="fr-FR" smtClean="0"/>
              <a:pPr>
                <a:defRPr/>
              </a:pPr>
              <a:t>24/08/2022</a:t>
            </a:fld>
            <a:endParaRPr lang="fr-FR" dirty="0"/>
          </a:p>
        </p:txBody>
      </p:sp>
      <p:sp>
        <p:nvSpPr>
          <p:cNvPr id="5" name="Footer Placeholder 4"/>
          <p:cNvSpPr>
            <a:spLocks noGrp="1"/>
          </p:cNvSpPr>
          <p:nvPr>
            <p:ph type="ftr" sz="quarter" idx="11"/>
          </p:nvPr>
        </p:nvSpPr>
        <p:spPr/>
        <p:txBody>
          <a:bodyPr/>
          <a:lstStyle/>
          <a:p>
            <a:pPr>
              <a:defRPr/>
            </a:pPr>
            <a:endParaRPr lang="fr-FR" dirty="0"/>
          </a:p>
        </p:txBody>
      </p:sp>
      <p:sp>
        <p:nvSpPr>
          <p:cNvPr id="6" name="Slide Number Placeholder 5"/>
          <p:cNvSpPr>
            <a:spLocks noGrp="1"/>
          </p:cNvSpPr>
          <p:nvPr>
            <p:ph type="sldNum" sz="quarter" idx="12"/>
          </p:nvPr>
        </p:nvSpPr>
        <p:spPr/>
        <p:txBody>
          <a:bodyPr/>
          <a:lstStyle/>
          <a:p>
            <a:pPr>
              <a:defRPr/>
            </a:pPr>
            <a:fld id="{7D0D6050-4DDE-4670-81C6-3D2EA86B43A1}" type="slidenum">
              <a:rPr lang="fr-FR" altLang="fr-FR" smtClean="0"/>
              <a:pPr>
                <a:defRPr/>
              </a:pPr>
              <a:t>‹N°›</a:t>
            </a:fld>
            <a:endParaRPr lang="fr-FR" altLang="fr-FR" dirty="0"/>
          </a:p>
        </p:txBody>
      </p:sp>
    </p:spTree>
    <p:extLst>
      <p:ext uri="{BB962C8B-B14F-4D97-AF65-F5344CB8AC3E}">
        <p14:creationId xmlns:p14="http://schemas.microsoft.com/office/powerpoint/2010/main" val="41252946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page de contenu 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6" name="Espace réservé du texte 6"/>
          <p:cNvSpPr>
            <a:spLocks noGrp="1"/>
          </p:cNvSpPr>
          <p:nvPr>
            <p:ph type="body" sz="quarter" idx="13"/>
          </p:nvPr>
        </p:nvSpPr>
        <p:spPr>
          <a:xfrm>
            <a:off x="1073152" y="1471083"/>
            <a:ext cx="10509249" cy="4598988"/>
          </a:xfrm>
        </p:spPr>
        <p:txBody>
          <a:bodyPr/>
          <a:lstStyle>
            <a:lvl1pPr marL="177800" marR="0" indent="-177800" algn="l" defTabSz="457200" rtl="0" eaLnBrk="1" fontAlgn="auto" latinLnBrk="0" hangingPunct="1">
              <a:lnSpc>
                <a:spcPct val="100000"/>
              </a:lnSpc>
              <a:spcBef>
                <a:spcPct val="20000"/>
              </a:spcBef>
              <a:spcAft>
                <a:spcPts val="0"/>
              </a:spcAft>
              <a:buClrTx/>
              <a:buSzPct val="100000"/>
              <a:buFont typeface="Arial"/>
              <a:buChar char="■"/>
              <a:tabLst/>
              <a:defRPr/>
            </a:lvl1pPr>
            <a:lvl2pPr marL="627063" marR="0" indent="-169863" algn="l" defTabSz="457200" rtl="0" eaLnBrk="1" fontAlgn="auto" latinLnBrk="0" hangingPunct="1">
              <a:lnSpc>
                <a:spcPct val="100000"/>
              </a:lnSpc>
              <a:spcBef>
                <a:spcPct val="20000"/>
              </a:spcBef>
              <a:spcAft>
                <a:spcPts val="0"/>
              </a:spcAft>
              <a:buClr>
                <a:srgbClr val="43A5C1"/>
              </a:buClr>
              <a:buSzTx/>
              <a:buFont typeface="Arial Italic"/>
              <a:buChar char="■"/>
              <a:tabLst/>
              <a:defRPr/>
            </a:lvl2pPr>
            <a:lvl3pPr marL="627063" marR="0" indent="0" algn="l" defTabSz="457200" rtl="0" eaLnBrk="1" fontAlgn="auto" latinLnBrk="0" hangingPunct="1">
              <a:lnSpc>
                <a:spcPct val="100000"/>
              </a:lnSpc>
              <a:spcBef>
                <a:spcPct val="20000"/>
              </a:spcBef>
              <a:spcAft>
                <a:spcPts val="0"/>
              </a:spcAft>
              <a:buClr>
                <a:srgbClr val="43A5C1"/>
              </a:buClr>
              <a:buSzTx/>
              <a:buFont typeface="Arial"/>
              <a:buNone/>
              <a:tabLst/>
              <a:defRPr/>
            </a:lvl3pPr>
            <a:lvl4pPr marL="627063" marR="0" indent="177800" algn="l" defTabSz="457200" rtl="0" eaLnBrk="1" fontAlgn="auto" latinLnBrk="0" hangingPunct="1">
              <a:lnSpc>
                <a:spcPct val="100000"/>
              </a:lnSpc>
              <a:spcBef>
                <a:spcPct val="20000"/>
              </a:spcBef>
              <a:spcAft>
                <a:spcPts val="0"/>
              </a:spcAft>
              <a:buClr>
                <a:srgbClr val="43A5C1"/>
              </a:buClr>
              <a:buSzTx/>
              <a:buFont typeface="Arial"/>
              <a:buChar char="–"/>
              <a:tabLst/>
              <a:defRPr/>
            </a:lvl4pPr>
            <a:lvl5pPr marL="806450" marR="0" indent="0" algn="l" defTabSz="457200" rtl="0" eaLnBrk="1" fontAlgn="auto" latinLnBrk="0" hangingPunct="1">
              <a:lnSpc>
                <a:spcPct val="100000"/>
              </a:lnSpc>
              <a:spcBef>
                <a:spcPct val="20000"/>
              </a:spcBef>
              <a:spcAft>
                <a:spcPts val="0"/>
              </a:spcAft>
              <a:buClr>
                <a:srgbClr val="43A5C1"/>
              </a:buClr>
              <a:buSzTx/>
              <a:buFont typeface="Arial"/>
              <a:buNone/>
              <a:tabLst/>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numéro de diapositive 4">
            <a:extLst>
              <a:ext uri="{FF2B5EF4-FFF2-40B4-BE49-F238E27FC236}">
                <a16:creationId xmlns:a16="http://schemas.microsoft.com/office/drawing/2014/main" id="{A18AA0F5-8553-49D3-998D-9D12E157BAE4}"/>
              </a:ext>
            </a:extLst>
          </p:cNvPr>
          <p:cNvSpPr>
            <a:spLocks noGrp="1"/>
          </p:cNvSpPr>
          <p:nvPr>
            <p:ph type="sldNum" sz="quarter" idx="14"/>
          </p:nvPr>
        </p:nvSpPr>
        <p:spPr/>
        <p:txBody>
          <a:bodyPr/>
          <a:lstStyle>
            <a:lvl1pPr>
              <a:defRPr/>
            </a:lvl1pPr>
          </a:lstStyle>
          <a:p>
            <a:pPr>
              <a:defRPr/>
            </a:pPr>
            <a:fld id="{8BA8C930-CC5F-4516-90E8-6E94A0368289}" type="slidenum">
              <a:rPr lang="fr-FR"/>
              <a:pPr>
                <a:defRPr/>
              </a:pPr>
              <a:t>‹N°›</a:t>
            </a:fld>
            <a:endParaRPr lang="fr-FR" dirty="0"/>
          </a:p>
        </p:txBody>
      </p:sp>
    </p:spTree>
    <p:extLst>
      <p:ext uri="{BB962C8B-B14F-4D97-AF65-F5344CB8AC3E}">
        <p14:creationId xmlns:p14="http://schemas.microsoft.com/office/powerpoint/2010/main" val="844596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Diapositive de contenu">
    <p:spTree>
      <p:nvGrpSpPr>
        <p:cNvPr id="1" name=""/>
        <p:cNvGrpSpPr/>
        <p:nvPr/>
      </p:nvGrpSpPr>
      <p:grpSpPr>
        <a:xfrm>
          <a:off x="0" y="0"/>
          <a:ext cx="0" cy="0"/>
          <a:chOff x="0" y="0"/>
          <a:chExt cx="0" cy="0"/>
        </a:xfrm>
      </p:grpSpPr>
      <p:pic>
        <p:nvPicPr>
          <p:cNvPr id="10" name="Imag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94800" y="6230536"/>
            <a:ext cx="1794933" cy="558872"/>
          </a:xfrm>
          <a:prstGeom prst="rect">
            <a:avLst/>
          </a:prstGeom>
        </p:spPr>
      </p:pic>
      <p:sp>
        <p:nvSpPr>
          <p:cNvPr id="13" name="Espace réservé du numéro de diapositive 5"/>
          <p:cNvSpPr>
            <a:spLocks noGrp="1"/>
          </p:cNvSpPr>
          <p:nvPr>
            <p:ph type="sldNum" sz="quarter" idx="4"/>
          </p:nvPr>
        </p:nvSpPr>
        <p:spPr>
          <a:xfrm>
            <a:off x="9194800" y="632741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C5B465-768F-472B-948C-8202AA102334}" type="slidenum">
              <a:rPr lang="fr-FR" smtClean="0"/>
              <a:t>‹N°›</a:t>
            </a:fld>
            <a:endParaRPr lang="fr-FR" dirty="0"/>
          </a:p>
        </p:txBody>
      </p:sp>
    </p:spTree>
    <p:extLst>
      <p:ext uri="{BB962C8B-B14F-4D97-AF65-F5344CB8AC3E}">
        <p14:creationId xmlns:p14="http://schemas.microsoft.com/office/powerpoint/2010/main" val="33057899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45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2EB94FD5-6DEC-4572-B5F8-AE465BB175BE}" type="datetimeFigureOut">
              <a:rPr lang="fr-FR" smtClean="0"/>
              <a:t>24/08/2022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DEEB7F7-91E8-42EE-954F-EB8A23AD05FA}" type="slidenum">
              <a:rPr lang="fr-FR" smtClean="0"/>
              <a:t>‹N°›</a:t>
            </a:fld>
            <a:endParaRPr lang="fr-FR"/>
          </a:p>
        </p:txBody>
      </p:sp>
    </p:spTree>
    <p:extLst>
      <p:ext uri="{BB962C8B-B14F-4D97-AF65-F5344CB8AC3E}">
        <p14:creationId xmlns:p14="http://schemas.microsoft.com/office/powerpoint/2010/main" val="11387056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EB94FD5-6DEC-4572-B5F8-AE465BB175BE}" type="datetimeFigureOut">
              <a:rPr lang="fr-FR" smtClean="0"/>
              <a:t>24/08/2022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DEEB7F7-91E8-42EE-954F-EB8A23AD05FA}" type="slidenum">
              <a:rPr lang="fr-FR" smtClean="0"/>
              <a:t>‹N°›</a:t>
            </a:fld>
            <a:endParaRPr lang="fr-FR"/>
          </a:p>
        </p:txBody>
      </p:sp>
    </p:spTree>
    <p:extLst>
      <p:ext uri="{BB962C8B-B14F-4D97-AF65-F5344CB8AC3E}">
        <p14:creationId xmlns:p14="http://schemas.microsoft.com/office/powerpoint/2010/main" val="37176159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1" y="1709740"/>
            <a:ext cx="10515600" cy="2852737"/>
          </a:xfrm>
        </p:spPr>
        <p:txBody>
          <a:bodyPr anchor="b"/>
          <a:lstStyle>
            <a:lvl1pPr>
              <a:defRPr sz="4500"/>
            </a:lvl1pPr>
          </a:lstStyle>
          <a:p>
            <a:r>
              <a:rPr lang="fr-FR"/>
              <a:t>Modifiez le style du titre</a:t>
            </a:r>
          </a:p>
        </p:txBody>
      </p:sp>
      <p:sp>
        <p:nvSpPr>
          <p:cNvPr id="3" name="Espace réservé du texte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2EB94FD5-6DEC-4572-B5F8-AE465BB175BE}" type="datetimeFigureOut">
              <a:rPr lang="fr-FR" smtClean="0"/>
              <a:t>24/08/2022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DEEB7F7-91E8-42EE-954F-EB8A23AD05FA}" type="slidenum">
              <a:rPr lang="fr-FR" smtClean="0"/>
              <a:t>‹N°›</a:t>
            </a:fld>
            <a:endParaRPr lang="fr-FR"/>
          </a:p>
        </p:txBody>
      </p:sp>
    </p:spTree>
    <p:extLst>
      <p:ext uri="{BB962C8B-B14F-4D97-AF65-F5344CB8AC3E}">
        <p14:creationId xmlns:p14="http://schemas.microsoft.com/office/powerpoint/2010/main" val="34712381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2EB94FD5-6DEC-4572-B5F8-AE465BB175BE}" type="datetimeFigureOut">
              <a:rPr lang="fr-FR" smtClean="0"/>
              <a:t>24/08/2022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DEEB7F7-91E8-42EE-954F-EB8A23AD05FA}" type="slidenum">
              <a:rPr lang="fr-FR" smtClean="0"/>
              <a:t>‹N°›</a:t>
            </a:fld>
            <a:endParaRPr lang="fr-FR"/>
          </a:p>
        </p:txBody>
      </p:sp>
    </p:spTree>
    <p:extLst>
      <p:ext uri="{BB962C8B-B14F-4D97-AF65-F5344CB8AC3E}">
        <p14:creationId xmlns:p14="http://schemas.microsoft.com/office/powerpoint/2010/main" val="17445874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7"/>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4" name="Espace réservé du contenu 3"/>
          <p:cNvSpPr>
            <a:spLocks noGrp="1"/>
          </p:cNvSpPr>
          <p:nvPr>
            <p:ph sz="half" idx="2"/>
          </p:nvPr>
        </p:nvSpPr>
        <p:spPr>
          <a:xfrm>
            <a:off x="839789"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6" name="Espace réservé du contenu 5"/>
          <p:cNvSpPr>
            <a:spLocks noGrp="1"/>
          </p:cNvSpPr>
          <p:nvPr>
            <p:ph sz="quarter" idx="4"/>
          </p:nvPr>
        </p:nvSpPr>
        <p:spPr>
          <a:xfrm>
            <a:off x="6172201"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2EB94FD5-6DEC-4572-B5F8-AE465BB175BE}" type="datetimeFigureOut">
              <a:rPr lang="fr-FR" smtClean="0"/>
              <a:t>24/08/2022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DEEB7F7-91E8-42EE-954F-EB8A23AD05FA}" type="slidenum">
              <a:rPr lang="fr-FR" smtClean="0"/>
              <a:t>‹N°›</a:t>
            </a:fld>
            <a:endParaRPr lang="fr-FR"/>
          </a:p>
        </p:txBody>
      </p:sp>
    </p:spTree>
    <p:extLst>
      <p:ext uri="{BB962C8B-B14F-4D97-AF65-F5344CB8AC3E}">
        <p14:creationId xmlns:p14="http://schemas.microsoft.com/office/powerpoint/2010/main" val="37663088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2EB94FD5-6DEC-4572-B5F8-AE465BB175BE}" type="datetimeFigureOut">
              <a:rPr lang="fr-FR" smtClean="0"/>
              <a:t>24/08/2022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DEEB7F7-91E8-42EE-954F-EB8A23AD05FA}" type="slidenum">
              <a:rPr lang="fr-FR" smtClean="0"/>
              <a:t>‹N°›</a:t>
            </a:fld>
            <a:endParaRPr lang="fr-FR"/>
          </a:p>
        </p:txBody>
      </p:sp>
    </p:spTree>
    <p:extLst>
      <p:ext uri="{BB962C8B-B14F-4D97-AF65-F5344CB8AC3E}">
        <p14:creationId xmlns:p14="http://schemas.microsoft.com/office/powerpoint/2010/main" val="1684648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a:defRPr/>
            </a:pPr>
            <a:fld id="{F54EEB6E-6A28-4931-87BB-575205CA6BC1}" type="datetimeFigureOut">
              <a:rPr lang="fr-FR" smtClean="0"/>
              <a:pPr>
                <a:defRPr/>
              </a:pPr>
              <a:t>24/08/2022</a:t>
            </a:fld>
            <a:endParaRPr lang="fr-FR" dirty="0"/>
          </a:p>
        </p:txBody>
      </p:sp>
      <p:sp>
        <p:nvSpPr>
          <p:cNvPr id="5" name="Footer Placeholder 4"/>
          <p:cNvSpPr>
            <a:spLocks noGrp="1"/>
          </p:cNvSpPr>
          <p:nvPr>
            <p:ph type="ftr" sz="quarter" idx="11"/>
          </p:nvPr>
        </p:nvSpPr>
        <p:spPr/>
        <p:txBody>
          <a:bodyPr/>
          <a:lstStyle/>
          <a:p>
            <a:pPr>
              <a:defRPr/>
            </a:pPr>
            <a:endParaRPr lang="fr-FR" dirty="0"/>
          </a:p>
        </p:txBody>
      </p:sp>
      <p:sp>
        <p:nvSpPr>
          <p:cNvPr id="6" name="Slide Number Placeholder 5"/>
          <p:cNvSpPr>
            <a:spLocks noGrp="1"/>
          </p:cNvSpPr>
          <p:nvPr>
            <p:ph type="sldNum" sz="quarter" idx="12"/>
          </p:nvPr>
        </p:nvSpPr>
        <p:spPr/>
        <p:txBody>
          <a:bodyPr/>
          <a:lstStyle/>
          <a:p>
            <a:pPr>
              <a:defRPr/>
            </a:pPr>
            <a:fld id="{146B11C3-0932-4843-A295-B4412E040102}" type="slidenum">
              <a:rPr lang="fr-FR" altLang="fr-FR" smtClean="0"/>
              <a:pPr>
                <a:defRPr/>
              </a:pPr>
              <a:t>‹N°›</a:t>
            </a:fld>
            <a:endParaRPr lang="fr-FR" altLang="fr-FR" dirty="0"/>
          </a:p>
        </p:txBody>
      </p:sp>
    </p:spTree>
    <p:extLst>
      <p:ext uri="{BB962C8B-B14F-4D97-AF65-F5344CB8AC3E}">
        <p14:creationId xmlns:p14="http://schemas.microsoft.com/office/powerpoint/2010/main" val="14202686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EB94FD5-6DEC-4572-B5F8-AE465BB175BE}" type="datetimeFigureOut">
              <a:rPr lang="fr-FR" smtClean="0"/>
              <a:t>24/08/2022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DEEB7F7-91E8-42EE-954F-EB8A23AD05FA}" type="slidenum">
              <a:rPr lang="fr-FR" smtClean="0"/>
              <a:t>‹N°›</a:t>
            </a:fld>
            <a:endParaRPr lang="fr-FR"/>
          </a:p>
        </p:txBody>
      </p:sp>
    </p:spTree>
    <p:extLst>
      <p:ext uri="{BB962C8B-B14F-4D97-AF65-F5344CB8AC3E}">
        <p14:creationId xmlns:p14="http://schemas.microsoft.com/office/powerpoint/2010/main" val="9256401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2400"/>
            </a:lvl1pPr>
          </a:lstStyle>
          <a:p>
            <a:r>
              <a:rPr lang="fr-FR"/>
              <a:t>Modifiez le style du titre</a:t>
            </a:r>
          </a:p>
        </p:txBody>
      </p:sp>
      <p:sp>
        <p:nvSpPr>
          <p:cNvPr id="3" name="Espace réservé du contenu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2EB94FD5-6DEC-4572-B5F8-AE465BB175BE}" type="datetimeFigureOut">
              <a:rPr lang="fr-FR" smtClean="0"/>
              <a:t>24/08/2022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DEEB7F7-91E8-42EE-954F-EB8A23AD05FA}" type="slidenum">
              <a:rPr lang="fr-FR" smtClean="0"/>
              <a:t>‹N°›</a:t>
            </a:fld>
            <a:endParaRPr lang="fr-FR"/>
          </a:p>
        </p:txBody>
      </p:sp>
    </p:spTree>
    <p:extLst>
      <p:ext uri="{BB962C8B-B14F-4D97-AF65-F5344CB8AC3E}">
        <p14:creationId xmlns:p14="http://schemas.microsoft.com/office/powerpoint/2010/main" val="9380442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2400"/>
            </a:lvl1pPr>
          </a:lstStyle>
          <a:p>
            <a:r>
              <a:rPr lang="fr-FR"/>
              <a:t>Modifiez le style du titre</a:t>
            </a:r>
          </a:p>
        </p:txBody>
      </p:sp>
      <p:sp>
        <p:nvSpPr>
          <p:cNvPr id="3" name="Espace réservé pour une image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2EB94FD5-6DEC-4572-B5F8-AE465BB175BE}" type="datetimeFigureOut">
              <a:rPr lang="fr-FR" smtClean="0"/>
              <a:t>24/08/2022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DEEB7F7-91E8-42EE-954F-EB8A23AD05FA}" type="slidenum">
              <a:rPr lang="fr-FR" smtClean="0"/>
              <a:t>‹N°›</a:t>
            </a:fld>
            <a:endParaRPr lang="fr-FR"/>
          </a:p>
        </p:txBody>
      </p:sp>
    </p:spTree>
    <p:extLst>
      <p:ext uri="{BB962C8B-B14F-4D97-AF65-F5344CB8AC3E}">
        <p14:creationId xmlns:p14="http://schemas.microsoft.com/office/powerpoint/2010/main" val="27162693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EB94FD5-6DEC-4572-B5F8-AE465BB175BE}" type="datetimeFigureOut">
              <a:rPr lang="fr-FR" smtClean="0"/>
              <a:t>24/08/2022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DEEB7F7-91E8-42EE-954F-EB8A23AD05FA}" type="slidenum">
              <a:rPr lang="fr-FR" smtClean="0"/>
              <a:t>‹N°›</a:t>
            </a:fld>
            <a:endParaRPr lang="fr-FR"/>
          </a:p>
        </p:txBody>
      </p:sp>
    </p:spTree>
    <p:extLst>
      <p:ext uri="{BB962C8B-B14F-4D97-AF65-F5344CB8AC3E}">
        <p14:creationId xmlns:p14="http://schemas.microsoft.com/office/powerpoint/2010/main" val="5701534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1"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1"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EB94FD5-6DEC-4572-B5F8-AE465BB175BE}" type="datetimeFigureOut">
              <a:rPr lang="fr-FR" smtClean="0"/>
              <a:t>24/08/2022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DEEB7F7-91E8-42EE-954F-EB8A23AD05FA}" type="slidenum">
              <a:rPr lang="fr-FR" smtClean="0"/>
              <a:t>‹N°›</a:t>
            </a:fld>
            <a:endParaRPr lang="fr-FR"/>
          </a:p>
        </p:txBody>
      </p:sp>
    </p:spTree>
    <p:extLst>
      <p:ext uri="{BB962C8B-B14F-4D97-AF65-F5344CB8AC3E}">
        <p14:creationId xmlns:p14="http://schemas.microsoft.com/office/powerpoint/2010/main" val="2255652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pPr>
              <a:defRPr/>
            </a:pPr>
            <a:fld id="{12CF391B-DEBE-41C5-8F6D-11A53BC4F81B}" type="datetimeFigureOut">
              <a:rPr lang="fr-FR" smtClean="0"/>
              <a:pPr>
                <a:defRPr/>
              </a:pPr>
              <a:t>24/08/2022</a:t>
            </a:fld>
            <a:endParaRPr lang="fr-FR" dirty="0"/>
          </a:p>
        </p:txBody>
      </p:sp>
      <p:sp>
        <p:nvSpPr>
          <p:cNvPr id="5" name="Footer Placeholder 4"/>
          <p:cNvSpPr>
            <a:spLocks noGrp="1"/>
          </p:cNvSpPr>
          <p:nvPr>
            <p:ph type="ftr" sz="quarter" idx="11"/>
          </p:nvPr>
        </p:nvSpPr>
        <p:spPr/>
        <p:txBody>
          <a:bodyPr/>
          <a:lstStyle/>
          <a:p>
            <a:pPr>
              <a:defRPr/>
            </a:pPr>
            <a:endParaRPr lang="fr-FR" dirty="0"/>
          </a:p>
        </p:txBody>
      </p:sp>
      <p:sp>
        <p:nvSpPr>
          <p:cNvPr id="6" name="Slide Number Placeholder 5"/>
          <p:cNvSpPr>
            <a:spLocks noGrp="1"/>
          </p:cNvSpPr>
          <p:nvPr>
            <p:ph type="sldNum" sz="quarter" idx="12"/>
          </p:nvPr>
        </p:nvSpPr>
        <p:spPr/>
        <p:txBody>
          <a:bodyPr/>
          <a:lstStyle/>
          <a:p>
            <a:pPr>
              <a:defRPr/>
            </a:pPr>
            <a:fld id="{3AABA20A-DE66-4888-B5EB-094ECDF5E2EF}" type="slidenum">
              <a:rPr lang="fr-FR" altLang="fr-FR" smtClean="0"/>
              <a:pPr>
                <a:defRPr/>
              </a:pPr>
              <a:t>‹N°›</a:t>
            </a:fld>
            <a:endParaRPr lang="fr-FR" altLang="fr-FR" dirty="0"/>
          </a:p>
        </p:txBody>
      </p:sp>
    </p:spTree>
    <p:extLst>
      <p:ext uri="{BB962C8B-B14F-4D97-AF65-F5344CB8AC3E}">
        <p14:creationId xmlns:p14="http://schemas.microsoft.com/office/powerpoint/2010/main" val="21999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pPr>
              <a:defRPr/>
            </a:pPr>
            <a:fld id="{735D5BBF-90A5-4422-BE63-84B8360CEDFA}" type="datetimeFigureOut">
              <a:rPr lang="fr-FR" smtClean="0"/>
              <a:pPr>
                <a:defRPr/>
              </a:pPr>
              <a:t>24/08/2022</a:t>
            </a:fld>
            <a:endParaRPr lang="fr-FR" dirty="0"/>
          </a:p>
        </p:txBody>
      </p:sp>
      <p:sp>
        <p:nvSpPr>
          <p:cNvPr id="6" name="Footer Placeholder 5"/>
          <p:cNvSpPr>
            <a:spLocks noGrp="1"/>
          </p:cNvSpPr>
          <p:nvPr>
            <p:ph type="ftr" sz="quarter" idx="11"/>
          </p:nvPr>
        </p:nvSpPr>
        <p:spPr/>
        <p:txBody>
          <a:bodyPr/>
          <a:lstStyle/>
          <a:p>
            <a:pPr>
              <a:defRPr/>
            </a:pPr>
            <a:endParaRPr lang="fr-FR" dirty="0"/>
          </a:p>
        </p:txBody>
      </p:sp>
      <p:sp>
        <p:nvSpPr>
          <p:cNvPr id="7" name="Slide Number Placeholder 6"/>
          <p:cNvSpPr>
            <a:spLocks noGrp="1"/>
          </p:cNvSpPr>
          <p:nvPr>
            <p:ph type="sldNum" sz="quarter" idx="12"/>
          </p:nvPr>
        </p:nvSpPr>
        <p:spPr/>
        <p:txBody>
          <a:bodyPr/>
          <a:lstStyle/>
          <a:p>
            <a:pPr>
              <a:defRPr/>
            </a:pPr>
            <a:fld id="{6B38D8BF-6B8B-440B-85FD-18A802A27BD6}" type="slidenum">
              <a:rPr lang="fr-FR" altLang="fr-FR" smtClean="0"/>
              <a:pPr>
                <a:defRPr/>
              </a:pPr>
              <a:t>‹N°›</a:t>
            </a:fld>
            <a:endParaRPr lang="fr-FR" altLang="fr-FR" dirty="0"/>
          </a:p>
        </p:txBody>
      </p:sp>
    </p:spTree>
    <p:extLst>
      <p:ext uri="{BB962C8B-B14F-4D97-AF65-F5344CB8AC3E}">
        <p14:creationId xmlns:p14="http://schemas.microsoft.com/office/powerpoint/2010/main" val="1856247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pPr>
              <a:defRPr/>
            </a:pPr>
            <a:fld id="{37529199-A302-4755-8529-C968621878E1}" type="datetimeFigureOut">
              <a:rPr lang="fr-FR" smtClean="0"/>
              <a:pPr>
                <a:defRPr/>
              </a:pPr>
              <a:t>24/08/2022</a:t>
            </a:fld>
            <a:endParaRPr lang="fr-FR" dirty="0"/>
          </a:p>
        </p:txBody>
      </p:sp>
      <p:sp>
        <p:nvSpPr>
          <p:cNvPr id="8" name="Footer Placeholder 7"/>
          <p:cNvSpPr>
            <a:spLocks noGrp="1"/>
          </p:cNvSpPr>
          <p:nvPr>
            <p:ph type="ftr" sz="quarter" idx="11"/>
          </p:nvPr>
        </p:nvSpPr>
        <p:spPr/>
        <p:txBody>
          <a:bodyPr/>
          <a:lstStyle/>
          <a:p>
            <a:pPr>
              <a:defRPr/>
            </a:pPr>
            <a:endParaRPr lang="fr-FR" dirty="0"/>
          </a:p>
        </p:txBody>
      </p:sp>
      <p:sp>
        <p:nvSpPr>
          <p:cNvPr id="9" name="Slide Number Placeholder 8"/>
          <p:cNvSpPr>
            <a:spLocks noGrp="1"/>
          </p:cNvSpPr>
          <p:nvPr>
            <p:ph type="sldNum" sz="quarter" idx="12"/>
          </p:nvPr>
        </p:nvSpPr>
        <p:spPr/>
        <p:txBody>
          <a:bodyPr/>
          <a:lstStyle/>
          <a:p>
            <a:pPr>
              <a:defRPr/>
            </a:pPr>
            <a:fld id="{2C38C38A-C349-495A-8AFB-037D2271D13E}" type="slidenum">
              <a:rPr lang="fr-FR" altLang="fr-FR" smtClean="0"/>
              <a:pPr>
                <a:defRPr/>
              </a:pPr>
              <a:t>‹N°›</a:t>
            </a:fld>
            <a:endParaRPr lang="fr-FR" altLang="fr-FR" dirty="0"/>
          </a:p>
        </p:txBody>
      </p:sp>
    </p:spTree>
    <p:extLst>
      <p:ext uri="{BB962C8B-B14F-4D97-AF65-F5344CB8AC3E}">
        <p14:creationId xmlns:p14="http://schemas.microsoft.com/office/powerpoint/2010/main" val="1765596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pPr>
              <a:defRPr/>
            </a:pPr>
            <a:fld id="{AB30DA95-E81C-44AC-9131-1DDBBF5FAA4B}" type="datetimeFigureOut">
              <a:rPr lang="fr-FR" smtClean="0"/>
              <a:pPr>
                <a:defRPr/>
              </a:pPr>
              <a:t>24/08/2022</a:t>
            </a:fld>
            <a:endParaRPr lang="fr-FR" dirty="0"/>
          </a:p>
        </p:txBody>
      </p:sp>
      <p:sp>
        <p:nvSpPr>
          <p:cNvPr id="4" name="Footer Placeholder 3"/>
          <p:cNvSpPr>
            <a:spLocks noGrp="1"/>
          </p:cNvSpPr>
          <p:nvPr>
            <p:ph type="ftr" sz="quarter" idx="11"/>
          </p:nvPr>
        </p:nvSpPr>
        <p:spPr/>
        <p:txBody>
          <a:bodyPr/>
          <a:lstStyle/>
          <a:p>
            <a:pPr>
              <a:defRPr/>
            </a:pPr>
            <a:endParaRPr lang="fr-FR" dirty="0"/>
          </a:p>
        </p:txBody>
      </p:sp>
      <p:sp>
        <p:nvSpPr>
          <p:cNvPr id="5" name="Slide Number Placeholder 4"/>
          <p:cNvSpPr>
            <a:spLocks noGrp="1"/>
          </p:cNvSpPr>
          <p:nvPr>
            <p:ph type="sldNum" sz="quarter" idx="12"/>
          </p:nvPr>
        </p:nvSpPr>
        <p:spPr/>
        <p:txBody>
          <a:bodyPr/>
          <a:lstStyle/>
          <a:p>
            <a:pPr>
              <a:defRPr/>
            </a:pPr>
            <a:fld id="{FD110C7C-9B0D-4282-A9D0-A3E4A5E50CF5}" type="slidenum">
              <a:rPr lang="fr-FR" altLang="fr-FR" smtClean="0"/>
              <a:pPr>
                <a:defRPr/>
              </a:pPr>
              <a:t>‹N°›</a:t>
            </a:fld>
            <a:endParaRPr lang="fr-FR" altLang="fr-FR" dirty="0"/>
          </a:p>
        </p:txBody>
      </p:sp>
    </p:spTree>
    <p:extLst>
      <p:ext uri="{BB962C8B-B14F-4D97-AF65-F5344CB8AC3E}">
        <p14:creationId xmlns:p14="http://schemas.microsoft.com/office/powerpoint/2010/main" val="1191311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7E6A7F2D-C820-4E54-940F-F0AEC715D8B0}" type="datetimeFigureOut">
              <a:rPr lang="fr-FR" smtClean="0"/>
              <a:pPr>
                <a:defRPr/>
              </a:pPr>
              <a:t>24/08/2022</a:t>
            </a:fld>
            <a:endParaRPr lang="fr-FR" dirty="0"/>
          </a:p>
        </p:txBody>
      </p:sp>
      <p:sp>
        <p:nvSpPr>
          <p:cNvPr id="3" name="Footer Placeholder 2"/>
          <p:cNvSpPr>
            <a:spLocks noGrp="1"/>
          </p:cNvSpPr>
          <p:nvPr>
            <p:ph type="ftr" sz="quarter" idx="11"/>
          </p:nvPr>
        </p:nvSpPr>
        <p:spPr/>
        <p:txBody>
          <a:bodyPr/>
          <a:lstStyle/>
          <a:p>
            <a:pPr>
              <a:defRPr/>
            </a:pPr>
            <a:endParaRPr lang="fr-FR" dirty="0"/>
          </a:p>
        </p:txBody>
      </p:sp>
      <p:sp>
        <p:nvSpPr>
          <p:cNvPr id="4" name="Slide Number Placeholder 3"/>
          <p:cNvSpPr>
            <a:spLocks noGrp="1"/>
          </p:cNvSpPr>
          <p:nvPr>
            <p:ph type="sldNum" sz="quarter" idx="12"/>
          </p:nvPr>
        </p:nvSpPr>
        <p:spPr/>
        <p:txBody>
          <a:bodyPr/>
          <a:lstStyle/>
          <a:p>
            <a:pPr>
              <a:defRPr/>
            </a:pPr>
            <a:fld id="{C8FE5EAE-89D1-40A9-BF3B-DA68192ED5C2}" type="slidenum">
              <a:rPr lang="fr-FR" altLang="fr-FR" smtClean="0"/>
              <a:pPr>
                <a:defRPr/>
              </a:pPr>
              <a:t>‹N°›</a:t>
            </a:fld>
            <a:endParaRPr lang="fr-FR" altLang="fr-FR" dirty="0"/>
          </a:p>
        </p:txBody>
      </p:sp>
    </p:spTree>
    <p:extLst>
      <p:ext uri="{BB962C8B-B14F-4D97-AF65-F5344CB8AC3E}">
        <p14:creationId xmlns:p14="http://schemas.microsoft.com/office/powerpoint/2010/main" val="1999690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pPr>
              <a:defRPr/>
            </a:pPr>
            <a:fld id="{92292D1A-BF7A-45D7-8DB5-E84FAB4FF92D}" type="datetimeFigureOut">
              <a:rPr lang="fr-FR" smtClean="0"/>
              <a:pPr>
                <a:defRPr/>
              </a:pPr>
              <a:t>24/08/2022</a:t>
            </a:fld>
            <a:endParaRPr lang="fr-FR" dirty="0"/>
          </a:p>
        </p:txBody>
      </p:sp>
      <p:sp>
        <p:nvSpPr>
          <p:cNvPr id="6" name="Footer Placeholder 5"/>
          <p:cNvSpPr>
            <a:spLocks noGrp="1"/>
          </p:cNvSpPr>
          <p:nvPr>
            <p:ph type="ftr" sz="quarter" idx="11"/>
          </p:nvPr>
        </p:nvSpPr>
        <p:spPr/>
        <p:txBody>
          <a:bodyPr/>
          <a:lstStyle/>
          <a:p>
            <a:pPr>
              <a:defRPr/>
            </a:pPr>
            <a:endParaRPr lang="fr-FR" dirty="0"/>
          </a:p>
        </p:txBody>
      </p:sp>
      <p:sp>
        <p:nvSpPr>
          <p:cNvPr id="7" name="Slide Number Placeholder 6"/>
          <p:cNvSpPr>
            <a:spLocks noGrp="1"/>
          </p:cNvSpPr>
          <p:nvPr>
            <p:ph type="sldNum" sz="quarter" idx="12"/>
          </p:nvPr>
        </p:nvSpPr>
        <p:spPr/>
        <p:txBody>
          <a:bodyPr/>
          <a:lstStyle/>
          <a:p>
            <a:pPr>
              <a:defRPr/>
            </a:pPr>
            <a:fld id="{70FAC35F-8BEB-4729-A837-1CE533D331D3}" type="slidenum">
              <a:rPr lang="fr-FR" altLang="fr-FR" smtClean="0"/>
              <a:pPr>
                <a:defRPr/>
              </a:pPr>
              <a:t>‹N°›</a:t>
            </a:fld>
            <a:endParaRPr lang="fr-FR" altLang="fr-FR" dirty="0"/>
          </a:p>
        </p:txBody>
      </p:sp>
    </p:spTree>
    <p:extLst>
      <p:ext uri="{BB962C8B-B14F-4D97-AF65-F5344CB8AC3E}">
        <p14:creationId xmlns:p14="http://schemas.microsoft.com/office/powerpoint/2010/main" val="4219258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pPr>
              <a:defRPr/>
            </a:pPr>
            <a:fld id="{932A7F8F-ED88-4BD5-86AE-3F52F3F11BE7}" type="datetimeFigureOut">
              <a:rPr lang="fr-FR" smtClean="0"/>
              <a:pPr>
                <a:defRPr/>
              </a:pPr>
              <a:t>24/08/2022</a:t>
            </a:fld>
            <a:endParaRPr lang="fr-FR" dirty="0"/>
          </a:p>
        </p:txBody>
      </p:sp>
      <p:sp>
        <p:nvSpPr>
          <p:cNvPr id="6" name="Footer Placeholder 5"/>
          <p:cNvSpPr>
            <a:spLocks noGrp="1"/>
          </p:cNvSpPr>
          <p:nvPr>
            <p:ph type="ftr" sz="quarter" idx="11"/>
          </p:nvPr>
        </p:nvSpPr>
        <p:spPr/>
        <p:txBody>
          <a:bodyPr/>
          <a:lstStyle/>
          <a:p>
            <a:pPr>
              <a:defRPr/>
            </a:pPr>
            <a:endParaRPr lang="fr-FR" dirty="0"/>
          </a:p>
        </p:txBody>
      </p:sp>
      <p:sp>
        <p:nvSpPr>
          <p:cNvPr id="7" name="Slide Number Placeholder 6"/>
          <p:cNvSpPr>
            <a:spLocks noGrp="1"/>
          </p:cNvSpPr>
          <p:nvPr>
            <p:ph type="sldNum" sz="quarter" idx="12"/>
          </p:nvPr>
        </p:nvSpPr>
        <p:spPr/>
        <p:txBody>
          <a:bodyPr/>
          <a:lstStyle/>
          <a:p>
            <a:pPr>
              <a:defRPr/>
            </a:pPr>
            <a:fld id="{75921DC5-6402-4179-BC5E-4652A7620403}" type="slidenum">
              <a:rPr lang="fr-FR" altLang="fr-FR" smtClean="0"/>
              <a:pPr>
                <a:defRPr/>
              </a:pPr>
              <a:t>‹N°›</a:t>
            </a:fld>
            <a:endParaRPr lang="fr-FR" altLang="fr-FR" dirty="0"/>
          </a:p>
        </p:txBody>
      </p:sp>
    </p:spTree>
    <p:extLst>
      <p:ext uri="{BB962C8B-B14F-4D97-AF65-F5344CB8AC3E}">
        <p14:creationId xmlns:p14="http://schemas.microsoft.com/office/powerpoint/2010/main" val="671225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EF62EDFA-2EF0-4FE3-A62F-5085BAA9AEDC}" type="datetimeFigureOut">
              <a:rPr lang="fr-FR" smtClean="0"/>
              <a:pPr>
                <a:defRPr/>
              </a:pPr>
              <a:t>24/08/2022</a:t>
            </a:fld>
            <a:endParaRPr lang="fr-FR"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fr-FR"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DA7B3FF-A41E-42C7-B51E-5B583A8E66E5}" type="slidenum">
              <a:rPr lang="fr-FR" altLang="fr-FR" smtClean="0"/>
              <a:pPr>
                <a:defRPr/>
              </a:pPr>
              <a:t>‹N°›</a:t>
            </a:fld>
            <a:endParaRPr lang="fr-FR" altLang="fr-FR" dirty="0"/>
          </a:p>
        </p:txBody>
      </p:sp>
    </p:spTree>
    <p:extLst>
      <p:ext uri="{BB962C8B-B14F-4D97-AF65-F5344CB8AC3E}">
        <p14:creationId xmlns:p14="http://schemas.microsoft.com/office/powerpoint/2010/main" val="3159960661"/>
      </p:ext>
    </p:extLst>
  </p:cSld>
  <p:clrMap bg1="lt1" tx1="dk1" bg2="lt2" tx2="dk2" accent1="accent1" accent2="accent2" accent3="accent3" accent4="accent4" accent5="accent5" accent6="accent6" hlink="hlink" folHlink="folHlink"/>
  <p:sldLayoutIdLst>
    <p:sldLayoutId id="2147484040" r:id="rId1"/>
    <p:sldLayoutId id="2147484041" r:id="rId2"/>
    <p:sldLayoutId id="2147484042" r:id="rId3"/>
    <p:sldLayoutId id="2147484043" r:id="rId4"/>
    <p:sldLayoutId id="2147484044" r:id="rId5"/>
    <p:sldLayoutId id="2147484045" r:id="rId6"/>
    <p:sldLayoutId id="2147484046" r:id="rId7"/>
    <p:sldLayoutId id="2147484047" r:id="rId8"/>
    <p:sldLayoutId id="2147484048" r:id="rId9"/>
    <p:sldLayoutId id="2147484049" r:id="rId10"/>
    <p:sldLayoutId id="2147484050" r:id="rId11"/>
    <p:sldLayoutId id="2147484052" r:id="rId12"/>
    <p:sldLayoutId id="214748405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EB94FD5-6DEC-4572-B5F8-AE465BB175BE}" type="datetimeFigureOut">
              <a:rPr lang="fr-FR" smtClean="0"/>
              <a:t>24/08/2022</a:t>
            </a:fld>
            <a:endParaRPr lang="fr-FR"/>
          </a:p>
        </p:txBody>
      </p:sp>
      <p:sp>
        <p:nvSpPr>
          <p:cNvPr id="5" name="Espace réservé du pied de page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DEEB7F7-91E8-42EE-954F-EB8A23AD05FA}" type="slidenum">
              <a:rPr lang="fr-FR" smtClean="0"/>
              <a:t>‹N°›</a:t>
            </a:fld>
            <a:endParaRPr lang="fr-FR"/>
          </a:p>
        </p:txBody>
      </p:sp>
    </p:spTree>
    <p:extLst>
      <p:ext uri="{BB962C8B-B14F-4D97-AF65-F5344CB8AC3E}">
        <p14:creationId xmlns:p14="http://schemas.microsoft.com/office/powerpoint/2010/main" val="3418157825"/>
      </p:ext>
    </p:extLst>
  </p:cSld>
  <p:clrMap bg1="lt1" tx1="dk1" bg2="lt2" tx2="dk2" accent1="accent1" accent2="accent2" accent3="accent3" accent4="accent4" accent5="accent5" accent6="accent6" hlink="hlink" folHlink="folHlink"/>
  <p:sldLayoutIdLst>
    <p:sldLayoutId id="2147484055" r:id="rId1"/>
    <p:sldLayoutId id="2147484056" r:id="rId2"/>
    <p:sldLayoutId id="2147484057" r:id="rId3"/>
    <p:sldLayoutId id="2147484058" r:id="rId4"/>
    <p:sldLayoutId id="2147484059" r:id="rId5"/>
    <p:sldLayoutId id="2147484060" r:id="rId6"/>
    <p:sldLayoutId id="2147484061" r:id="rId7"/>
    <p:sldLayoutId id="2147484062" r:id="rId8"/>
    <p:sldLayoutId id="2147484063" r:id="rId9"/>
    <p:sldLayoutId id="2147484064" r:id="rId10"/>
    <p:sldLayoutId id="214748406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12"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8.jpeg"/><Relationship Id="rId11" Type="http://schemas.openxmlformats.org/officeDocument/2006/relationships/hyperlink" Target="http://www.ac-lyon.fr/" TargetMode="External"/><Relationship Id="rId5" Type="http://schemas.openxmlformats.org/officeDocument/2006/relationships/image" Target="../media/image7.jpeg"/><Relationship Id="rId10" Type="http://schemas.openxmlformats.org/officeDocument/2006/relationships/image" Target="../media/image12.jpeg"/><Relationship Id="rId4" Type="http://schemas.openxmlformats.org/officeDocument/2006/relationships/image" Target="../media/image6.png"/><Relationship Id="rId9" Type="http://schemas.openxmlformats.org/officeDocument/2006/relationships/image" Target="../media/image11.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7.xml"/><Relationship Id="rId1" Type="http://schemas.openxmlformats.org/officeDocument/2006/relationships/slideLayout" Target="../slideLayouts/slideLayout1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8.xml"/><Relationship Id="rId1" Type="http://schemas.openxmlformats.org/officeDocument/2006/relationships/slideLayout" Target="../slideLayouts/slideLayout1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eduscol.education.fr/" TargetMode="External"/><Relationship Id="rId2" Type="http://schemas.openxmlformats.org/officeDocument/2006/relationships/hyperlink" Target="http://www.ac-lyon.fr/" TargetMode="External"/><Relationship Id="rId1" Type="http://schemas.openxmlformats.org/officeDocument/2006/relationships/slideLayout" Target="../slideLayouts/slideLayout2.xml"/><Relationship Id="rId4" Type="http://schemas.openxmlformats.org/officeDocument/2006/relationships/hyperlink" Target="https://sbssa.enseigne.ac-lyon.fr/spip/"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eduscol.education.fr/cid58018/textes-de-reference.html" TargetMode="External"/><Relationship Id="rId2" Type="http://schemas.openxmlformats.org/officeDocument/2006/relationships/hyperlink" Target="https://www.fonction-publique.gouv.fr/droits-et-obligations" TargetMode="External"/><Relationship Id="rId1" Type="http://schemas.openxmlformats.org/officeDocument/2006/relationships/slideLayout" Target="../slideLayouts/slideLayout2.xml"/><Relationship Id="rId6" Type="http://schemas.openxmlformats.org/officeDocument/2006/relationships/hyperlink" Target="https://www.education.gouv.fr/bo/22/Hebdo26/MENE2219299C.htm" TargetMode="External"/><Relationship Id="rId5" Type="http://schemas.openxmlformats.org/officeDocument/2006/relationships/hyperlink" Target="https://www.education.gouv.fr/cid162/les-grands-principes.html" TargetMode="External"/><Relationship Id="rId4" Type="http://schemas.openxmlformats.org/officeDocument/2006/relationships/hyperlink" Target="http://www.devenirenseignant.gouv.fr/cid142150/former-aux-metiers-du-professorat-et-de-l-education-au-21e-siecle.htm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4.jp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rotWithShape="1">
          <a:blip r:embed="rId3" cstate="print">
            <a:extLst>
              <a:ext uri="{28A0092B-C50C-407E-A947-70E740481C1C}">
                <a14:useLocalDpi xmlns:a14="http://schemas.microsoft.com/office/drawing/2010/main" val="0"/>
              </a:ext>
            </a:extLst>
          </a:blip>
          <a:srcRect t="6659"/>
          <a:stretch/>
        </p:blipFill>
        <p:spPr>
          <a:xfrm>
            <a:off x="197806" y="180113"/>
            <a:ext cx="1593270" cy="1699600"/>
          </a:xfrm>
          <a:prstGeom prst="rect">
            <a:avLst/>
          </a:prstGeom>
        </p:spPr>
      </p:pic>
      <p:sp>
        <p:nvSpPr>
          <p:cNvPr id="5" name="Espace réservé du texte 3"/>
          <p:cNvSpPr txBox="1">
            <a:spLocks/>
          </p:cNvSpPr>
          <p:nvPr/>
        </p:nvSpPr>
        <p:spPr>
          <a:xfrm>
            <a:off x="197806" y="4993403"/>
            <a:ext cx="9027837" cy="108177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ct val="0"/>
              </a:spcBef>
              <a:buNone/>
            </a:pPr>
            <a:r>
              <a:rPr lang="fr-FR" altLang="fr-FR" sz="2000" b="1" dirty="0"/>
              <a:t>IEN SBSSA :</a:t>
            </a:r>
            <a:endParaRPr lang="fr-FR" altLang="fr-FR" sz="2000" dirty="0"/>
          </a:p>
          <a:p>
            <a:pPr marL="0" indent="0">
              <a:lnSpc>
                <a:spcPct val="100000"/>
              </a:lnSpc>
              <a:spcBef>
                <a:spcPct val="0"/>
              </a:spcBef>
              <a:buNone/>
            </a:pPr>
            <a:r>
              <a:rPr lang="fr-FR" altLang="fr-FR" sz="2000" dirty="0"/>
              <a:t>Nathalie JORET - Pascale </a:t>
            </a:r>
            <a:r>
              <a:rPr lang="fr-FR" altLang="fr-FR" sz="2000" dirty="0" smtClean="0"/>
              <a:t>PETITJEAN - </a:t>
            </a:r>
            <a:r>
              <a:rPr lang="fr-FR" altLang="fr-FR" sz="2000" dirty="0"/>
              <a:t>Séverine VANAUTRYVE</a:t>
            </a:r>
          </a:p>
          <a:p>
            <a:pPr marL="0" indent="0">
              <a:lnSpc>
                <a:spcPct val="100000"/>
              </a:lnSpc>
              <a:spcBef>
                <a:spcPct val="0"/>
              </a:spcBef>
              <a:buNone/>
            </a:pPr>
            <a:r>
              <a:rPr lang="fr-FR" altLang="fr-FR" sz="2000" b="1" dirty="0"/>
              <a:t>IEN SBSSA Faisant Fonction  : </a:t>
            </a:r>
            <a:r>
              <a:rPr lang="fr-FR" sz="1800" dirty="0">
                <a:effectLst/>
                <a:latin typeface="Arial" panose="020B0604020202020204" pitchFamily="34" charset="0"/>
                <a:ea typeface="Calibri" panose="020F0502020204030204" pitchFamily="34" charset="0"/>
              </a:rPr>
              <a:t>Anastasia </a:t>
            </a:r>
            <a:r>
              <a:rPr lang="fr-FR" sz="1800" dirty="0" smtClean="0">
                <a:effectLst/>
                <a:latin typeface="Arial" panose="020B0604020202020204" pitchFamily="34" charset="0"/>
                <a:ea typeface="Calibri" panose="020F0502020204030204" pitchFamily="34" charset="0"/>
              </a:rPr>
              <a:t>FUENTES - </a:t>
            </a:r>
            <a:r>
              <a:rPr lang="fr-FR" sz="1800" dirty="0">
                <a:effectLst/>
                <a:latin typeface="Arial" panose="020B0604020202020204" pitchFamily="34" charset="0"/>
                <a:ea typeface="Calibri" panose="020F0502020204030204" pitchFamily="34" charset="0"/>
              </a:rPr>
              <a:t>Valérie LAURENT FERRER</a:t>
            </a:r>
            <a:endParaRPr lang="fr-FR" altLang="fr-FR" sz="2000" dirty="0">
              <a:highlight>
                <a:srgbClr val="FFFF00"/>
              </a:highlight>
            </a:endParaRPr>
          </a:p>
        </p:txBody>
      </p:sp>
      <p:sp>
        <p:nvSpPr>
          <p:cNvPr id="7" name="Titre 1"/>
          <p:cNvSpPr txBox="1">
            <a:spLocks/>
          </p:cNvSpPr>
          <p:nvPr/>
        </p:nvSpPr>
        <p:spPr>
          <a:xfrm>
            <a:off x="1649187" y="1454456"/>
            <a:ext cx="9339942" cy="2252130"/>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altLang="fr-FR" sz="3600" dirty="0">
                <a:solidFill>
                  <a:srgbClr val="223A7D"/>
                </a:solidFill>
                <a:latin typeface="Arial Black" panose="020B0A04020102020204" pitchFamily="34" charset="0"/>
              </a:rPr>
              <a:t>Accueil des professeurs stagiaires</a:t>
            </a:r>
          </a:p>
          <a:p>
            <a:pPr algn="ctr"/>
            <a:r>
              <a:rPr lang="fr-FR" altLang="fr-FR" sz="3600" dirty="0">
                <a:solidFill>
                  <a:srgbClr val="223A7D"/>
                </a:solidFill>
                <a:latin typeface="Arial Black" panose="020B0A04020102020204" pitchFamily="34" charset="0"/>
              </a:rPr>
              <a:t> </a:t>
            </a:r>
          </a:p>
          <a:p>
            <a:pPr algn="ctr"/>
            <a:r>
              <a:rPr lang="fr-FR" altLang="fr-FR" sz="3600" dirty="0">
                <a:solidFill>
                  <a:srgbClr val="223A7D"/>
                </a:solidFill>
                <a:latin typeface="Arial Black" panose="020B0A04020102020204" pitchFamily="34" charset="0"/>
              </a:rPr>
              <a:t>2022-2023</a:t>
            </a:r>
            <a:endParaRPr kumimoji="0" lang="fr-FR" sz="3600" b="0" i="0" u="none" strike="sngStrike" kern="1200" cap="none" spc="0" normalizeH="0" baseline="0" noProof="0" dirty="0">
              <a:ln>
                <a:noFill/>
              </a:ln>
              <a:solidFill>
                <a:srgbClr val="223A7D"/>
              </a:solidFill>
              <a:effectLst/>
              <a:uLnTx/>
              <a:uFillTx/>
              <a:latin typeface="Arial Black" panose="020B0A04020102020204" pitchFamily="34" charset="0"/>
              <a:ea typeface="+mj-ea"/>
              <a:cs typeface="+mj-cs"/>
            </a:endParaRPr>
          </a:p>
        </p:txBody>
      </p:sp>
      <p:sp>
        <p:nvSpPr>
          <p:cNvPr id="2" name="ZoneTexte 1">
            <a:extLst>
              <a:ext uri="{FF2B5EF4-FFF2-40B4-BE49-F238E27FC236}">
                <a16:creationId xmlns:a16="http://schemas.microsoft.com/office/drawing/2014/main" id="{F47ACC6B-C436-4307-4D65-223A02DB92B7}"/>
              </a:ext>
            </a:extLst>
          </p:cNvPr>
          <p:cNvSpPr txBox="1"/>
          <p:nvPr/>
        </p:nvSpPr>
        <p:spPr>
          <a:xfrm>
            <a:off x="8441870" y="6075179"/>
            <a:ext cx="5412760" cy="369332"/>
          </a:xfrm>
          <a:prstGeom prst="rect">
            <a:avLst/>
          </a:prstGeom>
          <a:noFill/>
        </p:spPr>
        <p:txBody>
          <a:bodyPr wrap="square" rtlCol="0">
            <a:spAutoFit/>
          </a:bodyPr>
          <a:lstStyle/>
          <a:p>
            <a:r>
              <a:rPr lang="fr-FR" i="1" dirty="0"/>
              <a:t>Le 24/08/22 à ……………. 14h- 17h . </a:t>
            </a:r>
          </a:p>
        </p:txBody>
      </p:sp>
    </p:spTree>
    <p:extLst>
      <p:ext uri="{BB962C8B-B14F-4D97-AF65-F5344CB8AC3E}">
        <p14:creationId xmlns:p14="http://schemas.microsoft.com/office/powerpoint/2010/main" val="18611346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946" name="Group 1319"/>
          <p:cNvGrpSpPr>
            <a:grpSpLocks/>
          </p:cNvGrpSpPr>
          <p:nvPr/>
        </p:nvGrpSpPr>
        <p:grpSpPr bwMode="auto">
          <a:xfrm>
            <a:off x="1" y="114300"/>
            <a:ext cx="8104328" cy="6743700"/>
            <a:chOff x="-626441" y="20446"/>
            <a:chExt cx="5144466" cy="4563368"/>
          </a:xfrm>
        </p:grpSpPr>
        <p:pic>
          <p:nvPicPr>
            <p:cNvPr id="8295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6441" y="20446"/>
              <a:ext cx="4749305" cy="4563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954" name="Rectangle 5"/>
            <p:cNvSpPr>
              <a:spLocks noChangeArrowheads="1"/>
            </p:cNvSpPr>
            <p:nvPr/>
          </p:nvSpPr>
          <p:spPr bwMode="auto">
            <a:xfrm>
              <a:off x="480822" y="95812"/>
              <a:ext cx="69321" cy="197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635000" indent="-6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107000"/>
                </a:lnSpc>
                <a:spcAft>
                  <a:spcPts val="800"/>
                </a:spcAft>
              </a:pPr>
              <a:r>
                <a:rPr lang="fr-FR" altLang="fr-FR" sz="3200" b="1" dirty="0">
                  <a:solidFill>
                    <a:srgbClr val="2F5496"/>
                  </a:solidFill>
                  <a:latin typeface="Verdana" panose="020B0604030504040204" pitchFamily="34" charset="0"/>
                </a:rPr>
                <a:t> </a:t>
              </a:r>
              <a:endParaRPr lang="fr-FR" altLang="fr-FR" dirty="0">
                <a:solidFill>
                  <a:srgbClr val="000000"/>
                </a:solidFill>
                <a:latin typeface="Verdana" panose="020B0604030504040204" pitchFamily="34" charset="0"/>
              </a:endParaRPr>
            </a:p>
          </p:txBody>
        </p:sp>
        <p:pic>
          <p:nvPicPr>
            <p:cNvPr id="82955" name="Picture 8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41825" y="457200"/>
              <a:ext cx="762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956" name="Picture 9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41825" y="580391"/>
              <a:ext cx="762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957" name="Rectangle 8"/>
            <p:cNvSpPr>
              <a:spLocks noChangeArrowheads="1"/>
            </p:cNvSpPr>
            <p:nvPr/>
          </p:nvSpPr>
          <p:spPr bwMode="auto">
            <a:xfrm>
              <a:off x="4172839" y="702974"/>
              <a:ext cx="46445" cy="132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635000" indent="-6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107000"/>
                </a:lnSpc>
                <a:spcAft>
                  <a:spcPts val="800"/>
                </a:spcAft>
              </a:pPr>
              <a:r>
                <a:rPr lang="fr-FR" altLang="fr-FR" sz="1600" b="1" dirty="0">
                  <a:solidFill>
                    <a:srgbClr val="2F5496"/>
                  </a:solidFill>
                  <a:latin typeface="Verdana" panose="020B0604030504040204" pitchFamily="34" charset="0"/>
                </a:rPr>
                <a:t> </a:t>
              </a:r>
              <a:endParaRPr lang="fr-FR" altLang="fr-FR" dirty="0">
                <a:solidFill>
                  <a:srgbClr val="000000"/>
                </a:solidFill>
                <a:latin typeface="Verdana" panose="020B0604030504040204" pitchFamily="34" charset="0"/>
              </a:endParaRPr>
            </a:p>
          </p:txBody>
        </p:sp>
        <p:sp>
          <p:nvSpPr>
            <p:cNvPr id="82958" name="Rectangle 9"/>
            <p:cNvSpPr>
              <a:spLocks noChangeArrowheads="1"/>
            </p:cNvSpPr>
            <p:nvPr/>
          </p:nvSpPr>
          <p:spPr bwMode="auto">
            <a:xfrm>
              <a:off x="480822" y="965102"/>
              <a:ext cx="46445" cy="132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635000" indent="-6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107000"/>
                </a:lnSpc>
                <a:spcAft>
                  <a:spcPts val="800"/>
                </a:spcAft>
              </a:pPr>
              <a:r>
                <a:rPr lang="fr-FR" altLang="fr-FR" sz="1600" b="1" dirty="0">
                  <a:solidFill>
                    <a:srgbClr val="2F5496"/>
                  </a:solidFill>
                  <a:latin typeface="Verdana" panose="020B0604030504040204" pitchFamily="34" charset="0"/>
                </a:rPr>
                <a:t> </a:t>
              </a:r>
              <a:endParaRPr lang="fr-FR" altLang="fr-FR" dirty="0">
                <a:solidFill>
                  <a:srgbClr val="000000"/>
                </a:solidFill>
                <a:latin typeface="Verdana" panose="020B0604030504040204" pitchFamily="34" charset="0"/>
              </a:endParaRPr>
            </a:p>
          </p:txBody>
        </p:sp>
        <p:sp>
          <p:nvSpPr>
            <p:cNvPr id="82959" name="Rectangle 10"/>
            <p:cNvSpPr>
              <a:spLocks noChangeArrowheads="1"/>
            </p:cNvSpPr>
            <p:nvPr/>
          </p:nvSpPr>
          <p:spPr bwMode="auto">
            <a:xfrm>
              <a:off x="2455037" y="965102"/>
              <a:ext cx="46445" cy="132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635000" indent="-6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107000"/>
                </a:lnSpc>
                <a:spcAft>
                  <a:spcPts val="800"/>
                </a:spcAft>
              </a:pPr>
              <a:r>
                <a:rPr lang="fr-FR" altLang="fr-FR" sz="1600" b="1" dirty="0">
                  <a:solidFill>
                    <a:srgbClr val="2F5496"/>
                  </a:solidFill>
                  <a:latin typeface="Verdana" panose="020B0604030504040204" pitchFamily="34" charset="0"/>
                </a:rPr>
                <a:t> </a:t>
              </a:r>
              <a:endParaRPr lang="fr-FR" altLang="fr-FR" dirty="0">
                <a:solidFill>
                  <a:srgbClr val="000000"/>
                </a:solidFill>
                <a:latin typeface="Verdana" panose="020B0604030504040204" pitchFamily="34" charset="0"/>
              </a:endParaRPr>
            </a:p>
          </p:txBody>
        </p:sp>
        <p:sp>
          <p:nvSpPr>
            <p:cNvPr id="82960" name="Rectangle 11"/>
            <p:cNvSpPr>
              <a:spLocks noChangeArrowheads="1"/>
            </p:cNvSpPr>
            <p:nvPr/>
          </p:nvSpPr>
          <p:spPr bwMode="auto">
            <a:xfrm>
              <a:off x="3993007" y="1350674"/>
              <a:ext cx="46445" cy="132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635000" indent="-6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107000"/>
                </a:lnSpc>
                <a:spcAft>
                  <a:spcPts val="800"/>
                </a:spcAft>
              </a:pPr>
              <a:r>
                <a:rPr lang="fr-FR" altLang="fr-FR" sz="1600" b="1" dirty="0">
                  <a:solidFill>
                    <a:srgbClr val="2F5496"/>
                  </a:solidFill>
                  <a:latin typeface="Verdana" panose="020B0604030504040204" pitchFamily="34" charset="0"/>
                </a:rPr>
                <a:t> </a:t>
              </a:r>
              <a:endParaRPr lang="fr-FR" altLang="fr-FR" dirty="0">
                <a:solidFill>
                  <a:srgbClr val="000000"/>
                </a:solidFill>
                <a:latin typeface="Verdana" panose="020B0604030504040204" pitchFamily="34" charset="0"/>
              </a:endParaRPr>
            </a:p>
          </p:txBody>
        </p:sp>
        <p:sp>
          <p:nvSpPr>
            <p:cNvPr id="82961" name="Rectangle 12"/>
            <p:cNvSpPr>
              <a:spLocks noChangeArrowheads="1"/>
            </p:cNvSpPr>
            <p:nvPr/>
          </p:nvSpPr>
          <p:spPr bwMode="auto">
            <a:xfrm>
              <a:off x="4352671" y="1989230"/>
              <a:ext cx="46445" cy="132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635000" indent="-6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107000"/>
                </a:lnSpc>
                <a:spcAft>
                  <a:spcPts val="800"/>
                </a:spcAft>
              </a:pPr>
              <a:r>
                <a:rPr lang="fr-FR" altLang="fr-FR" sz="1600" b="1" dirty="0">
                  <a:solidFill>
                    <a:srgbClr val="2F5496"/>
                  </a:solidFill>
                  <a:latin typeface="Verdana" panose="020B0604030504040204" pitchFamily="34" charset="0"/>
                </a:rPr>
                <a:t> </a:t>
              </a:r>
              <a:endParaRPr lang="fr-FR" altLang="fr-FR" dirty="0">
                <a:solidFill>
                  <a:srgbClr val="000000"/>
                </a:solidFill>
                <a:latin typeface="Verdana" panose="020B0604030504040204" pitchFamily="34" charset="0"/>
              </a:endParaRPr>
            </a:p>
          </p:txBody>
        </p:sp>
        <p:sp>
          <p:nvSpPr>
            <p:cNvPr id="82962" name="Rectangle 13"/>
            <p:cNvSpPr>
              <a:spLocks noChangeArrowheads="1"/>
            </p:cNvSpPr>
            <p:nvPr/>
          </p:nvSpPr>
          <p:spPr bwMode="auto">
            <a:xfrm>
              <a:off x="4172839" y="2498246"/>
              <a:ext cx="46445" cy="132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635000" indent="-6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107000"/>
                </a:lnSpc>
                <a:spcAft>
                  <a:spcPts val="800"/>
                </a:spcAft>
              </a:pPr>
              <a:r>
                <a:rPr lang="fr-FR" altLang="fr-FR" sz="1600" b="1" dirty="0">
                  <a:solidFill>
                    <a:srgbClr val="2F5496"/>
                  </a:solidFill>
                  <a:latin typeface="Verdana" panose="020B0604030504040204" pitchFamily="34" charset="0"/>
                </a:rPr>
                <a:t> </a:t>
              </a:r>
              <a:endParaRPr lang="fr-FR" altLang="fr-FR" dirty="0">
                <a:solidFill>
                  <a:srgbClr val="000000"/>
                </a:solidFill>
                <a:latin typeface="Verdana" panose="020B0604030504040204" pitchFamily="34" charset="0"/>
              </a:endParaRPr>
            </a:p>
          </p:txBody>
        </p:sp>
        <p:sp>
          <p:nvSpPr>
            <p:cNvPr id="82963" name="Rectangle 14"/>
            <p:cNvSpPr>
              <a:spLocks noChangeArrowheads="1"/>
            </p:cNvSpPr>
            <p:nvPr/>
          </p:nvSpPr>
          <p:spPr bwMode="auto">
            <a:xfrm>
              <a:off x="4172839" y="3009167"/>
              <a:ext cx="46445" cy="132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635000" indent="-6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107000"/>
                </a:lnSpc>
                <a:spcAft>
                  <a:spcPts val="800"/>
                </a:spcAft>
              </a:pPr>
              <a:r>
                <a:rPr lang="fr-FR" altLang="fr-FR" sz="1600" b="1" dirty="0">
                  <a:solidFill>
                    <a:srgbClr val="0000FF"/>
                  </a:solidFill>
                  <a:latin typeface="Verdana" panose="020B0604030504040204" pitchFamily="34" charset="0"/>
                </a:rPr>
                <a:t> </a:t>
              </a:r>
              <a:endParaRPr lang="fr-FR" altLang="fr-FR" dirty="0">
                <a:solidFill>
                  <a:srgbClr val="000000"/>
                </a:solidFill>
                <a:latin typeface="Verdana" panose="020B0604030504040204" pitchFamily="34" charset="0"/>
              </a:endParaRPr>
            </a:p>
          </p:txBody>
        </p:sp>
        <p:sp>
          <p:nvSpPr>
            <p:cNvPr id="82964" name="Rectangle 16"/>
            <p:cNvSpPr>
              <a:spLocks noChangeArrowheads="1"/>
            </p:cNvSpPr>
            <p:nvPr/>
          </p:nvSpPr>
          <p:spPr bwMode="auto">
            <a:xfrm>
              <a:off x="4172839" y="3379499"/>
              <a:ext cx="46445" cy="132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635000" indent="-6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107000"/>
                </a:lnSpc>
                <a:spcAft>
                  <a:spcPts val="800"/>
                </a:spcAft>
              </a:pPr>
              <a:r>
                <a:rPr lang="fr-FR" altLang="fr-FR" sz="1600" b="1" dirty="0">
                  <a:solidFill>
                    <a:srgbClr val="0000FF"/>
                  </a:solidFill>
                  <a:latin typeface="Verdana" panose="020B0604030504040204" pitchFamily="34" charset="0"/>
                </a:rPr>
                <a:t> </a:t>
              </a:r>
              <a:endParaRPr lang="fr-FR" altLang="fr-FR" dirty="0">
                <a:solidFill>
                  <a:srgbClr val="000000"/>
                </a:solidFill>
                <a:latin typeface="Verdana" panose="020B0604030504040204" pitchFamily="34" charset="0"/>
              </a:endParaRPr>
            </a:p>
          </p:txBody>
        </p:sp>
        <p:sp>
          <p:nvSpPr>
            <p:cNvPr id="82965" name="Rectangle 17"/>
            <p:cNvSpPr>
              <a:spLocks noChangeArrowheads="1"/>
            </p:cNvSpPr>
            <p:nvPr/>
          </p:nvSpPr>
          <p:spPr bwMode="auto">
            <a:xfrm>
              <a:off x="480822" y="3480283"/>
              <a:ext cx="50673" cy="22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635000" indent="-6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107000"/>
                </a:lnSpc>
                <a:spcAft>
                  <a:spcPts val="800"/>
                </a:spcAft>
              </a:pPr>
              <a:r>
                <a:rPr lang="fr-FR" altLang="fr-FR" sz="3200" dirty="0">
                  <a:solidFill>
                    <a:srgbClr val="000000"/>
                  </a:solidFill>
                  <a:latin typeface="Times New Roman" panose="02020603050405020304" pitchFamily="18" charset="0"/>
                  <a:ea typeface="Times New Roman" panose="02020603050405020304" pitchFamily="18" charset="0"/>
                  <a:cs typeface="Verdana" panose="020B0604030504040204" pitchFamily="34" charset="0"/>
                </a:rPr>
                <a:t> </a:t>
              </a:r>
              <a:endParaRPr lang="fr-FR" altLang="fr-FR" dirty="0">
                <a:solidFill>
                  <a:srgbClr val="000000"/>
                </a:solidFill>
                <a:latin typeface="Verdana" panose="020B0604030504040204" pitchFamily="34" charset="0"/>
                <a:ea typeface="Times New Roman" panose="02020603050405020304" pitchFamily="18" charset="0"/>
                <a:cs typeface="Verdana" panose="020B0604030504040204" pitchFamily="34" charset="0"/>
              </a:endParaRPr>
            </a:p>
          </p:txBody>
        </p:sp>
        <p:pic>
          <p:nvPicPr>
            <p:cNvPr id="82966" name="Picture 17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71950" y="328423"/>
              <a:ext cx="73025" cy="768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967" name="Picture 17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71950" y="835915"/>
              <a:ext cx="82550" cy="78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968" name="Picture 17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71950" y="1081788"/>
              <a:ext cx="85725" cy="85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969" name="Picture 17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71950" y="1596898"/>
              <a:ext cx="86995" cy="86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970" name="Picture 18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171950" y="2118870"/>
              <a:ext cx="82550" cy="82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971" name="Picture 18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71950" y="2615566"/>
              <a:ext cx="93980" cy="89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5" name="Rectangle 24"/>
          <p:cNvSpPr/>
          <p:nvPr/>
        </p:nvSpPr>
        <p:spPr>
          <a:xfrm>
            <a:off x="7170964" y="417683"/>
            <a:ext cx="4746715" cy="3716017"/>
          </a:xfrm>
          <a:prstGeom prst="rect">
            <a:avLst/>
          </a:prstGeom>
        </p:spPr>
        <p:txBody>
          <a:bodyPr wrap="square">
            <a:spAutoFit/>
          </a:bodyPr>
          <a:lstStyle>
            <a:lvl1pPr marL="635000" indent="-6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07000"/>
              </a:lnSpc>
            </a:pPr>
            <a:r>
              <a:rPr lang="fr-FR" altLang="fr-FR" b="1" dirty="0">
                <a:solidFill>
                  <a:srgbClr val="187F9E"/>
                </a:solidFill>
                <a:latin typeface="Verdana" panose="020B0604030504040204" pitchFamily="34" charset="0"/>
              </a:rPr>
              <a:t>Tuteurs</a:t>
            </a:r>
            <a:r>
              <a:rPr lang="fr-FR" altLang="fr-FR" sz="1400" b="1" dirty="0">
                <a:solidFill>
                  <a:srgbClr val="187F9E"/>
                </a:solidFill>
                <a:latin typeface="Verdana" panose="020B0604030504040204" pitchFamily="34" charset="0"/>
              </a:rPr>
              <a:t> : </a:t>
            </a:r>
            <a:endParaRPr lang="fr-FR" altLang="fr-FR" dirty="0">
              <a:solidFill>
                <a:srgbClr val="000000"/>
              </a:solidFill>
              <a:latin typeface="Verdana" panose="020B0604030504040204" pitchFamily="34" charset="0"/>
            </a:endParaRPr>
          </a:p>
          <a:p>
            <a:pPr algn="just">
              <a:lnSpc>
                <a:spcPct val="107000"/>
              </a:lnSpc>
              <a:spcAft>
                <a:spcPts val="25"/>
              </a:spcAft>
            </a:pPr>
            <a:r>
              <a:rPr lang="fr-FR" altLang="fr-FR" sz="1400" dirty="0">
                <a:solidFill>
                  <a:srgbClr val="187F9E"/>
                </a:solidFill>
                <a:ea typeface="Arial" panose="020B0604020202020204" pitchFamily="34" charset="0"/>
                <a:cs typeface="Verdana" panose="020B0604030504040204" pitchFamily="34" charset="0"/>
              </a:rPr>
              <a:t>      </a:t>
            </a:r>
            <a:r>
              <a:rPr lang="fr-FR" altLang="fr-FR" sz="1400" b="1" dirty="0">
                <a:solidFill>
                  <a:srgbClr val="187F9E"/>
                </a:solidFill>
                <a:latin typeface="Verdana" panose="020B0604030504040204" pitchFamily="34" charset="0"/>
              </a:rPr>
              <a:t>INSPE / En établissement</a:t>
            </a:r>
            <a:endParaRPr lang="fr-FR" altLang="fr-FR" dirty="0">
              <a:solidFill>
                <a:srgbClr val="000000"/>
              </a:solidFill>
              <a:latin typeface="Verdana" panose="020B0604030504040204" pitchFamily="34" charset="0"/>
            </a:endParaRPr>
          </a:p>
          <a:p>
            <a:pPr algn="just">
              <a:lnSpc>
                <a:spcPct val="107000"/>
              </a:lnSpc>
              <a:spcAft>
                <a:spcPts val="25"/>
              </a:spcAft>
            </a:pPr>
            <a:endParaRPr lang="fr-FR" altLang="fr-FR" sz="1400" b="1" dirty="0">
              <a:solidFill>
                <a:srgbClr val="000000"/>
              </a:solidFill>
              <a:latin typeface="Verdana" panose="020B0604030504040204" pitchFamily="34" charset="0"/>
            </a:endParaRPr>
          </a:p>
          <a:p>
            <a:pPr algn="just">
              <a:lnSpc>
                <a:spcPct val="107000"/>
              </a:lnSpc>
              <a:spcAft>
                <a:spcPts val="25"/>
              </a:spcAft>
            </a:pPr>
            <a:r>
              <a:rPr lang="fr-FR" altLang="fr-FR" sz="1400" b="1" dirty="0">
                <a:solidFill>
                  <a:srgbClr val="2F5496"/>
                </a:solidFill>
                <a:latin typeface="Verdana" panose="020B0604030504040204" pitchFamily="34" charset="0"/>
              </a:rPr>
              <a:t> </a:t>
            </a:r>
            <a:r>
              <a:rPr lang="fr-FR" altLang="fr-FR" b="1" dirty="0">
                <a:solidFill>
                  <a:srgbClr val="187F9E"/>
                </a:solidFill>
                <a:latin typeface="Verdana" panose="020B0604030504040204" pitchFamily="34" charset="0"/>
              </a:rPr>
              <a:t>Chef d’établissement</a:t>
            </a:r>
            <a:r>
              <a:rPr lang="fr-FR" altLang="fr-FR" sz="1400" b="1" dirty="0">
                <a:solidFill>
                  <a:srgbClr val="2F5496"/>
                </a:solidFill>
                <a:latin typeface="Verdana" panose="020B0604030504040204" pitchFamily="34" charset="0"/>
              </a:rPr>
              <a:t> </a:t>
            </a:r>
            <a:endParaRPr lang="fr-FR" altLang="fr-FR" dirty="0">
              <a:solidFill>
                <a:srgbClr val="000000"/>
              </a:solidFill>
              <a:latin typeface="Verdana" panose="020B0604030504040204" pitchFamily="34" charset="0"/>
            </a:endParaRPr>
          </a:p>
          <a:p>
            <a:pPr>
              <a:lnSpc>
                <a:spcPct val="101000"/>
              </a:lnSpc>
              <a:spcAft>
                <a:spcPts val="25"/>
              </a:spcAft>
            </a:pPr>
            <a:r>
              <a:rPr lang="fr-FR" altLang="fr-FR" sz="1400" b="1" dirty="0">
                <a:solidFill>
                  <a:srgbClr val="2F5496"/>
                </a:solidFill>
                <a:latin typeface="Verdana" panose="020B0604030504040204" pitchFamily="34" charset="0"/>
              </a:rPr>
              <a:t> </a:t>
            </a:r>
            <a:r>
              <a:rPr lang="fr-FR" altLang="fr-FR" b="1" dirty="0">
                <a:solidFill>
                  <a:srgbClr val="187F9E"/>
                </a:solidFill>
                <a:latin typeface="Verdana" panose="020B0604030504040204" pitchFamily="34" charset="0"/>
              </a:rPr>
              <a:t>DIPE</a:t>
            </a:r>
            <a:r>
              <a:rPr lang="fr-FR" altLang="fr-FR" sz="1400" b="1" dirty="0">
                <a:solidFill>
                  <a:srgbClr val="187F9E"/>
                </a:solidFill>
                <a:latin typeface="Verdana" panose="020B0604030504040204" pitchFamily="34" charset="0"/>
              </a:rPr>
              <a:t> - Direction des personnels enseignant </a:t>
            </a:r>
          </a:p>
          <a:p>
            <a:pPr>
              <a:lnSpc>
                <a:spcPct val="101000"/>
              </a:lnSpc>
              <a:spcAft>
                <a:spcPts val="25"/>
              </a:spcAft>
            </a:pPr>
            <a:endParaRPr lang="fr-FR" altLang="fr-FR" sz="1400" b="1" dirty="0">
              <a:solidFill>
                <a:srgbClr val="187F9E"/>
              </a:solidFill>
              <a:latin typeface="Verdana" panose="020B0604030504040204" pitchFamily="34" charset="0"/>
            </a:endParaRPr>
          </a:p>
          <a:p>
            <a:pPr>
              <a:lnSpc>
                <a:spcPct val="101000"/>
              </a:lnSpc>
              <a:spcAft>
                <a:spcPts val="25"/>
              </a:spcAft>
            </a:pPr>
            <a:r>
              <a:rPr lang="fr-FR" altLang="fr-FR" b="1" dirty="0" smtClean="0">
                <a:solidFill>
                  <a:srgbClr val="187F9E"/>
                </a:solidFill>
                <a:latin typeface="Verdana" panose="020B0604030504040204" pitchFamily="34" charset="0"/>
              </a:rPr>
              <a:t>EAFC- Ecole académique de la formation continue</a:t>
            </a:r>
            <a:r>
              <a:rPr lang="fr-FR" altLang="fr-FR" sz="1400" b="1" strike="sngStrike" dirty="0" smtClean="0">
                <a:solidFill>
                  <a:srgbClr val="187F9E"/>
                </a:solidFill>
                <a:latin typeface="Verdana" panose="020B0604030504040204" pitchFamily="34" charset="0"/>
              </a:rPr>
              <a:t> </a:t>
            </a:r>
            <a:r>
              <a:rPr lang="fr-FR" altLang="fr-FR" sz="1400" b="1" strike="sngStrike" dirty="0" smtClean="0">
                <a:solidFill>
                  <a:srgbClr val="0000FF"/>
                </a:solidFill>
                <a:latin typeface="Verdana" panose="020B0604030504040204" pitchFamily="34" charset="0"/>
                <a:hlinkClick r:id="rId11"/>
              </a:rPr>
              <a:t> </a:t>
            </a:r>
            <a:endParaRPr lang="fr-FR" altLang="fr-FR" strike="sngStrike" dirty="0">
              <a:solidFill>
                <a:srgbClr val="000000"/>
              </a:solidFill>
              <a:latin typeface="Verdana" panose="020B0604030504040204" pitchFamily="34" charset="0"/>
            </a:endParaRPr>
          </a:p>
          <a:p>
            <a:pPr>
              <a:spcBef>
                <a:spcPts val="600"/>
              </a:spcBef>
            </a:pPr>
            <a:r>
              <a:rPr lang="fr-FR" altLang="fr-FR" sz="1400" b="1" dirty="0">
                <a:solidFill>
                  <a:srgbClr val="2F5496"/>
                </a:solidFill>
                <a:latin typeface="Verdana" panose="020B0604030504040204" pitchFamily="34" charset="0"/>
              </a:rPr>
              <a:t> </a:t>
            </a:r>
          </a:p>
          <a:p>
            <a:pPr>
              <a:spcBef>
                <a:spcPts val="600"/>
              </a:spcBef>
            </a:pPr>
            <a:r>
              <a:rPr lang="fr-FR" altLang="fr-FR" b="1" dirty="0">
                <a:solidFill>
                  <a:srgbClr val="187F9E"/>
                </a:solidFill>
                <a:latin typeface="Verdana" panose="020B0604030504040204" pitchFamily="34" charset="0"/>
              </a:rPr>
              <a:t>INSPE</a:t>
            </a:r>
            <a:r>
              <a:rPr lang="fr-FR" altLang="fr-FR" sz="1400" b="1" dirty="0">
                <a:solidFill>
                  <a:srgbClr val="187F9E"/>
                </a:solidFill>
                <a:latin typeface="Verdana" panose="020B0604030504040204" pitchFamily="34" charset="0"/>
              </a:rPr>
              <a:t> – Institut national  supérieur du professorat et de l’éducation</a:t>
            </a:r>
          </a:p>
          <a:p>
            <a:pPr>
              <a:lnSpc>
                <a:spcPct val="101000"/>
              </a:lnSpc>
              <a:spcBef>
                <a:spcPts val="1200"/>
              </a:spcBef>
            </a:pPr>
            <a:r>
              <a:rPr lang="fr-FR" altLang="fr-FR" b="1" dirty="0">
                <a:solidFill>
                  <a:srgbClr val="187F9E"/>
                </a:solidFill>
                <a:latin typeface="Verdana" panose="020B0604030504040204" pitchFamily="34" charset="0"/>
              </a:rPr>
              <a:t>Inspecteurs</a:t>
            </a:r>
            <a:r>
              <a:rPr lang="fr-FR" altLang="fr-FR" sz="1400" b="1" dirty="0">
                <a:solidFill>
                  <a:srgbClr val="2F5496"/>
                </a:solidFill>
                <a:latin typeface="Verdana" panose="020B0604030504040204" pitchFamily="34" charset="0"/>
              </a:rPr>
              <a:t> </a:t>
            </a:r>
            <a:endParaRPr lang="fr-FR" altLang="fr-FR" dirty="0">
              <a:solidFill>
                <a:srgbClr val="000000"/>
              </a:solidFill>
              <a:latin typeface="Verdana" panose="020B0604030504040204" pitchFamily="34" charset="0"/>
            </a:endParaRPr>
          </a:p>
        </p:txBody>
      </p:sp>
      <p:pic>
        <p:nvPicPr>
          <p:cNvPr id="82948" name="Image 26"/>
          <p:cNvPicPr>
            <a:picLocks noChangeAspect="1"/>
          </p:cNvPicPr>
          <p:nvPr/>
        </p:nvPicPr>
        <p:blipFill>
          <a:blip r:embed="rId12">
            <a:extLst>
              <a:ext uri="{28A0092B-C50C-407E-A947-70E740481C1C}">
                <a14:useLocalDpi xmlns:a14="http://schemas.microsoft.com/office/drawing/2010/main" val="0"/>
              </a:ext>
            </a:extLst>
          </a:blip>
          <a:srcRect l="29645" t="88397" r="59555" b="5212"/>
          <a:stretch>
            <a:fillRect/>
          </a:stretch>
        </p:blipFill>
        <p:spPr bwMode="auto">
          <a:xfrm>
            <a:off x="4093637" y="4397096"/>
            <a:ext cx="957263"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ZoneTexte 25"/>
          <p:cNvSpPr txBox="1"/>
          <p:nvPr/>
        </p:nvSpPr>
        <p:spPr>
          <a:xfrm>
            <a:off x="4611632" y="4440052"/>
            <a:ext cx="1166813" cy="338137"/>
          </a:xfrm>
          <a:prstGeom prst="rect">
            <a:avLst/>
          </a:prstGeom>
          <a:noFill/>
        </p:spPr>
        <p:txBody>
          <a:bodyPr>
            <a:spAutoFit/>
          </a:bodyPr>
          <a:lstStyle/>
          <a:p>
            <a:pPr>
              <a:defRPr/>
            </a:pPr>
            <a:r>
              <a:rPr lang="fr-FR" sz="1600" b="1" dirty="0">
                <a:latin typeface="+mn-lt"/>
              </a:rPr>
              <a:t>DFIE</a:t>
            </a:r>
          </a:p>
        </p:txBody>
      </p:sp>
      <p:pic>
        <p:nvPicPr>
          <p:cNvPr id="82950" name="Image 27"/>
          <p:cNvPicPr>
            <a:picLocks noChangeAspect="1"/>
          </p:cNvPicPr>
          <p:nvPr/>
        </p:nvPicPr>
        <p:blipFill>
          <a:blip r:embed="rId12">
            <a:extLst>
              <a:ext uri="{28A0092B-C50C-407E-A947-70E740481C1C}">
                <a14:useLocalDpi xmlns:a14="http://schemas.microsoft.com/office/drawing/2010/main" val="0"/>
              </a:ext>
            </a:extLst>
          </a:blip>
          <a:srcRect l="18335" t="84164" r="72675" b="5212"/>
          <a:stretch>
            <a:fillRect/>
          </a:stretch>
        </p:blipFill>
        <p:spPr bwMode="auto">
          <a:xfrm>
            <a:off x="3039455" y="4292597"/>
            <a:ext cx="6143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ZoneTexte 28"/>
          <p:cNvSpPr txBox="1"/>
          <p:nvPr/>
        </p:nvSpPr>
        <p:spPr>
          <a:xfrm>
            <a:off x="2899440" y="4285983"/>
            <a:ext cx="1166812" cy="338137"/>
          </a:xfrm>
          <a:prstGeom prst="rect">
            <a:avLst/>
          </a:prstGeom>
          <a:noFill/>
        </p:spPr>
        <p:txBody>
          <a:bodyPr>
            <a:spAutoFit/>
          </a:bodyPr>
          <a:lstStyle/>
          <a:p>
            <a:pPr>
              <a:defRPr/>
            </a:pPr>
            <a:r>
              <a:rPr lang="fr-FR" sz="1600" b="1" dirty="0">
                <a:latin typeface="+mn-lt"/>
              </a:rPr>
              <a:t>INSPE</a:t>
            </a:r>
          </a:p>
        </p:txBody>
      </p:sp>
      <p:sp>
        <p:nvSpPr>
          <p:cNvPr id="82952" name="ZoneTexte 30"/>
          <p:cNvSpPr txBox="1">
            <a:spLocks noChangeArrowheads="1"/>
          </p:cNvSpPr>
          <p:nvPr/>
        </p:nvSpPr>
        <p:spPr bwMode="auto">
          <a:xfrm>
            <a:off x="7001145" y="5341082"/>
            <a:ext cx="5086351" cy="138499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fr-FR" altLang="fr-FR" sz="2400" b="1" dirty="0"/>
              <a:t>DIPE </a:t>
            </a:r>
            <a:r>
              <a:rPr lang="fr-FR" altLang="fr-FR" sz="2400" b="1" dirty="0" smtClean="0"/>
              <a:t>4 : </a:t>
            </a:r>
            <a:r>
              <a:rPr lang="fr-FR" altLang="fr-FR" sz="2400" dirty="0" smtClean="0"/>
              <a:t>04 </a:t>
            </a:r>
            <a:r>
              <a:rPr lang="fr-FR" altLang="fr-FR" sz="2400" dirty="0"/>
              <a:t>72 80 62 54 </a:t>
            </a:r>
            <a:endParaRPr lang="fr-FR" altLang="fr-FR" sz="2400" strike="sngStrike" dirty="0"/>
          </a:p>
          <a:p>
            <a:endParaRPr lang="fr-FR" altLang="fr-FR" sz="1200" b="1" dirty="0"/>
          </a:p>
          <a:p>
            <a:r>
              <a:rPr lang="fr-FR" altLang="fr-FR" sz="2400" dirty="0"/>
              <a:t> Biotechnologies, STMS, coiffure, esthétique, prothèse </a:t>
            </a:r>
            <a:r>
              <a:rPr lang="fr-FR" altLang="fr-FR" sz="2400" dirty="0" smtClean="0"/>
              <a:t>dentaire      </a:t>
            </a:r>
            <a:endParaRPr lang="fr-FR" altLang="fr-FR" sz="2400" dirty="0"/>
          </a:p>
        </p:txBody>
      </p:sp>
      <p:sp>
        <p:nvSpPr>
          <p:cNvPr id="2" name="ZoneTexte 1"/>
          <p:cNvSpPr txBox="1"/>
          <p:nvPr/>
        </p:nvSpPr>
        <p:spPr>
          <a:xfrm>
            <a:off x="282258" y="102978"/>
            <a:ext cx="2483485" cy="523220"/>
          </a:xfrm>
          <a:prstGeom prst="rect">
            <a:avLst/>
          </a:prstGeom>
          <a:noFill/>
        </p:spPr>
        <p:txBody>
          <a:bodyPr wrap="square" rtlCol="0">
            <a:spAutoFit/>
          </a:bodyPr>
          <a:lstStyle/>
          <a:p>
            <a:r>
              <a:rPr lang="fr-FR" sz="2800" b="1" dirty="0"/>
              <a:t>La formation</a:t>
            </a:r>
          </a:p>
        </p:txBody>
      </p:sp>
      <p:sp>
        <p:nvSpPr>
          <p:cNvPr id="3" name="Rectangle 2"/>
          <p:cNvSpPr/>
          <p:nvPr/>
        </p:nvSpPr>
        <p:spPr>
          <a:xfrm>
            <a:off x="4374664" y="4292597"/>
            <a:ext cx="835081" cy="474573"/>
          </a:xfrm>
          <a:prstGeom prst="rect">
            <a:avLst/>
          </a:prstGeom>
          <a:solidFill>
            <a:srgbClr val="88A4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p:cNvSpPr txBox="1"/>
          <p:nvPr/>
        </p:nvSpPr>
        <p:spPr>
          <a:xfrm>
            <a:off x="4140981" y="4380465"/>
            <a:ext cx="1026249" cy="369332"/>
          </a:xfrm>
          <a:prstGeom prst="rect">
            <a:avLst/>
          </a:prstGeom>
          <a:noFill/>
        </p:spPr>
        <p:txBody>
          <a:bodyPr wrap="square" rtlCol="0">
            <a:spAutoFit/>
          </a:bodyPr>
          <a:lstStyle/>
          <a:p>
            <a:r>
              <a:rPr lang="fr-FR" b="1" dirty="0" smtClean="0"/>
              <a:t>EAFC</a:t>
            </a:r>
            <a:endParaRPr lang="fr-FR" b="1"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12E1E59B-31C9-446D-831A-1CE3C97EA337}"/>
              </a:ext>
            </a:extLst>
          </p:cNvPr>
          <p:cNvSpPr>
            <a:spLocks noGrp="1" noChangeArrowheads="1"/>
          </p:cNvSpPr>
          <p:nvPr>
            <p:ph type="title"/>
          </p:nvPr>
        </p:nvSpPr>
        <p:spPr>
          <a:xfrm>
            <a:off x="831285" y="142378"/>
            <a:ext cx="8229600" cy="1143000"/>
          </a:xfrm>
        </p:spPr>
        <p:txBody>
          <a:bodyPr/>
          <a:lstStyle/>
          <a:p>
            <a:pPr eaLnBrk="1" hangingPunct="1">
              <a:defRPr/>
            </a:pPr>
            <a:r>
              <a:rPr lang="fr-FR" altLang="fr-FR" sz="3600" b="1" dirty="0">
                <a:solidFill>
                  <a:schemeClr val="accent1">
                    <a:lumMod val="75000"/>
                  </a:schemeClr>
                </a:solidFill>
                <a:cs typeface="Times New Roman" panose="02020603050405020304" pitchFamily="18" charset="0"/>
              </a:rPr>
              <a:t>La titularisation</a:t>
            </a:r>
            <a:endParaRPr lang="fr-FR" altLang="fr-FR" sz="3600" dirty="0">
              <a:solidFill>
                <a:schemeClr val="accent1">
                  <a:lumMod val="75000"/>
                </a:schemeClr>
              </a:solidFill>
            </a:endParaRPr>
          </a:p>
        </p:txBody>
      </p:sp>
      <p:sp>
        <p:nvSpPr>
          <p:cNvPr id="85000" name="Espace réservé du numéro de diapositive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1B40D0F1-120C-4CAB-8FA2-EC031EA2F9BD}" type="slidenum">
              <a:rPr lang="fr-FR" altLang="fr-FR" sz="1200">
                <a:solidFill>
                  <a:srgbClr val="898989"/>
                </a:solidFill>
              </a:rPr>
              <a:pPr>
                <a:lnSpc>
                  <a:spcPct val="100000"/>
                </a:lnSpc>
                <a:spcBef>
                  <a:spcPct val="0"/>
                </a:spcBef>
                <a:buFontTx/>
                <a:buNone/>
              </a:pPr>
              <a:t>11</a:t>
            </a:fld>
            <a:endParaRPr lang="fr-FR" altLang="fr-FR" sz="1200" dirty="0">
              <a:solidFill>
                <a:srgbClr val="898989"/>
              </a:solidFill>
            </a:endParaRPr>
          </a:p>
        </p:txBody>
      </p:sp>
      <p:sp>
        <p:nvSpPr>
          <p:cNvPr id="84995" name="Text Box 6"/>
          <p:cNvSpPr txBox="1">
            <a:spLocks noChangeArrowheads="1"/>
          </p:cNvSpPr>
          <p:nvPr/>
        </p:nvSpPr>
        <p:spPr bwMode="auto">
          <a:xfrm>
            <a:off x="552019" y="1695678"/>
            <a:ext cx="11110935" cy="4278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lstStyle>
            <a:lvl1pPr marL="1588">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auto">
              <a:spcAft>
                <a:spcPts val="0"/>
              </a:spcAft>
              <a:buFont typeface="Wingdings 3" charset="2"/>
              <a:buChar char=""/>
              <a:defRPr/>
            </a:pPr>
            <a:r>
              <a:rPr lang="fr-FR" altLang="fr-FR" sz="2400" dirty="0">
                <a:solidFill>
                  <a:schemeClr val="tx1">
                    <a:lumMod val="75000"/>
                    <a:lumOff val="25000"/>
                  </a:schemeClr>
                </a:solidFill>
              </a:rPr>
              <a:t>Titularisation soumise à un jury académique </a:t>
            </a:r>
          </a:p>
          <a:p>
            <a:pPr marL="0" indent="0" fontAlgn="auto">
              <a:spcAft>
                <a:spcPts val="0"/>
              </a:spcAft>
              <a:buFont typeface="Wingdings 3" panose="05040102010807070707" pitchFamily="18" charset="2"/>
              <a:buNone/>
              <a:defRPr/>
            </a:pPr>
            <a:r>
              <a:rPr lang="fr-FR" altLang="fr-FR" sz="2400" dirty="0">
                <a:solidFill>
                  <a:schemeClr val="tx1">
                    <a:lumMod val="75000"/>
                    <a:lumOff val="25000"/>
                  </a:schemeClr>
                </a:solidFill>
              </a:rPr>
              <a:t>	</a:t>
            </a:r>
          </a:p>
          <a:p>
            <a:pPr fontAlgn="auto">
              <a:spcAft>
                <a:spcPts val="0"/>
              </a:spcAft>
              <a:buFont typeface="Wingdings 3" charset="2"/>
              <a:buChar char=""/>
              <a:defRPr/>
            </a:pPr>
            <a:r>
              <a:rPr lang="fr-FR" altLang="fr-FR" sz="2400" dirty="0">
                <a:solidFill>
                  <a:schemeClr val="tx1">
                    <a:lumMod val="75000"/>
                    <a:lumOff val="25000"/>
                  </a:schemeClr>
                </a:solidFill>
              </a:rPr>
              <a:t> Le jury académique se prononce au regard des avis </a:t>
            </a:r>
            <a:r>
              <a:rPr lang="fr-FR" altLang="fr-FR" sz="2400" dirty="0" smtClean="0">
                <a:solidFill>
                  <a:schemeClr val="tx1">
                    <a:lumMod val="75000"/>
                    <a:lumOff val="25000"/>
                  </a:schemeClr>
                </a:solidFill>
              </a:rPr>
              <a:t>: </a:t>
            </a:r>
            <a:r>
              <a:rPr lang="fr-FR" altLang="fr-FR" sz="2400" dirty="0">
                <a:solidFill>
                  <a:schemeClr val="tx1">
                    <a:lumMod val="75000"/>
                    <a:lumOff val="25000"/>
                  </a:schemeClr>
                </a:solidFill>
              </a:rPr>
              <a:t>	</a:t>
            </a:r>
          </a:p>
          <a:p>
            <a:pPr fontAlgn="auto">
              <a:spcAft>
                <a:spcPts val="0"/>
              </a:spcAft>
              <a:buFontTx/>
              <a:buChar char="-"/>
              <a:defRPr/>
            </a:pPr>
            <a:r>
              <a:rPr lang="fr-FR" altLang="fr-FR" sz="2400" dirty="0" smtClean="0">
                <a:solidFill>
                  <a:schemeClr val="tx1">
                    <a:lumMod val="75000"/>
                    <a:lumOff val="25000"/>
                  </a:schemeClr>
                </a:solidFill>
              </a:rPr>
              <a:t> de </a:t>
            </a:r>
            <a:r>
              <a:rPr lang="fr-FR" altLang="fr-FR" sz="2400" dirty="0">
                <a:solidFill>
                  <a:schemeClr val="tx1">
                    <a:lumMod val="75000"/>
                    <a:lumOff val="25000"/>
                  </a:schemeClr>
                </a:solidFill>
              </a:rPr>
              <a:t>l’inspecteur, </a:t>
            </a:r>
            <a:r>
              <a:rPr lang="fr-FR" altLang="fr-FR" sz="2400" dirty="0" smtClean="0">
                <a:solidFill>
                  <a:schemeClr val="tx1">
                    <a:lumMod val="75000"/>
                    <a:lumOff val="25000"/>
                  </a:schemeClr>
                </a:solidFill>
              </a:rPr>
              <a:t>après consultation du </a:t>
            </a:r>
            <a:r>
              <a:rPr lang="fr-FR" altLang="fr-FR" sz="2400" dirty="0">
                <a:solidFill>
                  <a:schemeClr val="tx1">
                    <a:lumMod val="75000"/>
                    <a:lumOff val="25000"/>
                  </a:schemeClr>
                </a:solidFill>
              </a:rPr>
              <a:t>rapport du </a:t>
            </a:r>
            <a:r>
              <a:rPr lang="fr-FR" altLang="fr-FR" sz="2400" dirty="0" smtClean="0">
                <a:solidFill>
                  <a:schemeClr val="tx1">
                    <a:lumMod val="75000"/>
                    <a:lumOff val="25000"/>
                  </a:schemeClr>
                </a:solidFill>
              </a:rPr>
              <a:t>tuteur et rapport(s) d’inspection(s)</a:t>
            </a:r>
          </a:p>
          <a:p>
            <a:pPr fontAlgn="auto">
              <a:spcAft>
                <a:spcPts val="0"/>
              </a:spcAft>
              <a:buFontTx/>
              <a:buChar char="-"/>
              <a:defRPr/>
            </a:pPr>
            <a:r>
              <a:rPr lang="fr-FR" altLang="fr-FR" sz="2400" dirty="0">
                <a:solidFill>
                  <a:schemeClr val="tx1">
                    <a:lumMod val="75000"/>
                    <a:lumOff val="25000"/>
                  </a:schemeClr>
                </a:solidFill>
              </a:rPr>
              <a:t> </a:t>
            </a:r>
            <a:r>
              <a:rPr lang="fr-FR" altLang="fr-FR" sz="2400" dirty="0" smtClean="0">
                <a:solidFill>
                  <a:schemeClr val="tx1">
                    <a:lumMod val="75000"/>
                    <a:lumOff val="25000"/>
                  </a:schemeClr>
                </a:solidFill>
              </a:rPr>
              <a:t>du chef d’établissement</a:t>
            </a:r>
          </a:p>
          <a:p>
            <a:pPr fontAlgn="auto">
              <a:spcAft>
                <a:spcPts val="0"/>
              </a:spcAft>
              <a:buFontTx/>
              <a:buChar char="-"/>
              <a:defRPr/>
            </a:pPr>
            <a:r>
              <a:rPr lang="fr-FR" altLang="fr-FR" sz="2400" dirty="0">
                <a:solidFill>
                  <a:schemeClr val="tx1">
                    <a:lumMod val="75000"/>
                    <a:lumOff val="25000"/>
                  </a:schemeClr>
                </a:solidFill>
              </a:rPr>
              <a:t> </a:t>
            </a:r>
            <a:r>
              <a:rPr lang="fr-FR" altLang="fr-FR" sz="2400" dirty="0" smtClean="0">
                <a:solidFill>
                  <a:schemeClr val="tx1">
                    <a:lumMod val="75000"/>
                    <a:lumOff val="25000"/>
                  </a:schemeClr>
                </a:solidFill>
              </a:rPr>
              <a:t>du directeur </a:t>
            </a:r>
            <a:r>
              <a:rPr lang="fr-FR" altLang="fr-FR" sz="2400" dirty="0">
                <a:solidFill>
                  <a:schemeClr val="tx1">
                    <a:lumMod val="75000"/>
                    <a:lumOff val="25000"/>
                  </a:schemeClr>
                </a:solidFill>
              </a:rPr>
              <a:t>de l’INSPE</a:t>
            </a:r>
            <a:endParaRPr lang="fr-FR" altLang="fr-FR" sz="2400" dirty="0">
              <a:latin typeface="Arial" panose="020B0604020202020204" pitchFamily="34" charset="0"/>
              <a:cs typeface="Times New Roman" panose="02020603050405020304" pitchFamily="18" charset="0"/>
            </a:endParaRPr>
          </a:p>
          <a:p>
            <a:pPr lvl="1" eaLnBrk="1" hangingPunct="1">
              <a:lnSpc>
                <a:spcPct val="100000"/>
              </a:lnSpc>
              <a:spcBef>
                <a:spcPct val="0"/>
              </a:spcBef>
              <a:buNone/>
            </a:pPr>
            <a:endParaRPr lang="fr-FR" altLang="fr-FR" dirty="0">
              <a:solidFill>
                <a:schemeClr val="accent1">
                  <a:lumMod val="75000"/>
                </a:schemeClr>
              </a:solidFill>
              <a:latin typeface="Arial" panose="020B0604020202020204" pitchFamily="34" charset="0"/>
              <a:cs typeface="Times New Roman" panose="02020603050405020304" pitchFamily="18" charset="0"/>
            </a:endParaRPr>
          </a:p>
          <a:p>
            <a:pPr lvl="1" eaLnBrk="1" hangingPunct="1">
              <a:lnSpc>
                <a:spcPct val="100000"/>
              </a:lnSpc>
              <a:spcBef>
                <a:spcPct val="0"/>
              </a:spcBef>
              <a:buNone/>
            </a:pPr>
            <a:r>
              <a:rPr lang="fr-FR" altLang="fr-FR" dirty="0">
                <a:solidFill>
                  <a:schemeClr val="accent1">
                    <a:lumMod val="75000"/>
                  </a:schemeClr>
                </a:solidFill>
                <a:latin typeface="Arial" panose="020B0604020202020204" pitchFamily="34" charset="0"/>
                <a:cs typeface="Times New Roman" panose="02020603050405020304" pitchFamily="18" charset="0"/>
              </a:rPr>
              <a:t>=&gt; Une procédure permettant un croisement des regards </a:t>
            </a:r>
          </a:p>
        </p:txBody>
      </p:sp>
      <p:sp>
        <p:nvSpPr>
          <p:cNvPr id="84996" name="Text Box 5"/>
          <p:cNvSpPr txBox="1">
            <a:spLocks noChangeArrowheads="1"/>
          </p:cNvSpPr>
          <p:nvPr/>
        </p:nvSpPr>
        <p:spPr bwMode="auto">
          <a:xfrm>
            <a:off x="4224339" y="6453188"/>
            <a:ext cx="31146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fr-FR" altLang="fr-FR" sz="1000" dirty="0">
                <a:solidFill>
                  <a:srgbClr val="008FCB"/>
                </a:solidFill>
                <a:latin typeface="Arial" panose="020B0604020202020204" pitchFamily="34" charset="0"/>
              </a:rPr>
              <a:t>ACADEMIE DE LYON</a:t>
            </a:r>
            <a:endParaRPr lang="fr-FR" altLang="fr-FR" sz="1800" dirty="0">
              <a:latin typeface="Arial" panose="020B0604020202020204" pitchFamily="34" charset="0"/>
            </a:endParaRPr>
          </a:p>
        </p:txBody>
      </p:sp>
      <p:grpSp>
        <p:nvGrpSpPr>
          <p:cNvPr id="9" name="Grouper 9">
            <a:extLst>
              <a:ext uri="{FF2B5EF4-FFF2-40B4-BE49-F238E27FC236}">
                <a16:creationId xmlns:a16="http://schemas.microsoft.com/office/drawing/2014/main" id="{D40B6D65-8CE6-4988-94F1-C1EAF54D8F10}"/>
              </a:ext>
            </a:extLst>
          </p:cNvPr>
          <p:cNvGrpSpPr/>
          <p:nvPr/>
        </p:nvGrpSpPr>
        <p:grpSpPr>
          <a:xfrm>
            <a:off x="748621" y="899451"/>
            <a:ext cx="525531" cy="171686"/>
            <a:chOff x="5391302" y="1426464"/>
            <a:chExt cx="604579" cy="197510"/>
          </a:xfrm>
          <a:solidFill>
            <a:srgbClr val="5AA1D8"/>
          </a:solidFill>
        </p:grpSpPr>
        <p:sp>
          <p:nvSpPr>
            <p:cNvPr id="10" name="Rectangle 9">
              <a:extLst>
                <a:ext uri="{FF2B5EF4-FFF2-40B4-BE49-F238E27FC236}">
                  <a16:creationId xmlns:a16="http://schemas.microsoft.com/office/drawing/2014/main" id="{658E5AB9-9569-44FA-BA36-569E8E134F7B}"/>
                </a:ext>
              </a:extLst>
            </p:cNvPr>
            <p:cNvSpPr/>
            <p:nvPr/>
          </p:nvSpPr>
          <p:spPr>
            <a:xfrm>
              <a:off x="5391302" y="1426464"/>
              <a:ext cx="95098" cy="1975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
          <p:nvSpPr>
            <p:cNvPr id="11" name="Rectangle 10">
              <a:extLst>
                <a:ext uri="{FF2B5EF4-FFF2-40B4-BE49-F238E27FC236}">
                  <a16:creationId xmlns:a16="http://schemas.microsoft.com/office/drawing/2014/main" id="{3C259FB6-8E34-4571-968D-1ADA3B711981}"/>
                </a:ext>
              </a:extLst>
            </p:cNvPr>
            <p:cNvSpPr/>
            <p:nvPr/>
          </p:nvSpPr>
          <p:spPr>
            <a:xfrm>
              <a:off x="5438850" y="1525218"/>
              <a:ext cx="557031" cy="987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grpSp>
    </p:spTree>
    <p:extLst>
      <p:ext uri="{BB962C8B-B14F-4D97-AF65-F5344CB8AC3E}">
        <p14:creationId xmlns:p14="http://schemas.microsoft.com/office/powerpoint/2010/main" val="29533994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D1326CE-A51B-206A-7AA1-8DCB69E87677}"/>
              </a:ext>
            </a:extLst>
          </p:cNvPr>
          <p:cNvSpPr>
            <a:spLocks noGrp="1"/>
          </p:cNvSpPr>
          <p:nvPr>
            <p:ph type="title"/>
          </p:nvPr>
        </p:nvSpPr>
        <p:spPr/>
        <p:txBody>
          <a:bodyPr/>
          <a:lstStyle/>
          <a:p>
            <a:r>
              <a:rPr lang="fr-FR" sz="3600" b="1" dirty="0">
                <a:solidFill>
                  <a:schemeClr val="accent1">
                    <a:lumMod val="75000"/>
                  </a:schemeClr>
                </a:solidFill>
                <a:cs typeface="Times New Roman" panose="02020603050405020304" pitchFamily="18" charset="0"/>
              </a:rPr>
              <a:t>L’enjeu de la procédure de titularisation </a:t>
            </a:r>
          </a:p>
        </p:txBody>
      </p:sp>
      <p:sp>
        <p:nvSpPr>
          <p:cNvPr id="3" name="Espace réservé du contenu 2">
            <a:extLst>
              <a:ext uri="{FF2B5EF4-FFF2-40B4-BE49-F238E27FC236}">
                <a16:creationId xmlns:a16="http://schemas.microsoft.com/office/drawing/2014/main" id="{B9212B13-93EA-38C7-0120-DD6A2317FBDF}"/>
              </a:ext>
            </a:extLst>
          </p:cNvPr>
          <p:cNvSpPr>
            <a:spLocks noGrp="1"/>
          </p:cNvSpPr>
          <p:nvPr>
            <p:ph idx="1"/>
          </p:nvPr>
        </p:nvSpPr>
        <p:spPr>
          <a:xfrm>
            <a:off x="594360" y="1985599"/>
            <a:ext cx="11277600" cy="4140881"/>
          </a:xfrm>
        </p:spPr>
        <p:txBody>
          <a:bodyPr>
            <a:noAutofit/>
          </a:bodyPr>
          <a:lstStyle/>
          <a:p>
            <a:pPr marL="1588" defTabSz="457200">
              <a:buFont typeface="Wingdings 3" panose="05040102010807070707" pitchFamily="18" charset="2"/>
              <a:buNone/>
              <a:defRPr/>
            </a:pPr>
            <a:r>
              <a:rPr lang="fr-FR" altLang="fr-FR" sz="3200" dirty="0">
                <a:solidFill>
                  <a:schemeClr val="tx1">
                    <a:lumMod val="75000"/>
                    <a:lumOff val="25000"/>
                  </a:schemeClr>
                </a:solidFill>
                <a:latin typeface="Calibri" panose="020F0502020204030204" pitchFamily="34" charset="0"/>
              </a:rPr>
              <a:t>Elle peut se conclure par : </a:t>
            </a:r>
          </a:p>
          <a:p>
            <a:pPr marL="344488" indent="-342900" defTabSz="457200">
              <a:buFontTx/>
              <a:buChar char="-"/>
              <a:defRPr/>
            </a:pPr>
            <a:r>
              <a:rPr lang="fr-FR" altLang="fr-FR" sz="3200" dirty="0">
                <a:solidFill>
                  <a:schemeClr val="tx1">
                    <a:lumMod val="75000"/>
                    <a:lumOff val="25000"/>
                  </a:schemeClr>
                </a:solidFill>
                <a:latin typeface="Calibri" panose="020F0502020204030204" pitchFamily="34" charset="0"/>
              </a:rPr>
              <a:t>la titularisation</a:t>
            </a:r>
          </a:p>
          <a:p>
            <a:pPr marL="344488" indent="-342900" defTabSz="457200">
              <a:buFontTx/>
              <a:buChar char="-"/>
              <a:defRPr/>
            </a:pPr>
            <a:r>
              <a:rPr lang="fr-FR" altLang="fr-FR" sz="3200" dirty="0" smtClean="0">
                <a:solidFill>
                  <a:schemeClr val="tx1">
                    <a:lumMod val="75000"/>
                    <a:lumOff val="25000"/>
                  </a:schemeClr>
                </a:solidFill>
                <a:latin typeface="Calibri" panose="020F0502020204030204" pitchFamily="34" charset="0"/>
              </a:rPr>
              <a:t>le </a:t>
            </a:r>
            <a:r>
              <a:rPr lang="fr-FR" altLang="fr-FR" sz="3200" dirty="0">
                <a:solidFill>
                  <a:schemeClr val="tx1">
                    <a:lumMod val="75000"/>
                    <a:lumOff val="25000"/>
                  </a:schemeClr>
                </a:solidFill>
                <a:latin typeface="Calibri" panose="020F0502020204030204" pitchFamily="34" charset="0"/>
              </a:rPr>
              <a:t>renouvellement du </a:t>
            </a:r>
            <a:r>
              <a:rPr lang="fr-FR" altLang="fr-FR" sz="3200" dirty="0" smtClean="0">
                <a:solidFill>
                  <a:schemeClr val="tx1">
                    <a:lumMod val="75000"/>
                    <a:lumOff val="25000"/>
                  </a:schemeClr>
                </a:solidFill>
                <a:latin typeface="Calibri" panose="020F0502020204030204" pitchFamily="34" charset="0"/>
              </a:rPr>
              <a:t>stage</a:t>
            </a:r>
          </a:p>
          <a:p>
            <a:pPr marL="344488" indent="-342900" defTabSz="457200">
              <a:buFontTx/>
              <a:buChar char="-"/>
              <a:defRPr/>
            </a:pPr>
            <a:r>
              <a:rPr lang="fr-FR" altLang="fr-FR" sz="3200" dirty="0" smtClean="0">
                <a:solidFill>
                  <a:schemeClr val="tx1">
                    <a:lumMod val="75000"/>
                    <a:lumOff val="25000"/>
                  </a:schemeClr>
                </a:solidFill>
                <a:latin typeface="Calibri" panose="020F0502020204030204" pitchFamily="34" charset="0"/>
              </a:rPr>
              <a:t>la prolongation</a:t>
            </a:r>
          </a:p>
          <a:p>
            <a:pPr marL="344488" indent="-342900" defTabSz="457200">
              <a:buFontTx/>
              <a:buChar char="-"/>
              <a:defRPr/>
            </a:pPr>
            <a:r>
              <a:rPr lang="fr-FR" altLang="fr-FR" sz="3200" dirty="0" smtClean="0">
                <a:solidFill>
                  <a:schemeClr val="tx1">
                    <a:lumMod val="75000"/>
                    <a:lumOff val="25000"/>
                  </a:schemeClr>
                </a:solidFill>
                <a:latin typeface="Calibri" panose="020F0502020204030204" pitchFamily="34" charset="0"/>
              </a:rPr>
              <a:t>le licenciement</a:t>
            </a:r>
            <a:endParaRPr lang="fr-FR" sz="3600" dirty="0"/>
          </a:p>
        </p:txBody>
      </p:sp>
    </p:spTree>
    <p:extLst>
      <p:ext uri="{BB962C8B-B14F-4D97-AF65-F5344CB8AC3E}">
        <p14:creationId xmlns:p14="http://schemas.microsoft.com/office/powerpoint/2010/main" val="33515016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re 1">
            <a:extLst>
              <a:ext uri="{FF2B5EF4-FFF2-40B4-BE49-F238E27FC236}">
                <a16:creationId xmlns:a16="http://schemas.microsoft.com/office/drawing/2014/main" id="{7C083C44-0F60-4B5C-9CFD-069BB9AF5C4B}"/>
              </a:ext>
            </a:extLst>
          </p:cNvPr>
          <p:cNvSpPr>
            <a:spLocks noGrp="1"/>
          </p:cNvSpPr>
          <p:nvPr>
            <p:ph type="title"/>
          </p:nvPr>
        </p:nvSpPr>
        <p:spPr>
          <a:xfrm>
            <a:off x="588247" y="315880"/>
            <a:ext cx="10802563" cy="573088"/>
          </a:xfrm>
        </p:spPr>
        <p:txBody>
          <a:bodyPr>
            <a:normAutofit fontScale="90000"/>
          </a:bodyPr>
          <a:lstStyle/>
          <a:p>
            <a:pPr>
              <a:defRPr/>
            </a:pPr>
            <a:r>
              <a:rPr lang="fr-FR" altLang="fr-FR" sz="3600" b="1" dirty="0">
                <a:solidFill>
                  <a:schemeClr val="accent1">
                    <a:lumMod val="75000"/>
                  </a:schemeClr>
                </a:solidFill>
              </a:rPr>
              <a:t>  Le référentiel des</a:t>
            </a:r>
            <a:r>
              <a:rPr lang="fr-FR" altLang="fr-FR" sz="3200" b="1" dirty="0">
                <a:solidFill>
                  <a:schemeClr val="accent1">
                    <a:lumMod val="75000"/>
                  </a:schemeClr>
                </a:solidFill>
              </a:rPr>
              <a:t> </a:t>
            </a:r>
            <a:r>
              <a:rPr lang="fr-FR" altLang="fr-FR" sz="3600" b="1" dirty="0">
                <a:solidFill>
                  <a:schemeClr val="accent1">
                    <a:lumMod val="75000"/>
                  </a:schemeClr>
                </a:solidFill>
              </a:rPr>
              <a:t>compétences professionnelles de l’enseignant</a:t>
            </a:r>
          </a:p>
        </p:txBody>
      </p:sp>
      <p:sp>
        <p:nvSpPr>
          <p:cNvPr id="41987" name="Espace réservé du numéro de diapositive 4"/>
          <p:cNvSpPr>
            <a:spLocks noGrp="1"/>
          </p:cNvSpPr>
          <p:nvPr>
            <p:ph type="sldNum" sz="quarter" idx="12"/>
          </p:nvPr>
        </p:nvSpPr>
        <p:spPr bwMode="auto">
          <a:xfrm>
            <a:off x="8077200" y="6376989"/>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6C64856F-E8D8-4630-AC42-A570FE71EF06}" type="slidenum">
              <a:rPr lang="fr-FR" altLang="fr-FR" sz="1200">
                <a:solidFill>
                  <a:srgbClr val="898989"/>
                </a:solidFill>
              </a:rPr>
              <a:pPr>
                <a:lnSpc>
                  <a:spcPct val="100000"/>
                </a:lnSpc>
                <a:spcBef>
                  <a:spcPct val="0"/>
                </a:spcBef>
                <a:buFontTx/>
                <a:buNone/>
              </a:pPr>
              <a:t>13</a:t>
            </a:fld>
            <a:endParaRPr lang="fr-FR" altLang="fr-FR" sz="1200" dirty="0">
              <a:solidFill>
                <a:srgbClr val="898989"/>
              </a:solidFill>
            </a:endParaRPr>
          </a:p>
        </p:txBody>
      </p:sp>
      <p:sp>
        <p:nvSpPr>
          <p:cNvPr id="41988" name="Text Box 5"/>
          <p:cNvSpPr txBox="1">
            <a:spLocks noChangeArrowheads="1"/>
          </p:cNvSpPr>
          <p:nvPr/>
        </p:nvSpPr>
        <p:spPr bwMode="auto">
          <a:xfrm>
            <a:off x="4224339" y="6453188"/>
            <a:ext cx="31146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fr-FR" altLang="fr-FR" sz="1000" dirty="0">
                <a:solidFill>
                  <a:srgbClr val="008FCB"/>
                </a:solidFill>
                <a:latin typeface="Arial" panose="020B0604020202020204" pitchFamily="34" charset="0"/>
              </a:rPr>
              <a:t>ACADEMIE DE LYON</a:t>
            </a:r>
            <a:endParaRPr lang="fr-FR" altLang="fr-FR" sz="1800" dirty="0">
              <a:latin typeface="Arial" panose="020B0604020202020204" pitchFamily="34" charset="0"/>
            </a:endParaRPr>
          </a:p>
        </p:txBody>
      </p:sp>
      <p:grpSp>
        <p:nvGrpSpPr>
          <p:cNvPr id="9" name="Grouper 9">
            <a:extLst>
              <a:ext uri="{FF2B5EF4-FFF2-40B4-BE49-F238E27FC236}">
                <a16:creationId xmlns:a16="http://schemas.microsoft.com/office/drawing/2014/main" id="{C9823D1B-FA08-445E-A65F-100BAECF2740}"/>
              </a:ext>
            </a:extLst>
          </p:cNvPr>
          <p:cNvGrpSpPr/>
          <p:nvPr/>
        </p:nvGrpSpPr>
        <p:grpSpPr>
          <a:xfrm>
            <a:off x="546917" y="835509"/>
            <a:ext cx="525531" cy="171686"/>
            <a:chOff x="5391302" y="1426464"/>
            <a:chExt cx="604579" cy="197510"/>
          </a:xfrm>
          <a:solidFill>
            <a:srgbClr val="5AA1D8"/>
          </a:solidFill>
        </p:grpSpPr>
        <p:sp>
          <p:nvSpPr>
            <p:cNvPr id="10" name="Rectangle 9">
              <a:extLst>
                <a:ext uri="{FF2B5EF4-FFF2-40B4-BE49-F238E27FC236}">
                  <a16:creationId xmlns:a16="http://schemas.microsoft.com/office/drawing/2014/main" id="{72A98624-617A-4BD4-A370-CD578877AB82}"/>
                </a:ext>
              </a:extLst>
            </p:cNvPr>
            <p:cNvSpPr/>
            <p:nvPr/>
          </p:nvSpPr>
          <p:spPr>
            <a:xfrm>
              <a:off x="5391302" y="1426464"/>
              <a:ext cx="95098" cy="1975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
          <p:nvSpPr>
            <p:cNvPr id="11" name="Rectangle 10">
              <a:extLst>
                <a:ext uri="{FF2B5EF4-FFF2-40B4-BE49-F238E27FC236}">
                  <a16:creationId xmlns:a16="http://schemas.microsoft.com/office/drawing/2014/main" id="{43395A61-BD2A-4E35-8E26-09F7EE66EFBD}"/>
                </a:ext>
              </a:extLst>
            </p:cNvPr>
            <p:cNvSpPr/>
            <p:nvPr/>
          </p:nvSpPr>
          <p:spPr>
            <a:xfrm>
              <a:off x="5438850" y="1525218"/>
              <a:ext cx="557031" cy="987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grpSp>
      <p:sp>
        <p:nvSpPr>
          <p:cNvPr id="2" name="Rectangle 1"/>
          <p:cNvSpPr/>
          <p:nvPr/>
        </p:nvSpPr>
        <p:spPr>
          <a:xfrm>
            <a:off x="4569823" y="870036"/>
            <a:ext cx="6962503" cy="369332"/>
          </a:xfrm>
          <a:prstGeom prst="rect">
            <a:avLst/>
          </a:prstGeom>
        </p:spPr>
        <p:txBody>
          <a:bodyPr wrap="square">
            <a:spAutoFit/>
          </a:bodyPr>
          <a:lstStyle/>
          <a:p>
            <a:r>
              <a:rPr lang="fr-FR" b="1" dirty="0">
                <a:solidFill>
                  <a:schemeClr val="accent1">
                    <a:lumMod val="75000"/>
                  </a:schemeClr>
                </a:solidFill>
              </a:rPr>
              <a:t>Arrêté du 1</a:t>
            </a:r>
            <a:r>
              <a:rPr lang="fr-FR" b="1" baseline="30000" dirty="0">
                <a:solidFill>
                  <a:schemeClr val="accent1">
                    <a:lumMod val="75000"/>
                  </a:schemeClr>
                </a:solidFill>
              </a:rPr>
              <a:t>er</a:t>
            </a:r>
            <a:r>
              <a:rPr lang="fr-FR" b="1" dirty="0">
                <a:solidFill>
                  <a:schemeClr val="accent1">
                    <a:lumMod val="75000"/>
                  </a:schemeClr>
                </a:solidFill>
              </a:rPr>
              <a:t> juillet 2013 publié au JO du 18 juillet 2013</a:t>
            </a:r>
            <a:endParaRPr lang="fr-FR" dirty="0"/>
          </a:p>
        </p:txBody>
      </p:sp>
      <p:sp>
        <p:nvSpPr>
          <p:cNvPr id="3" name="Rectangle 2"/>
          <p:cNvSpPr/>
          <p:nvPr/>
        </p:nvSpPr>
        <p:spPr>
          <a:xfrm>
            <a:off x="546917" y="1144118"/>
            <a:ext cx="11294563" cy="5693866"/>
          </a:xfrm>
          <a:prstGeom prst="rect">
            <a:avLst/>
          </a:prstGeom>
        </p:spPr>
        <p:txBody>
          <a:bodyPr wrap="square">
            <a:spAutoFit/>
          </a:bodyPr>
          <a:lstStyle/>
          <a:p>
            <a:pPr algn="just">
              <a:spcAft>
                <a:spcPts val="0"/>
              </a:spcAft>
            </a:pPr>
            <a:r>
              <a:rPr lang="fr-FR" sz="2000" b="1" dirty="0">
                <a:ea typeface="Times New Roman" panose="02020603050405020304" pitchFamily="18" charset="0"/>
                <a:cs typeface="Times New Roman" panose="02020603050405020304" pitchFamily="18" charset="0"/>
              </a:rPr>
              <a:t>COMPETENCES COMMUNES A TOUS LES PROFESSEURS ET PERSONNELS D'EDUCATION</a:t>
            </a:r>
          </a:p>
          <a:p>
            <a:pPr algn="just">
              <a:spcAft>
                <a:spcPts val="0"/>
              </a:spcAft>
            </a:pP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fr-FR" sz="2000" b="1" dirty="0">
                <a:ea typeface="Times New Roman" panose="02020603050405020304" pitchFamily="18" charset="0"/>
                <a:cs typeface="Times New Roman" panose="02020603050405020304" pitchFamily="18" charset="0"/>
              </a:rPr>
              <a:t>Les professeurs et les personnels d'éducation, acteurs du service public d'éducation</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Aft>
                <a:spcPts val="0"/>
              </a:spcAft>
              <a:buSzPts val="1000"/>
              <a:buFont typeface="Symbol" panose="05050102010706020507" pitchFamily="18" charset="2"/>
              <a:buChar char=""/>
              <a:tabLst>
                <a:tab pos="457200" algn="l"/>
              </a:tabLst>
            </a:pPr>
            <a:r>
              <a:rPr lang="fr-FR" dirty="0">
                <a:solidFill>
                  <a:schemeClr val="tx1">
                    <a:lumMod val="95000"/>
                    <a:lumOff val="5000"/>
                  </a:schemeClr>
                </a:solidFill>
                <a:latin typeface="Arial Narrow" panose="020B0606020202030204" pitchFamily="34" charset="0"/>
                <a:ea typeface="Times New Roman" panose="02020603050405020304" pitchFamily="18" charset="0"/>
                <a:cs typeface="Times New Roman" panose="02020603050405020304" pitchFamily="18" charset="0"/>
              </a:rPr>
              <a:t>Faire partager les valeurs de la République</a:t>
            </a:r>
            <a:endParaRPr lang="fr-FR" sz="1600" dirty="0">
              <a:solidFill>
                <a:schemeClr val="tx1">
                  <a:lumMod val="95000"/>
                  <a:lumOff val="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342900" indent="-342900">
              <a:spcAft>
                <a:spcPts val="0"/>
              </a:spcAft>
              <a:buSzPts val="1000"/>
              <a:buFont typeface="Symbol" panose="05050102010706020507" pitchFamily="18" charset="2"/>
              <a:buChar char=""/>
              <a:tabLst>
                <a:tab pos="457200" algn="l"/>
              </a:tabLst>
            </a:pPr>
            <a:r>
              <a:rPr lang="fr-FR" dirty="0">
                <a:solidFill>
                  <a:schemeClr val="tx1">
                    <a:lumMod val="95000"/>
                    <a:lumOff val="5000"/>
                  </a:schemeClr>
                </a:solidFill>
                <a:latin typeface="Arial Narrow" panose="020B0606020202030204" pitchFamily="34" charset="0"/>
                <a:ea typeface="Times New Roman" panose="02020603050405020304" pitchFamily="18" charset="0"/>
                <a:cs typeface="Times New Roman" panose="02020603050405020304" pitchFamily="18" charset="0"/>
              </a:rPr>
              <a:t>Inscrire son action dans le cadre des principes fondamentaux du système éducatif et dans le cadre réglementaire de l'école</a:t>
            </a:r>
            <a:endParaRPr lang="fr-FR" sz="1600" dirty="0">
              <a:solidFill>
                <a:schemeClr val="tx1">
                  <a:lumMod val="95000"/>
                  <a:lumOff val="5000"/>
                </a:schemeClr>
              </a:solidFill>
              <a:latin typeface="Arial Narrow" panose="020B0606020202030204" pitchFamily="34" charset="0"/>
              <a:ea typeface="Calibri" panose="020F0502020204030204" pitchFamily="34" charset="0"/>
              <a:cs typeface="Times New Roman" panose="02020603050405020304" pitchFamily="18" charset="0"/>
            </a:endParaRPr>
          </a:p>
          <a:p>
            <a:pPr>
              <a:spcAft>
                <a:spcPts val="0"/>
              </a:spcAft>
            </a:pPr>
            <a:r>
              <a:rPr lang="fr-FR" sz="2000" b="1" dirty="0">
                <a:ea typeface="Times New Roman" panose="02020603050405020304" pitchFamily="18" charset="0"/>
                <a:cs typeface="Times New Roman" panose="02020603050405020304" pitchFamily="18" charset="0"/>
              </a:rPr>
              <a:t>Les professeurs et les personnels d'éducation, pédagogues et éducateurs au service de la réussite de tous les élèves</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Aft>
                <a:spcPts val="0"/>
              </a:spcAft>
              <a:buSzPts val="1000"/>
              <a:buFont typeface="Symbol" panose="05050102010706020507" pitchFamily="18" charset="2"/>
              <a:buChar char=""/>
              <a:tabLst>
                <a:tab pos="457200" algn="l"/>
              </a:tabLst>
            </a:pPr>
            <a:r>
              <a:rPr lang="fr-FR" dirty="0">
                <a:solidFill>
                  <a:schemeClr val="tx1">
                    <a:lumMod val="95000"/>
                    <a:lumOff val="5000"/>
                  </a:schemeClr>
                </a:solidFill>
                <a:latin typeface="Arial Narrow" panose="020B0606020202030204" pitchFamily="34" charset="0"/>
                <a:ea typeface="Times New Roman" panose="02020603050405020304" pitchFamily="18" charset="0"/>
                <a:cs typeface="Times New Roman" panose="02020603050405020304" pitchFamily="18" charset="0"/>
              </a:rPr>
              <a:t>Connaître les élèves et les processus d'apprentissage</a:t>
            </a:r>
            <a:endParaRPr lang="fr-FR" sz="1600" dirty="0">
              <a:solidFill>
                <a:schemeClr val="tx1">
                  <a:lumMod val="95000"/>
                  <a:lumOff val="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342900" indent="-342900">
              <a:spcAft>
                <a:spcPts val="0"/>
              </a:spcAft>
              <a:buSzPts val="1000"/>
              <a:buFont typeface="Symbol" panose="05050102010706020507" pitchFamily="18" charset="2"/>
              <a:buChar char=""/>
              <a:tabLst>
                <a:tab pos="457200" algn="l"/>
              </a:tabLst>
            </a:pPr>
            <a:r>
              <a:rPr lang="fr-FR" dirty="0">
                <a:solidFill>
                  <a:schemeClr val="tx1">
                    <a:lumMod val="95000"/>
                    <a:lumOff val="5000"/>
                  </a:schemeClr>
                </a:solidFill>
                <a:latin typeface="Arial Narrow" panose="020B0606020202030204" pitchFamily="34" charset="0"/>
                <a:ea typeface="Times New Roman" panose="02020603050405020304" pitchFamily="18" charset="0"/>
                <a:cs typeface="Times New Roman" panose="02020603050405020304" pitchFamily="18" charset="0"/>
              </a:rPr>
              <a:t>Prendre en compte la diversité des élèves</a:t>
            </a:r>
            <a:endParaRPr lang="fr-FR" sz="1600" dirty="0">
              <a:solidFill>
                <a:schemeClr val="tx1">
                  <a:lumMod val="95000"/>
                  <a:lumOff val="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342900" indent="-342900">
              <a:spcAft>
                <a:spcPts val="0"/>
              </a:spcAft>
              <a:buSzPts val="1000"/>
              <a:buFont typeface="Symbol" panose="05050102010706020507" pitchFamily="18" charset="2"/>
              <a:buChar char=""/>
              <a:tabLst>
                <a:tab pos="457200" algn="l"/>
              </a:tabLst>
            </a:pPr>
            <a:r>
              <a:rPr lang="fr-FR" dirty="0">
                <a:solidFill>
                  <a:schemeClr val="tx1">
                    <a:lumMod val="95000"/>
                    <a:lumOff val="5000"/>
                  </a:schemeClr>
                </a:solidFill>
                <a:latin typeface="Arial Narrow" panose="020B0606020202030204" pitchFamily="34" charset="0"/>
                <a:ea typeface="Times New Roman" panose="02020603050405020304" pitchFamily="18" charset="0"/>
                <a:cs typeface="Times New Roman" panose="02020603050405020304" pitchFamily="18" charset="0"/>
              </a:rPr>
              <a:t>Accompagner les élèves dans leur parcours de formation</a:t>
            </a:r>
            <a:endParaRPr lang="fr-FR" sz="1600" dirty="0">
              <a:solidFill>
                <a:schemeClr val="tx1">
                  <a:lumMod val="95000"/>
                  <a:lumOff val="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342900" indent="-342900">
              <a:spcAft>
                <a:spcPts val="0"/>
              </a:spcAft>
              <a:buSzPts val="1000"/>
              <a:buFont typeface="Symbol" panose="05050102010706020507" pitchFamily="18" charset="2"/>
              <a:buChar char=""/>
              <a:tabLst>
                <a:tab pos="457200" algn="l"/>
              </a:tabLst>
            </a:pPr>
            <a:r>
              <a:rPr lang="fr-FR" dirty="0">
                <a:solidFill>
                  <a:schemeClr val="tx1">
                    <a:lumMod val="95000"/>
                    <a:lumOff val="5000"/>
                  </a:schemeClr>
                </a:solidFill>
                <a:latin typeface="Arial Narrow" panose="020B0606020202030204" pitchFamily="34" charset="0"/>
                <a:ea typeface="Times New Roman" panose="02020603050405020304" pitchFamily="18" charset="0"/>
                <a:cs typeface="Times New Roman" panose="02020603050405020304" pitchFamily="18" charset="0"/>
              </a:rPr>
              <a:t>Agir en éducateur responsable et selon des principes éthiques</a:t>
            </a:r>
            <a:endParaRPr lang="fr-FR" sz="1600" dirty="0">
              <a:solidFill>
                <a:schemeClr val="tx1">
                  <a:lumMod val="95000"/>
                  <a:lumOff val="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342900" indent="-342900">
              <a:spcAft>
                <a:spcPts val="0"/>
              </a:spcAft>
              <a:buSzPts val="1000"/>
              <a:buFont typeface="Symbol" panose="05050102010706020507" pitchFamily="18" charset="2"/>
              <a:buChar char=""/>
              <a:tabLst>
                <a:tab pos="457200" algn="l"/>
              </a:tabLst>
            </a:pPr>
            <a:r>
              <a:rPr lang="fr-FR" dirty="0">
                <a:solidFill>
                  <a:schemeClr val="tx1">
                    <a:lumMod val="95000"/>
                    <a:lumOff val="5000"/>
                  </a:schemeClr>
                </a:solidFill>
                <a:latin typeface="Arial Narrow" panose="020B0606020202030204" pitchFamily="34" charset="0"/>
                <a:ea typeface="Times New Roman" panose="02020603050405020304" pitchFamily="18" charset="0"/>
                <a:cs typeface="Times New Roman" panose="02020603050405020304" pitchFamily="18" charset="0"/>
              </a:rPr>
              <a:t>Maîtriser la langue française à des fins de communication</a:t>
            </a:r>
            <a:endParaRPr lang="fr-FR" sz="1600" dirty="0">
              <a:solidFill>
                <a:schemeClr val="tx1">
                  <a:lumMod val="95000"/>
                  <a:lumOff val="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342900" indent="-342900">
              <a:spcAft>
                <a:spcPts val="0"/>
              </a:spcAft>
              <a:buSzPts val="1000"/>
              <a:buFont typeface="Symbol" panose="05050102010706020507" pitchFamily="18" charset="2"/>
              <a:buChar char=""/>
              <a:tabLst>
                <a:tab pos="457200" algn="l"/>
              </a:tabLst>
            </a:pPr>
            <a:r>
              <a:rPr lang="fr-FR" dirty="0">
                <a:solidFill>
                  <a:schemeClr val="tx1">
                    <a:lumMod val="95000"/>
                    <a:lumOff val="5000"/>
                  </a:schemeClr>
                </a:solidFill>
                <a:latin typeface="Arial Narrow" panose="020B0606020202030204" pitchFamily="34" charset="0"/>
                <a:ea typeface="Times New Roman" panose="02020603050405020304" pitchFamily="18" charset="0"/>
                <a:cs typeface="Times New Roman" panose="02020603050405020304" pitchFamily="18" charset="0"/>
              </a:rPr>
              <a:t>Utiliser une langue vivante étrangère dans les situations exigées par son métier</a:t>
            </a:r>
            <a:endParaRPr lang="fr-FR" sz="1600" dirty="0">
              <a:solidFill>
                <a:schemeClr val="tx1">
                  <a:lumMod val="95000"/>
                  <a:lumOff val="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342900" indent="-342900">
              <a:spcAft>
                <a:spcPts val="0"/>
              </a:spcAft>
              <a:buSzPts val="1000"/>
              <a:buFont typeface="Symbol" panose="05050102010706020507" pitchFamily="18" charset="2"/>
              <a:buChar char=""/>
              <a:tabLst>
                <a:tab pos="457200" algn="l"/>
              </a:tabLst>
            </a:pPr>
            <a:r>
              <a:rPr lang="fr-FR" dirty="0">
                <a:solidFill>
                  <a:schemeClr val="tx1">
                    <a:lumMod val="95000"/>
                    <a:lumOff val="5000"/>
                  </a:schemeClr>
                </a:solidFill>
                <a:latin typeface="Arial Narrow" panose="020B0606020202030204" pitchFamily="34" charset="0"/>
                <a:ea typeface="Times New Roman" panose="02020603050405020304" pitchFamily="18" charset="0"/>
                <a:cs typeface="Times New Roman" panose="02020603050405020304" pitchFamily="18" charset="0"/>
              </a:rPr>
              <a:t>Intégrer les éléments de la culture numérique nécessaires à l'exercice de son métier</a:t>
            </a:r>
            <a:endParaRPr lang="fr-FR" sz="1600" dirty="0">
              <a:solidFill>
                <a:schemeClr val="tx1">
                  <a:lumMod val="95000"/>
                  <a:lumOff val="5000"/>
                </a:schemeClr>
              </a:solidFill>
              <a:latin typeface="Arial Narrow" panose="020B0606020202030204" pitchFamily="34" charset="0"/>
              <a:ea typeface="Calibri" panose="020F0502020204030204" pitchFamily="34" charset="0"/>
              <a:cs typeface="Times New Roman" panose="02020603050405020304" pitchFamily="18" charset="0"/>
            </a:endParaRPr>
          </a:p>
          <a:p>
            <a:pPr>
              <a:spcAft>
                <a:spcPts val="0"/>
              </a:spcAft>
            </a:pPr>
            <a:r>
              <a:rPr lang="fr-FR" sz="2000" b="1" dirty="0">
                <a:ea typeface="Times New Roman" panose="02020603050405020304" pitchFamily="18" charset="0"/>
                <a:cs typeface="Times New Roman" panose="02020603050405020304" pitchFamily="18" charset="0"/>
              </a:rPr>
              <a:t>Les professeurs et les personnels d'éducation, acteurs de la communauté éducative</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Aft>
                <a:spcPts val="0"/>
              </a:spcAft>
              <a:buSzPts val="1000"/>
              <a:buFont typeface="Symbol" panose="05050102010706020507" pitchFamily="18" charset="2"/>
              <a:buChar char=""/>
              <a:tabLst>
                <a:tab pos="457200" algn="l"/>
              </a:tabLst>
            </a:pPr>
            <a:r>
              <a:rPr lang="fr-FR" dirty="0">
                <a:solidFill>
                  <a:schemeClr val="tx1">
                    <a:lumMod val="95000"/>
                    <a:lumOff val="5000"/>
                  </a:schemeClr>
                </a:solidFill>
                <a:latin typeface="Arial Narrow" panose="020B0606020202030204" pitchFamily="34" charset="0"/>
                <a:ea typeface="Times New Roman" panose="02020603050405020304" pitchFamily="18" charset="0"/>
                <a:cs typeface="Times New Roman" panose="02020603050405020304" pitchFamily="18" charset="0"/>
              </a:rPr>
              <a:t>Coopérer au sein d'une équipe</a:t>
            </a:r>
            <a:endParaRPr lang="fr-FR" sz="1600" dirty="0">
              <a:solidFill>
                <a:schemeClr val="tx1">
                  <a:lumMod val="95000"/>
                  <a:lumOff val="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342900" indent="-342900">
              <a:spcAft>
                <a:spcPts val="0"/>
              </a:spcAft>
              <a:buSzPts val="1000"/>
              <a:buFont typeface="Symbol" panose="05050102010706020507" pitchFamily="18" charset="2"/>
              <a:buChar char=""/>
              <a:tabLst>
                <a:tab pos="457200" algn="l"/>
              </a:tabLst>
            </a:pPr>
            <a:r>
              <a:rPr lang="fr-FR" dirty="0">
                <a:solidFill>
                  <a:schemeClr val="tx1">
                    <a:lumMod val="95000"/>
                    <a:lumOff val="5000"/>
                  </a:schemeClr>
                </a:solidFill>
                <a:latin typeface="Arial Narrow" panose="020B0606020202030204" pitchFamily="34" charset="0"/>
                <a:ea typeface="Times New Roman" panose="02020603050405020304" pitchFamily="18" charset="0"/>
                <a:cs typeface="Times New Roman" panose="02020603050405020304" pitchFamily="18" charset="0"/>
              </a:rPr>
              <a:t>Contribuer à l'action de la communauté éducative</a:t>
            </a:r>
            <a:endParaRPr lang="fr-FR" sz="1600" dirty="0">
              <a:solidFill>
                <a:schemeClr val="tx1">
                  <a:lumMod val="95000"/>
                  <a:lumOff val="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342900" indent="-342900">
              <a:spcAft>
                <a:spcPts val="0"/>
              </a:spcAft>
              <a:buSzPts val="1000"/>
              <a:buFont typeface="Symbol" panose="05050102010706020507" pitchFamily="18" charset="2"/>
              <a:buChar char=""/>
              <a:tabLst>
                <a:tab pos="457200" algn="l"/>
              </a:tabLst>
            </a:pPr>
            <a:r>
              <a:rPr lang="fr-FR" dirty="0">
                <a:solidFill>
                  <a:schemeClr val="tx1">
                    <a:lumMod val="95000"/>
                    <a:lumOff val="5000"/>
                  </a:schemeClr>
                </a:solidFill>
                <a:latin typeface="Arial Narrow" panose="020B0606020202030204" pitchFamily="34" charset="0"/>
                <a:ea typeface="Times New Roman" panose="02020603050405020304" pitchFamily="18" charset="0"/>
                <a:cs typeface="Times New Roman" panose="02020603050405020304" pitchFamily="18" charset="0"/>
              </a:rPr>
              <a:t>Coopérer avec les parents d'élèves</a:t>
            </a:r>
            <a:endParaRPr lang="fr-FR" sz="1600" dirty="0">
              <a:solidFill>
                <a:schemeClr val="tx1">
                  <a:lumMod val="95000"/>
                  <a:lumOff val="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342900" indent="-342900">
              <a:spcAft>
                <a:spcPts val="0"/>
              </a:spcAft>
              <a:buSzPts val="1000"/>
              <a:buFont typeface="Symbol" panose="05050102010706020507" pitchFamily="18" charset="2"/>
              <a:buChar char=""/>
              <a:tabLst>
                <a:tab pos="457200" algn="l"/>
              </a:tabLst>
            </a:pPr>
            <a:r>
              <a:rPr lang="fr-FR" dirty="0">
                <a:solidFill>
                  <a:schemeClr val="tx1">
                    <a:lumMod val="95000"/>
                    <a:lumOff val="5000"/>
                  </a:schemeClr>
                </a:solidFill>
                <a:latin typeface="Arial Narrow" panose="020B0606020202030204" pitchFamily="34" charset="0"/>
                <a:ea typeface="Times New Roman" panose="02020603050405020304" pitchFamily="18" charset="0"/>
                <a:cs typeface="Times New Roman" panose="02020603050405020304" pitchFamily="18" charset="0"/>
              </a:rPr>
              <a:t>Coopérer avec les partenaires de l'école</a:t>
            </a:r>
            <a:endParaRPr lang="fr-FR" sz="1600" dirty="0">
              <a:solidFill>
                <a:schemeClr val="tx1">
                  <a:lumMod val="95000"/>
                  <a:lumOff val="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342900" indent="-342900">
              <a:spcAft>
                <a:spcPts val="0"/>
              </a:spcAft>
              <a:buSzPts val="1000"/>
              <a:buFont typeface="Symbol" panose="05050102010706020507" pitchFamily="18" charset="2"/>
              <a:buChar char=""/>
              <a:tabLst>
                <a:tab pos="457200" algn="l"/>
              </a:tabLst>
            </a:pPr>
            <a:r>
              <a:rPr lang="fr-FR" dirty="0">
                <a:solidFill>
                  <a:schemeClr val="tx1">
                    <a:lumMod val="95000"/>
                    <a:lumOff val="5000"/>
                  </a:schemeClr>
                </a:solidFill>
                <a:latin typeface="Arial Narrow" panose="020B0606020202030204" pitchFamily="34" charset="0"/>
                <a:ea typeface="Times New Roman" panose="02020603050405020304" pitchFamily="18" charset="0"/>
                <a:cs typeface="Times New Roman" panose="02020603050405020304" pitchFamily="18" charset="0"/>
              </a:rPr>
              <a:t>S'engager dans une démarche individuelle et collective de développement professionnel</a:t>
            </a:r>
            <a:endParaRPr lang="fr-FR" sz="1600" dirty="0">
              <a:solidFill>
                <a:schemeClr val="tx1">
                  <a:lumMod val="95000"/>
                  <a:lumOff val="5000"/>
                </a:schemeClr>
              </a:solidFill>
              <a:latin typeface="Arial Narrow" panose="020B0606020202030204" pitchFamily="34"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re 1">
            <a:extLst>
              <a:ext uri="{FF2B5EF4-FFF2-40B4-BE49-F238E27FC236}">
                <a16:creationId xmlns:a16="http://schemas.microsoft.com/office/drawing/2014/main" id="{7C083C44-0F60-4B5C-9CFD-069BB9AF5C4B}"/>
              </a:ext>
            </a:extLst>
          </p:cNvPr>
          <p:cNvSpPr>
            <a:spLocks noGrp="1"/>
          </p:cNvSpPr>
          <p:nvPr>
            <p:ph type="title"/>
          </p:nvPr>
        </p:nvSpPr>
        <p:spPr>
          <a:xfrm>
            <a:off x="655707" y="320368"/>
            <a:ext cx="10813481" cy="573088"/>
          </a:xfrm>
        </p:spPr>
        <p:txBody>
          <a:bodyPr>
            <a:normAutofit fontScale="90000"/>
          </a:bodyPr>
          <a:lstStyle/>
          <a:p>
            <a:pPr>
              <a:defRPr/>
            </a:pPr>
            <a:r>
              <a:rPr lang="fr-FR" altLang="fr-FR" sz="3600" b="1" dirty="0">
                <a:solidFill>
                  <a:schemeClr val="accent1">
                    <a:lumMod val="75000"/>
                  </a:schemeClr>
                </a:solidFill>
              </a:rPr>
              <a:t>  Le référentiel des</a:t>
            </a:r>
            <a:r>
              <a:rPr lang="fr-FR" altLang="fr-FR" sz="3200" b="1" dirty="0">
                <a:solidFill>
                  <a:schemeClr val="accent1">
                    <a:lumMod val="75000"/>
                  </a:schemeClr>
                </a:solidFill>
              </a:rPr>
              <a:t> </a:t>
            </a:r>
            <a:r>
              <a:rPr lang="fr-FR" altLang="fr-FR" sz="3600" b="1" dirty="0">
                <a:solidFill>
                  <a:schemeClr val="accent1">
                    <a:lumMod val="75000"/>
                  </a:schemeClr>
                </a:solidFill>
              </a:rPr>
              <a:t>compétences professionnelles de l’enseignant</a:t>
            </a:r>
          </a:p>
        </p:txBody>
      </p:sp>
      <p:sp>
        <p:nvSpPr>
          <p:cNvPr id="41987" name="Espace réservé du numéro de diapositive 4"/>
          <p:cNvSpPr>
            <a:spLocks noGrp="1"/>
          </p:cNvSpPr>
          <p:nvPr>
            <p:ph type="sldNum" sz="quarter" idx="12"/>
          </p:nvPr>
        </p:nvSpPr>
        <p:spPr bwMode="auto">
          <a:xfrm>
            <a:off x="8077200" y="6376989"/>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6C64856F-E8D8-4630-AC42-A570FE71EF06}" type="slidenum">
              <a:rPr lang="fr-FR" altLang="fr-FR" sz="1200">
                <a:solidFill>
                  <a:srgbClr val="898989"/>
                </a:solidFill>
              </a:rPr>
              <a:pPr>
                <a:lnSpc>
                  <a:spcPct val="100000"/>
                </a:lnSpc>
                <a:spcBef>
                  <a:spcPct val="0"/>
                </a:spcBef>
                <a:buFontTx/>
                <a:buNone/>
              </a:pPr>
              <a:t>14</a:t>
            </a:fld>
            <a:endParaRPr lang="fr-FR" altLang="fr-FR" sz="1200" dirty="0">
              <a:solidFill>
                <a:srgbClr val="898989"/>
              </a:solidFill>
            </a:endParaRPr>
          </a:p>
        </p:txBody>
      </p:sp>
      <p:sp>
        <p:nvSpPr>
          <p:cNvPr id="41988" name="Text Box 5"/>
          <p:cNvSpPr txBox="1">
            <a:spLocks noChangeArrowheads="1"/>
          </p:cNvSpPr>
          <p:nvPr/>
        </p:nvSpPr>
        <p:spPr bwMode="auto">
          <a:xfrm>
            <a:off x="4224339" y="6453188"/>
            <a:ext cx="31146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fr-FR" altLang="fr-FR" sz="1000" dirty="0">
                <a:solidFill>
                  <a:srgbClr val="008FCB"/>
                </a:solidFill>
                <a:latin typeface="Arial" panose="020B0604020202020204" pitchFamily="34" charset="0"/>
              </a:rPr>
              <a:t>ACADEMIE DE LYON</a:t>
            </a:r>
            <a:endParaRPr lang="fr-FR" altLang="fr-FR" sz="1800" dirty="0">
              <a:latin typeface="Arial" panose="020B0604020202020204" pitchFamily="34" charset="0"/>
            </a:endParaRPr>
          </a:p>
        </p:txBody>
      </p:sp>
      <p:grpSp>
        <p:nvGrpSpPr>
          <p:cNvPr id="9" name="Grouper 9">
            <a:extLst>
              <a:ext uri="{FF2B5EF4-FFF2-40B4-BE49-F238E27FC236}">
                <a16:creationId xmlns:a16="http://schemas.microsoft.com/office/drawing/2014/main" id="{C9823D1B-FA08-445E-A65F-100BAECF2740}"/>
              </a:ext>
            </a:extLst>
          </p:cNvPr>
          <p:cNvGrpSpPr/>
          <p:nvPr/>
        </p:nvGrpSpPr>
        <p:grpSpPr>
          <a:xfrm>
            <a:off x="573044" y="998800"/>
            <a:ext cx="525531" cy="171686"/>
            <a:chOff x="5391302" y="1426464"/>
            <a:chExt cx="604579" cy="197510"/>
          </a:xfrm>
          <a:solidFill>
            <a:srgbClr val="5AA1D8"/>
          </a:solidFill>
        </p:grpSpPr>
        <p:sp>
          <p:nvSpPr>
            <p:cNvPr id="10" name="Rectangle 9">
              <a:extLst>
                <a:ext uri="{FF2B5EF4-FFF2-40B4-BE49-F238E27FC236}">
                  <a16:creationId xmlns:a16="http://schemas.microsoft.com/office/drawing/2014/main" id="{72A98624-617A-4BD4-A370-CD578877AB82}"/>
                </a:ext>
              </a:extLst>
            </p:cNvPr>
            <p:cNvSpPr/>
            <p:nvPr/>
          </p:nvSpPr>
          <p:spPr>
            <a:xfrm>
              <a:off x="5391302" y="1426464"/>
              <a:ext cx="95098" cy="1975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
          <p:nvSpPr>
            <p:cNvPr id="11" name="Rectangle 10">
              <a:extLst>
                <a:ext uri="{FF2B5EF4-FFF2-40B4-BE49-F238E27FC236}">
                  <a16:creationId xmlns:a16="http://schemas.microsoft.com/office/drawing/2014/main" id="{43395A61-BD2A-4E35-8E26-09F7EE66EFBD}"/>
                </a:ext>
              </a:extLst>
            </p:cNvPr>
            <p:cNvSpPr/>
            <p:nvPr/>
          </p:nvSpPr>
          <p:spPr>
            <a:xfrm>
              <a:off x="5438850" y="1525218"/>
              <a:ext cx="557031" cy="987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grpSp>
      <p:sp>
        <p:nvSpPr>
          <p:cNvPr id="2" name="Rectangle 1"/>
          <p:cNvSpPr/>
          <p:nvPr/>
        </p:nvSpPr>
        <p:spPr>
          <a:xfrm>
            <a:off x="4224339" y="998800"/>
            <a:ext cx="6962503" cy="369332"/>
          </a:xfrm>
          <a:prstGeom prst="rect">
            <a:avLst/>
          </a:prstGeom>
        </p:spPr>
        <p:txBody>
          <a:bodyPr wrap="square">
            <a:spAutoFit/>
          </a:bodyPr>
          <a:lstStyle/>
          <a:p>
            <a:r>
              <a:rPr lang="fr-FR" b="1" dirty="0">
                <a:solidFill>
                  <a:schemeClr val="accent1">
                    <a:lumMod val="75000"/>
                  </a:schemeClr>
                </a:solidFill>
              </a:rPr>
              <a:t>Arrêté du 1</a:t>
            </a:r>
            <a:r>
              <a:rPr lang="fr-FR" b="1" baseline="30000" dirty="0">
                <a:solidFill>
                  <a:schemeClr val="accent1">
                    <a:lumMod val="75000"/>
                  </a:schemeClr>
                </a:solidFill>
              </a:rPr>
              <a:t>er</a:t>
            </a:r>
            <a:r>
              <a:rPr lang="fr-FR" b="1" dirty="0">
                <a:solidFill>
                  <a:schemeClr val="accent1">
                    <a:lumMod val="75000"/>
                  </a:schemeClr>
                </a:solidFill>
              </a:rPr>
              <a:t> juillet 2013 publié au JO du 18 juillet 2013</a:t>
            </a:r>
            <a:endParaRPr lang="fr-FR" dirty="0"/>
          </a:p>
        </p:txBody>
      </p:sp>
      <p:sp>
        <p:nvSpPr>
          <p:cNvPr id="4" name="Rectangle 3"/>
          <p:cNvSpPr/>
          <p:nvPr/>
        </p:nvSpPr>
        <p:spPr>
          <a:xfrm>
            <a:off x="455644" y="1520632"/>
            <a:ext cx="11213605" cy="5161156"/>
          </a:xfrm>
          <a:prstGeom prst="rect">
            <a:avLst/>
          </a:prstGeom>
        </p:spPr>
        <p:txBody>
          <a:bodyPr wrap="square">
            <a:spAutoFit/>
          </a:bodyPr>
          <a:lstStyle/>
          <a:p>
            <a:pPr>
              <a:lnSpc>
                <a:spcPct val="107000"/>
              </a:lnSpc>
              <a:spcAft>
                <a:spcPts val="800"/>
              </a:spcAft>
            </a:pPr>
            <a:r>
              <a:rPr lang="fr-FR" sz="2400" b="1" dirty="0">
                <a:ea typeface="Times New Roman" panose="02020603050405020304" pitchFamily="18" charset="0"/>
                <a:cs typeface="Times New Roman" panose="02020603050405020304" pitchFamily="18" charset="0"/>
              </a:rPr>
              <a:t>COMPETENCES COMMUNES A TOUS LES PROFESSEURS</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b="1" dirty="0">
                <a:ea typeface="Times New Roman" panose="02020603050405020304" pitchFamily="18" charset="0"/>
                <a:cs typeface="Times New Roman" panose="02020603050405020304" pitchFamily="18" charset="0"/>
              </a:rPr>
              <a:t>Les professeurs, professionnels porteurs de savoirs et d'une culture commune</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SzPts val="1000"/>
              <a:buFont typeface="Symbol" panose="05050102010706020507" pitchFamily="18" charset="2"/>
              <a:buChar char=""/>
              <a:tabLst>
                <a:tab pos="457200" algn="l"/>
              </a:tabLst>
            </a:pPr>
            <a:r>
              <a:rPr lang="fr-FR" sz="2400" dirty="0">
                <a:latin typeface="Arial Narrow" panose="020B0606020202030204" pitchFamily="34" charset="0"/>
                <a:ea typeface="Times New Roman" panose="02020603050405020304" pitchFamily="18" charset="0"/>
                <a:cs typeface="Times New Roman" panose="02020603050405020304" pitchFamily="18" charset="0"/>
              </a:rPr>
              <a:t>Maîtriser les savoirs disciplinaires et leur didactique</a:t>
            </a:r>
            <a:endParaRPr lang="fr-FR" sz="2000" dirty="0">
              <a:latin typeface="Arial Narrow" panose="020B0606020202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SzPts val="1000"/>
              <a:buFont typeface="Symbol" panose="05050102010706020507" pitchFamily="18" charset="2"/>
              <a:buChar char=""/>
              <a:tabLst>
                <a:tab pos="457200" algn="l"/>
              </a:tabLst>
            </a:pPr>
            <a:r>
              <a:rPr lang="fr-FR" sz="2400" dirty="0">
                <a:latin typeface="Arial Narrow" panose="020B0606020202030204" pitchFamily="34" charset="0"/>
                <a:ea typeface="Times New Roman" panose="02020603050405020304" pitchFamily="18" charset="0"/>
                <a:cs typeface="Times New Roman" panose="02020603050405020304" pitchFamily="18" charset="0"/>
              </a:rPr>
              <a:t>Maîtriser la langue française dans le cadre de son enseignement</a:t>
            </a:r>
          </a:p>
          <a:p>
            <a:pPr>
              <a:lnSpc>
                <a:spcPct val="107000"/>
              </a:lnSpc>
              <a:spcAft>
                <a:spcPts val="800"/>
              </a:spcAft>
              <a:buSzPts val="1000"/>
              <a:tabLst>
                <a:tab pos="457200" algn="l"/>
              </a:tabLst>
            </a:pPr>
            <a:endParaRPr lang="fr-FR"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b="1" dirty="0">
                <a:ea typeface="Times New Roman" panose="02020603050405020304" pitchFamily="18" charset="0"/>
                <a:cs typeface="Times New Roman" panose="02020603050405020304" pitchFamily="18" charset="0"/>
              </a:rPr>
              <a:t>Les professeurs, praticiens experts des apprentissages</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SzPts val="1000"/>
              <a:buFont typeface="Symbol" panose="05050102010706020507" pitchFamily="18" charset="2"/>
              <a:buChar char=""/>
              <a:tabLst>
                <a:tab pos="457200" algn="l"/>
              </a:tabLst>
            </a:pPr>
            <a:r>
              <a:rPr lang="fr-FR" sz="2400" dirty="0">
                <a:latin typeface="Arial Narrow" panose="020B0606020202030204" pitchFamily="34" charset="0"/>
                <a:ea typeface="Times New Roman" panose="02020603050405020304" pitchFamily="18" charset="0"/>
                <a:cs typeface="Times New Roman" panose="02020603050405020304" pitchFamily="18" charset="0"/>
              </a:rPr>
              <a:t>Construire, mettre en œuvre et animer des situations d'enseignement et d'apprentissage prenant en compte la diversité des élèves</a:t>
            </a:r>
            <a:endParaRPr lang="fr-FR" sz="2000" dirty="0">
              <a:latin typeface="Arial Narrow" panose="020B0606020202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SzPts val="1000"/>
              <a:buFont typeface="Symbol" panose="05050102010706020507" pitchFamily="18" charset="2"/>
              <a:buChar char=""/>
              <a:tabLst>
                <a:tab pos="457200" algn="l"/>
              </a:tabLst>
            </a:pPr>
            <a:r>
              <a:rPr lang="fr-FR" sz="2400" dirty="0">
                <a:latin typeface="Arial Narrow" panose="020B0606020202030204" pitchFamily="34" charset="0"/>
                <a:ea typeface="Times New Roman" panose="02020603050405020304" pitchFamily="18" charset="0"/>
                <a:cs typeface="Times New Roman" panose="02020603050405020304" pitchFamily="18" charset="0"/>
              </a:rPr>
              <a:t>Organiser et assurer un mode de fonctionnement du groupe favorisant l'apprentissage et la socialisation des élèves</a:t>
            </a:r>
            <a:endParaRPr lang="fr-FR" sz="2000" dirty="0">
              <a:latin typeface="Arial Narrow" panose="020B0606020202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SzPts val="1000"/>
              <a:buFont typeface="Symbol" panose="05050102010706020507" pitchFamily="18" charset="2"/>
              <a:buChar char=""/>
              <a:tabLst>
                <a:tab pos="457200" algn="l"/>
              </a:tabLst>
            </a:pPr>
            <a:r>
              <a:rPr lang="fr-FR" sz="2400" dirty="0">
                <a:latin typeface="Arial Narrow" panose="020B0606020202030204" pitchFamily="34" charset="0"/>
                <a:ea typeface="Times New Roman" panose="02020603050405020304" pitchFamily="18" charset="0"/>
                <a:cs typeface="Times New Roman" panose="02020603050405020304" pitchFamily="18" charset="0"/>
              </a:rPr>
              <a:t>Évaluer les progrès et les acquisitions des élèves</a:t>
            </a:r>
            <a:endParaRPr lang="fr-FR" sz="2000" dirty="0">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95603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Titre 1">
            <a:extLst>
              <a:ext uri="{FF2B5EF4-FFF2-40B4-BE49-F238E27FC236}">
                <a16:creationId xmlns:a16="http://schemas.microsoft.com/office/drawing/2014/main" id="{7C083C44-0F60-4B5C-9CFD-069BB9AF5C4B}"/>
              </a:ext>
            </a:extLst>
          </p:cNvPr>
          <p:cNvSpPr>
            <a:spLocks noGrp="1"/>
          </p:cNvSpPr>
          <p:nvPr>
            <p:ph type="title"/>
          </p:nvPr>
        </p:nvSpPr>
        <p:spPr>
          <a:xfrm>
            <a:off x="586106" y="289785"/>
            <a:ext cx="9131300" cy="573088"/>
          </a:xfrm>
        </p:spPr>
        <p:txBody>
          <a:bodyPr>
            <a:normAutofit fontScale="90000"/>
          </a:bodyPr>
          <a:lstStyle/>
          <a:p>
            <a:pPr>
              <a:lnSpc>
                <a:spcPct val="100000"/>
              </a:lnSpc>
              <a:defRPr/>
            </a:pPr>
            <a:r>
              <a:rPr lang="fr-FR" altLang="fr-FR" sz="4000" b="1" dirty="0">
                <a:solidFill>
                  <a:schemeClr val="accent1">
                    <a:lumMod val="75000"/>
                  </a:schemeClr>
                </a:solidFill>
              </a:rPr>
              <a:t>  La déontologie des fonctionnaires</a:t>
            </a:r>
            <a:endParaRPr lang="fr-FR" altLang="fr-FR" sz="4000" dirty="0">
              <a:solidFill>
                <a:schemeClr val="accent1">
                  <a:lumMod val="75000"/>
                </a:schemeClr>
              </a:solidFill>
            </a:endParaRPr>
          </a:p>
        </p:txBody>
      </p:sp>
      <p:sp>
        <p:nvSpPr>
          <p:cNvPr id="12291" name="Espace réservé du numéro de diapositive 4"/>
          <p:cNvSpPr>
            <a:spLocks noGrp="1"/>
          </p:cNvSpPr>
          <p:nvPr>
            <p:ph type="sldNum" sz="quarter" idx="12"/>
          </p:nvPr>
        </p:nvSpPr>
        <p:spPr bwMode="auto">
          <a:xfrm>
            <a:off x="8077200" y="6376989"/>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B8A60123-AFBC-4EE7-82B3-FB435D4D03A5}" type="slidenum">
              <a:rPr lang="fr-FR" altLang="fr-FR" sz="1200">
                <a:solidFill>
                  <a:srgbClr val="898989"/>
                </a:solidFill>
              </a:rPr>
              <a:pPr>
                <a:lnSpc>
                  <a:spcPct val="100000"/>
                </a:lnSpc>
                <a:spcBef>
                  <a:spcPct val="0"/>
                </a:spcBef>
                <a:buFontTx/>
                <a:buNone/>
              </a:pPr>
              <a:t>15</a:t>
            </a:fld>
            <a:endParaRPr lang="fr-FR" altLang="fr-FR" sz="1200" dirty="0">
              <a:solidFill>
                <a:srgbClr val="898989"/>
              </a:solidFill>
            </a:endParaRPr>
          </a:p>
        </p:txBody>
      </p:sp>
      <p:sp>
        <p:nvSpPr>
          <p:cNvPr id="12292" name="Text Box 5"/>
          <p:cNvSpPr txBox="1">
            <a:spLocks noChangeArrowheads="1"/>
          </p:cNvSpPr>
          <p:nvPr/>
        </p:nvSpPr>
        <p:spPr bwMode="auto">
          <a:xfrm>
            <a:off x="4224339" y="6453188"/>
            <a:ext cx="31146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fr-FR" altLang="fr-FR" sz="1000" dirty="0">
                <a:solidFill>
                  <a:srgbClr val="008FCB"/>
                </a:solidFill>
                <a:latin typeface="Arial" panose="020B0604020202020204" pitchFamily="34" charset="0"/>
              </a:rPr>
              <a:t>ACADEMIE DE LYON</a:t>
            </a:r>
            <a:endParaRPr lang="fr-FR" altLang="fr-FR" sz="1800" dirty="0">
              <a:latin typeface="Arial" panose="020B0604020202020204" pitchFamily="34" charset="0"/>
            </a:endParaRPr>
          </a:p>
        </p:txBody>
      </p:sp>
      <p:grpSp>
        <p:nvGrpSpPr>
          <p:cNvPr id="9" name="Grouper 9">
            <a:extLst>
              <a:ext uri="{FF2B5EF4-FFF2-40B4-BE49-F238E27FC236}">
                <a16:creationId xmlns:a16="http://schemas.microsoft.com/office/drawing/2014/main" id="{C9823D1B-FA08-445E-A65F-100BAECF2740}"/>
              </a:ext>
            </a:extLst>
          </p:cNvPr>
          <p:cNvGrpSpPr/>
          <p:nvPr/>
        </p:nvGrpSpPr>
        <p:grpSpPr>
          <a:xfrm>
            <a:off x="586106" y="785626"/>
            <a:ext cx="525531" cy="171686"/>
            <a:chOff x="5391302" y="1426464"/>
            <a:chExt cx="604579" cy="197510"/>
          </a:xfrm>
          <a:solidFill>
            <a:srgbClr val="5AA1D8"/>
          </a:solidFill>
        </p:grpSpPr>
        <p:sp>
          <p:nvSpPr>
            <p:cNvPr id="10" name="Rectangle 9">
              <a:extLst>
                <a:ext uri="{FF2B5EF4-FFF2-40B4-BE49-F238E27FC236}">
                  <a16:creationId xmlns:a16="http://schemas.microsoft.com/office/drawing/2014/main" id="{72A98624-617A-4BD4-A370-CD578877AB82}"/>
                </a:ext>
              </a:extLst>
            </p:cNvPr>
            <p:cNvSpPr/>
            <p:nvPr/>
          </p:nvSpPr>
          <p:spPr>
            <a:xfrm>
              <a:off x="5391302" y="1426464"/>
              <a:ext cx="95098" cy="1975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
          <p:nvSpPr>
            <p:cNvPr id="11" name="Rectangle 10">
              <a:extLst>
                <a:ext uri="{FF2B5EF4-FFF2-40B4-BE49-F238E27FC236}">
                  <a16:creationId xmlns:a16="http://schemas.microsoft.com/office/drawing/2014/main" id="{43395A61-BD2A-4E35-8E26-09F7EE66EFBD}"/>
                </a:ext>
              </a:extLst>
            </p:cNvPr>
            <p:cNvSpPr/>
            <p:nvPr/>
          </p:nvSpPr>
          <p:spPr>
            <a:xfrm>
              <a:off x="5438850" y="1525218"/>
              <a:ext cx="557031" cy="987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grpSp>
      <p:sp>
        <p:nvSpPr>
          <p:cNvPr id="12294" name="Rectangle 2"/>
          <p:cNvSpPr>
            <a:spLocks noChangeArrowheads="1"/>
          </p:cNvSpPr>
          <p:nvPr/>
        </p:nvSpPr>
        <p:spPr bwMode="auto">
          <a:xfrm>
            <a:off x="485198" y="1997871"/>
            <a:ext cx="11127682"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fr-FR" altLang="fr-FR" sz="1800" dirty="0">
                <a:latin typeface="Arial" panose="020B0604020202020204" pitchFamily="34" charset="0"/>
              </a:rPr>
              <a:t>« Art. 25.-Le fonctionnaire exerce ses fonctions avec </a:t>
            </a:r>
            <a:r>
              <a:rPr lang="fr-FR" altLang="fr-FR" sz="1800" b="1" dirty="0">
                <a:latin typeface="Arial" panose="020B0604020202020204" pitchFamily="34" charset="0"/>
              </a:rPr>
              <a:t>dignité, impartialité, intégrité et probité. </a:t>
            </a:r>
            <a:r>
              <a:rPr lang="fr-FR" altLang="fr-FR" sz="1800" dirty="0">
                <a:latin typeface="Arial" panose="020B0604020202020204" pitchFamily="34" charset="0"/>
              </a:rPr>
              <a:t/>
            </a:r>
            <a:br>
              <a:rPr lang="fr-FR" altLang="fr-FR" sz="1800" dirty="0">
                <a:latin typeface="Arial" panose="020B0604020202020204" pitchFamily="34" charset="0"/>
              </a:rPr>
            </a:br>
            <a:r>
              <a:rPr lang="fr-FR" altLang="fr-FR" sz="1800" dirty="0">
                <a:latin typeface="Arial" panose="020B0604020202020204" pitchFamily="34" charset="0"/>
              </a:rPr>
              <a:t>« Dans l'exercice de ses fonctions, il est tenu à l'obligation de </a:t>
            </a:r>
            <a:r>
              <a:rPr lang="fr-FR" altLang="fr-FR" sz="1800" b="1" dirty="0">
                <a:latin typeface="Arial" panose="020B0604020202020204" pitchFamily="34" charset="0"/>
              </a:rPr>
              <a:t>neutralité</a:t>
            </a:r>
            <a:r>
              <a:rPr lang="fr-FR" altLang="fr-FR" sz="1800" dirty="0">
                <a:latin typeface="Arial" panose="020B0604020202020204" pitchFamily="34" charset="0"/>
              </a:rPr>
              <a:t>. </a:t>
            </a:r>
            <a:br>
              <a:rPr lang="fr-FR" altLang="fr-FR" sz="1800" dirty="0">
                <a:latin typeface="Arial" panose="020B0604020202020204" pitchFamily="34" charset="0"/>
              </a:rPr>
            </a:br>
            <a:r>
              <a:rPr lang="fr-FR" altLang="fr-FR" sz="1800" dirty="0">
                <a:latin typeface="Arial" panose="020B0604020202020204" pitchFamily="34" charset="0"/>
              </a:rPr>
              <a:t>« Le fonctionnaire exerce ses fonctions dans le respect du </a:t>
            </a:r>
            <a:r>
              <a:rPr lang="fr-FR" altLang="fr-FR" sz="1800" b="1" dirty="0">
                <a:latin typeface="Arial" panose="020B0604020202020204" pitchFamily="34" charset="0"/>
              </a:rPr>
              <a:t>principe de laïcité</a:t>
            </a:r>
            <a:r>
              <a:rPr lang="fr-FR" altLang="fr-FR" sz="1800" dirty="0">
                <a:latin typeface="Arial" panose="020B0604020202020204" pitchFamily="34" charset="0"/>
              </a:rPr>
              <a:t>. A ce titre, il s'abstient notamment de manifester, dans l'exercice de ses fonctions, ses opinions religieuses. </a:t>
            </a:r>
            <a:br>
              <a:rPr lang="fr-FR" altLang="fr-FR" sz="1800" dirty="0">
                <a:latin typeface="Arial" panose="020B0604020202020204" pitchFamily="34" charset="0"/>
              </a:rPr>
            </a:br>
            <a:r>
              <a:rPr lang="fr-FR" altLang="fr-FR" sz="1800" dirty="0">
                <a:latin typeface="Arial" panose="020B0604020202020204" pitchFamily="34" charset="0"/>
              </a:rPr>
              <a:t>« Le fonctionnaire traite de façon </a:t>
            </a:r>
            <a:r>
              <a:rPr lang="fr-FR" altLang="fr-FR" sz="1800" b="1" dirty="0">
                <a:latin typeface="Arial" panose="020B0604020202020204" pitchFamily="34" charset="0"/>
              </a:rPr>
              <a:t>égale</a:t>
            </a:r>
            <a:r>
              <a:rPr lang="fr-FR" altLang="fr-FR" sz="1800" dirty="0">
                <a:latin typeface="Arial" panose="020B0604020202020204" pitchFamily="34" charset="0"/>
              </a:rPr>
              <a:t> toutes les personnes et respecte leur </a:t>
            </a:r>
            <a:r>
              <a:rPr lang="fr-FR" altLang="fr-FR" sz="1800" b="1" dirty="0">
                <a:latin typeface="Arial" panose="020B0604020202020204" pitchFamily="34" charset="0"/>
              </a:rPr>
              <a:t>liberté de conscience</a:t>
            </a:r>
            <a:r>
              <a:rPr lang="fr-FR" altLang="fr-FR" sz="1800" dirty="0">
                <a:latin typeface="Arial" panose="020B0604020202020204" pitchFamily="34" charset="0"/>
              </a:rPr>
              <a:t> et leur dignité. </a:t>
            </a:r>
            <a:br>
              <a:rPr lang="fr-FR" altLang="fr-FR" sz="1800" dirty="0">
                <a:latin typeface="Arial" panose="020B0604020202020204" pitchFamily="34" charset="0"/>
              </a:rPr>
            </a:br>
            <a:r>
              <a:rPr lang="fr-FR" altLang="fr-FR" sz="1800" dirty="0">
                <a:latin typeface="Arial" panose="020B0604020202020204" pitchFamily="34" charset="0"/>
              </a:rPr>
              <a:t>« Il appartient à tout chef de service de veiller au </a:t>
            </a:r>
            <a:r>
              <a:rPr lang="fr-FR" altLang="fr-FR" sz="1800" b="1" dirty="0">
                <a:latin typeface="Arial" panose="020B0604020202020204" pitchFamily="34" charset="0"/>
              </a:rPr>
              <a:t>respect de ces principes </a:t>
            </a:r>
            <a:r>
              <a:rPr lang="fr-FR" altLang="fr-FR" sz="1800" dirty="0">
                <a:latin typeface="Arial" panose="020B0604020202020204" pitchFamily="34" charset="0"/>
              </a:rPr>
              <a:t>dans les services placés sous son autorité. Tout chef de service peut préciser, après avis des représentants du personnel, les principes déontologiques applicables aux agents placés sous son autorité, en les adaptant aux missions du service. »</a:t>
            </a:r>
          </a:p>
        </p:txBody>
      </p:sp>
      <p:sp>
        <p:nvSpPr>
          <p:cNvPr id="12295" name="Rectangle 3"/>
          <p:cNvSpPr>
            <a:spLocks noChangeArrowheads="1"/>
          </p:cNvSpPr>
          <p:nvPr/>
        </p:nvSpPr>
        <p:spPr bwMode="auto">
          <a:xfrm>
            <a:off x="485198" y="1268487"/>
            <a:ext cx="115232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fr-FR" altLang="fr-FR" sz="1800" b="1" dirty="0">
                <a:latin typeface="Arial" panose="020B0604020202020204" pitchFamily="34" charset="0"/>
              </a:rPr>
              <a:t>LOI n° 2016-483 du 20 avril 2016 relative à la déontologie et aux droits et obligations des fonctionnaires</a:t>
            </a:r>
            <a:endParaRPr lang="fr-FR" altLang="fr-FR" sz="1800" dirty="0">
              <a:latin typeface="Arial" panose="020B0604020202020204" pitchFamily="34" charset="0"/>
            </a:endParaRPr>
          </a:p>
        </p:txBody>
      </p:sp>
      <p:pic>
        <p:nvPicPr>
          <p:cNvPr id="12296" name="Imag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14850" y="5507039"/>
            <a:ext cx="3810000"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7" name="Rectangle 5"/>
          <p:cNvSpPr>
            <a:spLocks noChangeArrowheads="1"/>
          </p:cNvSpPr>
          <p:nvPr/>
        </p:nvSpPr>
        <p:spPr bwMode="auto">
          <a:xfrm>
            <a:off x="2084388" y="6311900"/>
            <a:ext cx="8324850" cy="3698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fr-FR" altLang="fr-FR" sz="1800" dirty="0">
                <a:latin typeface="Arial" panose="020B0604020202020204" pitchFamily="34" charset="0"/>
              </a:rPr>
              <a:t>Les personnels enseignants relèvent de la Fonction publique d'État </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Titre 1">
            <a:extLst>
              <a:ext uri="{FF2B5EF4-FFF2-40B4-BE49-F238E27FC236}">
                <a16:creationId xmlns:a16="http://schemas.microsoft.com/office/drawing/2014/main" id="{7C083C44-0F60-4B5C-9CFD-069BB9AF5C4B}"/>
              </a:ext>
            </a:extLst>
          </p:cNvPr>
          <p:cNvSpPr>
            <a:spLocks noGrp="1"/>
          </p:cNvSpPr>
          <p:nvPr>
            <p:ph type="title"/>
          </p:nvPr>
        </p:nvSpPr>
        <p:spPr>
          <a:xfrm>
            <a:off x="825524" y="319778"/>
            <a:ext cx="9131300" cy="573088"/>
          </a:xfrm>
        </p:spPr>
        <p:txBody>
          <a:bodyPr>
            <a:normAutofit fontScale="90000"/>
          </a:bodyPr>
          <a:lstStyle/>
          <a:p>
            <a:pPr>
              <a:lnSpc>
                <a:spcPct val="100000"/>
              </a:lnSpc>
              <a:defRPr/>
            </a:pPr>
            <a:r>
              <a:rPr lang="fr-FR" altLang="fr-FR" sz="4000" b="1" dirty="0">
                <a:solidFill>
                  <a:schemeClr val="accent1">
                    <a:lumMod val="75000"/>
                  </a:schemeClr>
                </a:solidFill>
              </a:rPr>
              <a:t>  Les droits des fonctionnaires</a:t>
            </a:r>
            <a:endParaRPr lang="fr-FR" altLang="fr-FR" sz="4000" dirty="0">
              <a:solidFill>
                <a:schemeClr val="accent1">
                  <a:lumMod val="75000"/>
                </a:schemeClr>
              </a:solidFill>
            </a:endParaRPr>
          </a:p>
        </p:txBody>
      </p:sp>
      <p:sp>
        <p:nvSpPr>
          <p:cNvPr id="14339" name="Espace réservé du numéro de diapositive 4"/>
          <p:cNvSpPr>
            <a:spLocks noGrp="1"/>
          </p:cNvSpPr>
          <p:nvPr>
            <p:ph type="sldNum" sz="quarter" idx="12"/>
          </p:nvPr>
        </p:nvSpPr>
        <p:spPr bwMode="auto">
          <a:xfrm>
            <a:off x="8077200" y="6376989"/>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3A5751E7-8BF7-4188-8EED-C0AABA21E30A}" type="slidenum">
              <a:rPr lang="fr-FR" altLang="fr-FR" sz="1200">
                <a:solidFill>
                  <a:srgbClr val="898989"/>
                </a:solidFill>
              </a:rPr>
              <a:pPr>
                <a:lnSpc>
                  <a:spcPct val="100000"/>
                </a:lnSpc>
                <a:spcBef>
                  <a:spcPct val="0"/>
                </a:spcBef>
                <a:buFontTx/>
                <a:buNone/>
              </a:pPr>
              <a:t>16</a:t>
            </a:fld>
            <a:endParaRPr lang="fr-FR" altLang="fr-FR" sz="1200" dirty="0">
              <a:solidFill>
                <a:srgbClr val="898989"/>
              </a:solidFill>
            </a:endParaRPr>
          </a:p>
        </p:txBody>
      </p:sp>
      <p:sp>
        <p:nvSpPr>
          <p:cNvPr id="14340" name="Text Box 5"/>
          <p:cNvSpPr txBox="1">
            <a:spLocks noChangeArrowheads="1"/>
          </p:cNvSpPr>
          <p:nvPr/>
        </p:nvSpPr>
        <p:spPr bwMode="auto">
          <a:xfrm>
            <a:off x="4224339" y="6453188"/>
            <a:ext cx="31146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fr-FR" altLang="fr-FR" sz="1000" dirty="0">
                <a:solidFill>
                  <a:srgbClr val="008FCB"/>
                </a:solidFill>
                <a:latin typeface="Arial" panose="020B0604020202020204" pitchFamily="34" charset="0"/>
              </a:rPr>
              <a:t>ACADEMIE DE LYON</a:t>
            </a:r>
            <a:endParaRPr lang="fr-FR" altLang="fr-FR" sz="1800" dirty="0">
              <a:latin typeface="Arial" panose="020B0604020202020204" pitchFamily="34" charset="0"/>
            </a:endParaRPr>
          </a:p>
        </p:txBody>
      </p:sp>
      <p:grpSp>
        <p:nvGrpSpPr>
          <p:cNvPr id="9" name="Grouper 9">
            <a:extLst>
              <a:ext uri="{FF2B5EF4-FFF2-40B4-BE49-F238E27FC236}">
                <a16:creationId xmlns:a16="http://schemas.microsoft.com/office/drawing/2014/main" id="{C9823D1B-FA08-445E-A65F-100BAECF2740}"/>
              </a:ext>
            </a:extLst>
          </p:cNvPr>
          <p:cNvGrpSpPr/>
          <p:nvPr/>
        </p:nvGrpSpPr>
        <p:grpSpPr>
          <a:xfrm>
            <a:off x="742860" y="820738"/>
            <a:ext cx="525531" cy="171686"/>
            <a:chOff x="5391302" y="1426464"/>
            <a:chExt cx="604579" cy="197510"/>
          </a:xfrm>
          <a:solidFill>
            <a:srgbClr val="5AA1D8"/>
          </a:solidFill>
        </p:grpSpPr>
        <p:sp>
          <p:nvSpPr>
            <p:cNvPr id="10" name="Rectangle 9">
              <a:extLst>
                <a:ext uri="{FF2B5EF4-FFF2-40B4-BE49-F238E27FC236}">
                  <a16:creationId xmlns:a16="http://schemas.microsoft.com/office/drawing/2014/main" id="{72A98624-617A-4BD4-A370-CD578877AB82}"/>
                </a:ext>
              </a:extLst>
            </p:cNvPr>
            <p:cNvSpPr/>
            <p:nvPr/>
          </p:nvSpPr>
          <p:spPr>
            <a:xfrm>
              <a:off x="5391302" y="1426464"/>
              <a:ext cx="95098" cy="1975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
          <p:nvSpPr>
            <p:cNvPr id="11" name="Rectangle 10">
              <a:extLst>
                <a:ext uri="{FF2B5EF4-FFF2-40B4-BE49-F238E27FC236}">
                  <a16:creationId xmlns:a16="http://schemas.microsoft.com/office/drawing/2014/main" id="{43395A61-BD2A-4E35-8E26-09F7EE66EFBD}"/>
                </a:ext>
              </a:extLst>
            </p:cNvPr>
            <p:cNvSpPr/>
            <p:nvPr/>
          </p:nvSpPr>
          <p:spPr>
            <a:xfrm>
              <a:off x="5438850" y="1525218"/>
              <a:ext cx="557031" cy="987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grpSp>
      <p:sp>
        <p:nvSpPr>
          <p:cNvPr id="14342" name="Rectangle 6"/>
          <p:cNvSpPr>
            <a:spLocks noChangeArrowheads="1"/>
          </p:cNvSpPr>
          <p:nvPr/>
        </p:nvSpPr>
        <p:spPr bwMode="auto">
          <a:xfrm>
            <a:off x="750887" y="1225895"/>
            <a:ext cx="10705239" cy="4216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pPr>
            <a:r>
              <a:rPr lang="fr-FR" altLang="fr-FR" sz="2400" dirty="0">
                <a:latin typeface="Arial" panose="020B0604020202020204" pitchFamily="34" charset="0"/>
              </a:rPr>
              <a:t> Liberté d'opinion politique, syndicale, philosophique ou religieuse,</a:t>
            </a:r>
          </a:p>
          <a:p>
            <a:pPr>
              <a:lnSpc>
                <a:spcPct val="100000"/>
              </a:lnSpc>
              <a:spcBef>
                <a:spcPct val="0"/>
              </a:spcBef>
            </a:pPr>
            <a:r>
              <a:rPr lang="fr-FR" altLang="fr-FR" sz="2400" dirty="0">
                <a:latin typeface="Arial" panose="020B0604020202020204" pitchFamily="34" charset="0"/>
              </a:rPr>
              <a:t> Droit de grève, droit syndical,</a:t>
            </a:r>
          </a:p>
          <a:p>
            <a:pPr>
              <a:lnSpc>
                <a:spcPct val="100000"/>
              </a:lnSpc>
              <a:spcBef>
                <a:spcPct val="0"/>
              </a:spcBef>
            </a:pPr>
            <a:r>
              <a:rPr lang="fr-FR" altLang="fr-FR" sz="2400" dirty="0">
                <a:latin typeface="Arial" panose="020B0604020202020204" pitchFamily="34" charset="0"/>
              </a:rPr>
              <a:t> Droit à la formation permanente</a:t>
            </a:r>
          </a:p>
          <a:p>
            <a:pPr>
              <a:lnSpc>
                <a:spcPct val="100000"/>
              </a:lnSpc>
              <a:spcBef>
                <a:spcPct val="0"/>
              </a:spcBef>
            </a:pPr>
            <a:r>
              <a:rPr lang="fr-FR" altLang="fr-FR" sz="2400" dirty="0">
                <a:latin typeface="Arial" panose="020B0604020202020204" pitchFamily="34" charset="0"/>
              </a:rPr>
              <a:t> Rémunération après service fait,</a:t>
            </a:r>
          </a:p>
          <a:p>
            <a:pPr>
              <a:lnSpc>
                <a:spcPct val="100000"/>
              </a:lnSpc>
              <a:spcBef>
                <a:spcPct val="0"/>
              </a:spcBef>
            </a:pPr>
            <a:r>
              <a:rPr lang="fr-FR" altLang="fr-FR" sz="2400" dirty="0">
                <a:latin typeface="Arial" panose="020B0604020202020204" pitchFamily="34" charset="0"/>
              </a:rPr>
              <a:t> Droit à la protection </a:t>
            </a:r>
          </a:p>
          <a:p>
            <a:pPr>
              <a:lnSpc>
                <a:spcPct val="100000"/>
              </a:lnSpc>
              <a:spcBef>
                <a:spcPct val="0"/>
              </a:spcBef>
            </a:pPr>
            <a:r>
              <a:rPr lang="fr-FR" altLang="fr-FR" sz="2400" b="1" dirty="0">
                <a:latin typeface="Arial" panose="020B0604020202020204" pitchFamily="34" charset="0"/>
              </a:rPr>
              <a:t> …   </a:t>
            </a:r>
          </a:p>
          <a:p>
            <a:pPr>
              <a:lnSpc>
                <a:spcPct val="100000"/>
              </a:lnSpc>
              <a:spcBef>
                <a:spcPct val="0"/>
              </a:spcBef>
            </a:pPr>
            <a:endParaRPr lang="fr-FR" altLang="fr-FR" sz="2400" b="1" dirty="0">
              <a:latin typeface="Arial" panose="020B0604020202020204" pitchFamily="34" charset="0"/>
            </a:endParaRPr>
          </a:p>
          <a:p>
            <a:pPr algn="just">
              <a:lnSpc>
                <a:spcPct val="100000"/>
              </a:lnSpc>
              <a:spcBef>
                <a:spcPct val="0"/>
              </a:spcBef>
              <a:buFontTx/>
              <a:buNone/>
            </a:pPr>
            <a:r>
              <a:rPr lang="fr-FR" altLang="fr-FR" sz="2000" b="1" dirty="0">
                <a:latin typeface="Arial" panose="020B0604020202020204" pitchFamily="34" charset="0"/>
              </a:rPr>
              <a:t>Droit à la protection</a:t>
            </a:r>
          </a:p>
          <a:p>
            <a:pPr algn="just">
              <a:lnSpc>
                <a:spcPct val="100000"/>
              </a:lnSpc>
              <a:spcBef>
                <a:spcPct val="0"/>
              </a:spcBef>
              <a:buFontTx/>
              <a:buNone/>
            </a:pPr>
            <a:r>
              <a:rPr lang="fr-FR" altLang="fr-FR" sz="2000" dirty="0">
                <a:latin typeface="Arial" panose="020B0604020202020204" pitchFamily="34" charset="0"/>
              </a:rPr>
              <a:t>Loi n° 83-634 du 13 juillet 1983, article 11</a:t>
            </a:r>
          </a:p>
          <a:p>
            <a:pPr algn="just">
              <a:lnSpc>
                <a:spcPct val="100000"/>
              </a:lnSpc>
              <a:spcBef>
                <a:spcPct val="0"/>
              </a:spcBef>
              <a:buFontTx/>
              <a:buNone/>
            </a:pPr>
            <a:r>
              <a:rPr lang="fr-FR" altLang="fr-FR" sz="2000" i="1" dirty="0">
                <a:latin typeface="Arial" panose="020B0604020202020204" pitchFamily="34" charset="0"/>
              </a:rPr>
              <a:t>Les fonctionnaires et les agents non titulaires ont droit à une protection et le cas échéant à une réparation lorsqu'ils ont fait l'objet, à l'occasion de leurs fonctions, de menaces, d'outrages, de voies de fait, d'injures ou de diffamations.</a:t>
            </a:r>
            <a:endParaRPr lang="fr-FR" altLang="fr-FR" sz="2000" dirty="0">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Titre 1">
            <a:extLst>
              <a:ext uri="{FF2B5EF4-FFF2-40B4-BE49-F238E27FC236}">
                <a16:creationId xmlns:a16="http://schemas.microsoft.com/office/drawing/2014/main" id="{7C083C44-0F60-4B5C-9CFD-069BB9AF5C4B}"/>
              </a:ext>
            </a:extLst>
          </p:cNvPr>
          <p:cNvSpPr>
            <a:spLocks noGrp="1"/>
          </p:cNvSpPr>
          <p:nvPr>
            <p:ph type="title"/>
          </p:nvPr>
        </p:nvSpPr>
        <p:spPr>
          <a:xfrm>
            <a:off x="694895" y="219193"/>
            <a:ext cx="9131300" cy="573088"/>
          </a:xfrm>
        </p:spPr>
        <p:txBody>
          <a:bodyPr>
            <a:normAutofit fontScale="90000"/>
          </a:bodyPr>
          <a:lstStyle/>
          <a:p>
            <a:pPr>
              <a:lnSpc>
                <a:spcPct val="100000"/>
              </a:lnSpc>
              <a:defRPr/>
            </a:pPr>
            <a:r>
              <a:rPr lang="fr-FR" altLang="fr-FR" sz="4000" b="1" dirty="0">
                <a:solidFill>
                  <a:schemeClr val="accent1">
                    <a:lumMod val="75000"/>
                  </a:schemeClr>
                </a:solidFill>
              </a:rPr>
              <a:t>  Les obligations des fonctionnaires</a:t>
            </a:r>
            <a:endParaRPr lang="fr-FR" altLang="fr-FR" sz="4000" dirty="0">
              <a:solidFill>
                <a:schemeClr val="accent1">
                  <a:lumMod val="75000"/>
                </a:schemeClr>
              </a:solidFill>
            </a:endParaRPr>
          </a:p>
        </p:txBody>
      </p:sp>
      <p:sp>
        <p:nvSpPr>
          <p:cNvPr id="16387" name="Espace réservé du numéro de diapositive 4"/>
          <p:cNvSpPr>
            <a:spLocks noGrp="1"/>
          </p:cNvSpPr>
          <p:nvPr>
            <p:ph type="sldNum" sz="quarter" idx="12"/>
          </p:nvPr>
        </p:nvSpPr>
        <p:spPr bwMode="auto">
          <a:xfrm>
            <a:off x="8077200" y="6376989"/>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53D48376-6C3E-4591-AF1F-8854DBCA3BEC}" type="slidenum">
              <a:rPr lang="fr-FR" altLang="fr-FR" sz="1200">
                <a:solidFill>
                  <a:srgbClr val="898989"/>
                </a:solidFill>
              </a:rPr>
              <a:pPr>
                <a:lnSpc>
                  <a:spcPct val="100000"/>
                </a:lnSpc>
                <a:spcBef>
                  <a:spcPct val="0"/>
                </a:spcBef>
                <a:buFontTx/>
                <a:buNone/>
              </a:pPr>
              <a:t>17</a:t>
            </a:fld>
            <a:endParaRPr lang="fr-FR" altLang="fr-FR" sz="1200" dirty="0">
              <a:solidFill>
                <a:srgbClr val="898989"/>
              </a:solidFill>
            </a:endParaRPr>
          </a:p>
        </p:txBody>
      </p:sp>
      <p:sp>
        <p:nvSpPr>
          <p:cNvPr id="16388" name="Text Box 5"/>
          <p:cNvSpPr txBox="1">
            <a:spLocks noChangeArrowheads="1"/>
          </p:cNvSpPr>
          <p:nvPr/>
        </p:nvSpPr>
        <p:spPr bwMode="auto">
          <a:xfrm>
            <a:off x="4224339" y="6453188"/>
            <a:ext cx="31146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fr-FR" altLang="fr-FR" sz="1000" dirty="0">
                <a:solidFill>
                  <a:srgbClr val="008FCB"/>
                </a:solidFill>
                <a:latin typeface="Arial" panose="020B0604020202020204" pitchFamily="34" charset="0"/>
              </a:rPr>
              <a:t>ACADEMIE DE LYON</a:t>
            </a:r>
            <a:endParaRPr lang="fr-FR" altLang="fr-FR" sz="1800" dirty="0">
              <a:latin typeface="Arial" panose="020B0604020202020204" pitchFamily="34" charset="0"/>
            </a:endParaRPr>
          </a:p>
        </p:txBody>
      </p:sp>
      <p:grpSp>
        <p:nvGrpSpPr>
          <p:cNvPr id="9" name="Grouper 9">
            <a:extLst>
              <a:ext uri="{FF2B5EF4-FFF2-40B4-BE49-F238E27FC236}">
                <a16:creationId xmlns:a16="http://schemas.microsoft.com/office/drawing/2014/main" id="{C9823D1B-FA08-445E-A65F-100BAECF2740}"/>
              </a:ext>
            </a:extLst>
          </p:cNvPr>
          <p:cNvGrpSpPr/>
          <p:nvPr/>
        </p:nvGrpSpPr>
        <p:grpSpPr>
          <a:xfrm>
            <a:off x="612231" y="820738"/>
            <a:ext cx="525531" cy="171686"/>
            <a:chOff x="5391302" y="1426464"/>
            <a:chExt cx="604579" cy="197510"/>
          </a:xfrm>
          <a:solidFill>
            <a:srgbClr val="5AA1D8"/>
          </a:solidFill>
        </p:grpSpPr>
        <p:sp>
          <p:nvSpPr>
            <p:cNvPr id="10" name="Rectangle 9">
              <a:extLst>
                <a:ext uri="{FF2B5EF4-FFF2-40B4-BE49-F238E27FC236}">
                  <a16:creationId xmlns:a16="http://schemas.microsoft.com/office/drawing/2014/main" id="{72A98624-617A-4BD4-A370-CD578877AB82}"/>
                </a:ext>
              </a:extLst>
            </p:cNvPr>
            <p:cNvSpPr/>
            <p:nvPr/>
          </p:nvSpPr>
          <p:spPr>
            <a:xfrm>
              <a:off x="5391302" y="1426464"/>
              <a:ext cx="95098" cy="1975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
          <p:nvSpPr>
            <p:cNvPr id="11" name="Rectangle 10">
              <a:extLst>
                <a:ext uri="{FF2B5EF4-FFF2-40B4-BE49-F238E27FC236}">
                  <a16:creationId xmlns:a16="http://schemas.microsoft.com/office/drawing/2014/main" id="{43395A61-BD2A-4E35-8E26-09F7EE66EFBD}"/>
                </a:ext>
              </a:extLst>
            </p:cNvPr>
            <p:cNvSpPr/>
            <p:nvPr/>
          </p:nvSpPr>
          <p:spPr>
            <a:xfrm>
              <a:off x="5438850" y="1525218"/>
              <a:ext cx="557031" cy="987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grpSp>
      <p:sp>
        <p:nvSpPr>
          <p:cNvPr id="2" name="Rectangle 1"/>
          <p:cNvSpPr/>
          <p:nvPr/>
        </p:nvSpPr>
        <p:spPr>
          <a:xfrm>
            <a:off x="796834" y="949595"/>
            <a:ext cx="9413966" cy="5262563"/>
          </a:xfrm>
          <a:prstGeom prst="rect">
            <a:avLst/>
          </a:prstGeom>
        </p:spPr>
        <p:txBody>
          <a:bodyPr wrap="square">
            <a:spAutoFit/>
          </a:bodyPr>
          <a:lstStyle/>
          <a:p>
            <a:pPr marL="274320" indent="-274320" eaLnBrk="1" fontAlgn="auto" hangingPunct="1">
              <a:spcAft>
                <a:spcPts val="0"/>
              </a:spcAft>
              <a:buClr>
                <a:schemeClr val="accent3"/>
              </a:buClr>
              <a:buFont typeface="Wingdings 2"/>
              <a:buChar char=""/>
              <a:defRPr/>
            </a:pPr>
            <a:r>
              <a:rPr lang="fr-FR" sz="2800" dirty="0"/>
              <a:t>Obligation d’exercer ses fonctions</a:t>
            </a:r>
          </a:p>
          <a:p>
            <a:pPr marL="274320" indent="-274320" eaLnBrk="1" fontAlgn="auto" hangingPunct="1">
              <a:spcAft>
                <a:spcPts val="0"/>
              </a:spcAft>
              <a:buClr>
                <a:schemeClr val="accent3"/>
              </a:buClr>
              <a:buFont typeface="Wingdings 2"/>
              <a:buChar char=""/>
              <a:defRPr/>
            </a:pPr>
            <a:endParaRPr lang="fr-FR" sz="2800" dirty="0"/>
          </a:p>
          <a:p>
            <a:pPr marL="274320" indent="-274320" eaLnBrk="1" fontAlgn="auto" hangingPunct="1">
              <a:spcAft>
                <a:spcPts val="0"/>
              </a:spcAft>
              <a:buClr>
                <a:schemeClr val="accent3"/>
              </a:buClr>
              <a:buFont typeface="Wingdings 2"/>
              <a:buChar char=""/>
              <a:defRPr/>
            </a:pPr>
            <a:r>
              <a:rPr lang="fr-FR" sz="2800" dirty="0"/>
              <a:t>Obligation d’obéir à son supérieur hiérarchique</a:t>
            </a:r>
          </a:p>
          <a:p>
            <a:pPr marL="274320" indent="-274320" eaLnBrk="1" fontAlgn="auto" hangingPunct="1">
              <a:spcAft>
                <a:spcPts val="0"/>
              </a:spcAft>
              <a:buClr>
                <a:schemeClr val="accent3"/>
              </a:buClr>
              <a:buFont typeface="Wingdings 2"/>
              <a:buChar char=""/>
              <a:defRPr/>
            </a:pPr>
            <a:endParaRPr lang="fr-FR" sz="2800" dirty="0"/>
          </a:p>
          <a:p>
            <a:pPr marL="274320" indent="-274320" eaLnBrk="1" fontAlgn="auto" hangingPunct="1">
              <a:spcAft>
                <a:spcPts val="0"/>
              </a:spcAft>
              <a:buClr>
                <a:schemeClr val="accent3"/>
              </a:buClr>
              <a:buFont typeface="Wingdings 2"/>
              <a:buChar char=""/>
              <a:defRPr/>
            </a:pPr>
            <a:r>
              <a:rPr lang="fr-FR" sz="2800" dirty="0"/>
              <a:t>Obligation de neutralité</a:t>
            </a:r>
          </a:p>
          <a:p>
            <a:pPr marL="274320" indent="-274320" eaLnBrk="1" fontAlgn="auto" hangingPunct="1">
              <a:spcAft>
                <a:spcPts val="0"/>
              </a:spcAft>
              <a:buClr>
                <a:schemeClr val="accent3"/>
              </a:buClr>
              <a:buFont typeface="Wingdings 2"/>
              <a:buChar char=""/>
              <a:defRPr/>
            </a:pPr>
            <a:endParaRPr lang="fr-FR" sz="2800" dirty="0"/>
          </a:p>
          <a:p>
            <a:pPr marL="274320" indent="-274320" eaLnBrk="1" fontAlgn="auto" hangingPunct="1">
              <a:spcAft>
                <a:spcPts val="0"/>
              </a:spcAft>
              <a:buClr>
                <a:schemeClr val="accent3"/>
              </a:buClr>
              <a:buFont typeface="Wingdings 2"/>
              <a:buChar char=""/>
              <a:defRPr/>
            </a:pPr>
            <a:r>
              <a:rPr lang="fr-FR" sz="2800" dirty="0"/>
              <a:t>Obligation du respect de la confidentialité de certaines informations</a:t>
            </a:r>
          </a:p>
          <a:p>
            <a:pPr marL="274320" indent="-274320" eaLnBrk="1" fontAlgn="auto" hangingPunct="1">
              <a:spcAft>
                <a:spcPts val="0"/>
              </a:spcAft>
              <a:buClr>
                <a:schemeClr val="accent3"/>
              </a:buClr>
              <a:buFont typeface="Wingdings 2"/>
              <a:buChar char=""/>
              <a:defRPr/>
            </a:pPr>
            <a:r>
              <a:rPr lang="fr-FR" sz="2800" dirty="0"/>
              <a:t>….</a:t>
            </a:r>
          </a:p>
          <a:p>
            <a:pPr marL="274320" indent="-274320" eaLnBrk="1" fontAlgn="auto" hangingPunct="1">
              <a:spcAft>
                <a:spcPts val="0"/>
              </a:spcAft>
              <a:buClr>
                <a:schemeClr val="accent3"/>
              </a:buClr>
              <a:buFont typeface="Wingdings 2"/>
              <a:buChar char=""/>
              <a:defRPr/>
            </a:pPr>
            <a:endParaRPr lang="fr-FR" dirty="0"/>
          </a:p>
          <a:p>
            <a:pPr marL="274320" indent="-274320" eaLnBrk="1" fontAlgn="auto" hangingPunct="1">
              <a:spcAft>
                <a:spcPts val="0"/>
              </a:spcAft>
              <a:buClr>
                <a:schemeClr val="accent3"/>
              </a:buClr>
              <a:buFont typeface="Wingdings 2"/>
              <a:buChar char=""/>
              <a:defRPr/>
            </a:pPr>
            <a:endParaRPr lang="fr-FR" dirty="0"/>
          </a:p>
          <a:p>
            <a:pPr marL="274320" indent="-274320" algn="r" eaLnBrk="1" fontAlgn="auto" hangingPunct="1">
              <a:spcAft>
                <a:spcPts val="0"/>
              </a:spcAft>
              <a:buClr>
                <a:schemeClr val="accent3"/>
              </a:buClr>
              <a:defRPr/>
            </a:pPr>
            <a:r>
              <a:rPr lang="fr-FR" sz="2400" b="1" dirty="0">
                <a:solidFill>
                  <a:schemeClr val="accent6">
                    <a:lumMod val="75000"/>
                  </a:schemeClr>
                </a:solidFill>
              </a:rPr>
              <a:t>….quotidiennement </a:t>
            </a:r>
          </a:p>
          <a:p>
            <a:pPr marL="274320" indent="-274320" algn="r" eaLnBrk="1" fontAlgn="auto" hangingPunct="1">
              <a:spcAft>
                <a:spcPts val="0"/>
              </a:spcAft>
              <a:buClr>
                <a:schemeClr val="accent3"/>
              </a:buClr>
              <a:defRPr/>
            </a:pPr>
            <a:r>
              <a:rPr lang="fr-FR" sz="2400" b="1" dirty="0">
                <a:solidFill>
                  <a:schemeClr val="accent6">
                    <a:lumMod val="75000"/>
                  </a:schemeClr>
                </a:solidFill>
              </a:rPr>
              <a:t>et dans toutes les circonstances</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re 1">
            <a:extLst>
              <a:ext uri="{FF2B5EF4-FFF2-40B4-BE49-F238E27FC236}">
                <a16:creationId xmlns:a16="http://schemas.microsoft.com/office/drawing/2014/main" id="{7C083C44-0F60-4B5C-9CFD-069BB9AF5C4B}"/>
              </a:ext>
            </a:extLst>
          </p:cNvPr>
          <p:cNvSpPr>
            <a:spLocks noGrp="1"/>
          </p:cNvSpPr>
          <p:nvPr>
            <p:ph type="title"/>
          </p:nvPr>
        </p:nvSpPr>
        <p:spPr>
          <a:xfrm>
            <a:off x="0" y="439874"/>
            <a:ext cx="12161156" cy="573088"/>
          </a:xfrm>
        </p:spPr>
        <p:txBody>
          <a:bodyPr>
            <a:normAutofit fontScale="90000"/>
          </a:bodyPr>
          <a:lstStyle/>
          <a:p>
            <a:pPr>
              <a:lnSpc>
                <a:spcPct val="100000"/>
              </a:lnSpc>
              <a:defRPr/>
            </a:pPr>
            <a:r>
              <a:rPr lang="fr-FR" altLang="fr-FR" sz="4000" b="1" dirty="0">
                <a:solidFill>
                  <a:schemeClr val="accent1">
                    <a:lumMod val="75000"/>
                  </a:schemeClr>
                </a:solidFill>
              </a:rPr>
              <a:t>  Les obligations de service des enseignants de lycée professionnel</a:t>
            </a:r>
            <a:endParaRPr lang="fr-FR" altLang="fr-FR" sz="4000" dirty="0">
              <a:solidFill>
                <a:schemeClr val="accent1">
                  <a:lumMod val="75000"/>
                </a:schemeClr>
              </a:solidFill>
            </a:endParaRPr>
          </a:p>
        </p:txBody>
      </p:sp>
      <p:sp>
        <p:nvSpPr>
          <p:cNvPr id="38915" name="Espace réservé du numéro de diapositive 4"/>
          <p:cNvSpPr>
            <a:spLocks noGrp="1"/>
          </p:cNvSpPr>
          <p:nvPr>
            <p:ph type="sldNum" sz="quarter" idx="12"/>
          </p:nvPr>
        </p:nvSpPr>
        <p:spPr bwMode="auto">
          <a:xfrm>
            <a:off x="8077200" y="6376989"/>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13344F0A-4AEF-4845-B1EB-5D5465FF9D72}" type="slidenum">
              <a:rPr lang="fr-FR" altLang="fr-FR" sz="1200">
                <a:solidFill>
                  <a:srgbClr val="898989"/>
                </a:solidFill>
              </a:rPr>
              <a:pPr>
                <a:lnSpc>
                  <a:spcPct val="100000"/>
                </a:lnSpc>
                <a:spcBef>
                  <a:spcPct val="0"/>
                </a:spcBef>
                <a:buFontTx/>
                <a:buNone/>
              </a:pPr>
              <a:t>18</a:t>
            </a:fld>
            <a:endParaRPr lang="fr-FR" altLang="fr-FR" sz="1200" dirty="0">
              <a:solidFill>
                <a:srgbClr val="898989"/>
              </a:solidFill>
            </a:endParaRPr>
          </a:p>
        </p:txBody>
      </p:sp>
      <p:sp>
        <p:nvSpPr>
          <p:cNvPr id="38916" name="Text Box 5"/>
          <p:cNvSpPr txBox="1">
            <a:spLocks noChangeArrowheads="1"/>
          </p:cNvSpPr>
          <p:nvPr/>
        </p:nvSpPr>
        <p:spPr bwMode="auto">
          <a:xfrm>
            <a:off x="4224339" y="6453188"/>
            <a:ext cx="31146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fr-FR" altLang="fr-FR" sz="1000" dirty="0">
                <a:solidFill>
                  <a:srgbClr val="008FCB"/>
                </a:solidFill>
                <a:latin typeface="Arial" panose="020B0604020202020204" pitchFamily="34" charset="0"/>
              </a:rPr>
              <a:t>ACADEMIE DE LYON</a:t>
            </a:r>
            <a:endParaRPr lang="fr-FR" altLang="fr-FR" sz="1800" dirty="0">
              <a:latin typeface="Arial" panose="020B0604020202020204" pitchFamily="34" charset="0"/>
            </a:endParaRPr>
          </a:p>
        </p:txBody>
      </p:sp>
      <p:grpSp>
        <p:nvGrpSpPr>
          <p:cNvPr id="9" name="Grouper 9">
            <a:extLst>
              <a:ext uri="{FF2B5EF4-FFF2-40B4-BE49-F238E27FC236}">
                <a16:creationId xmlns:a16="http://schemas.microsoft.com/office/drawing/2014/main" id="{C9823D1B-FA08-445E-A65F-100BAECF2740}"/>
              </a:ext>
            </a:extLst>
          </p:cNvPr>
          <p:cNvGrpSpPr/>
          <p:nvPr/>
        </p:nvGrpSpPr>
        <p:grpSpPr>
          <a:xfrm>
            <a:off x="117930" y="1005157"/>
            <a:ext cx="525531" cy="171686"/>
            <a:chOff x="5391302" y="1426464"/>
            <a:chExt cx="604579" cy="197510"/>
          </a:xfrm>
          <a:solidFill>
            <a:srgbClr val="5AA1D8"/>
          </a:solidFill>
        </p:grpSpPr>
        <p:sp>
          <p:nvSpPr>
            <p:cNvPr id="10" name="Rectangle 9">
              <a:extLst>
                <a:ext uri="{FF2B5EF4-FFF2-40B4-BE49-F238E27FC236}">
                  <a16:creationId xmlns:a16="http://schemas.microsoft.com/office/drawing/2014/main" id="{72A98624-617A-4BD4-A370-CD578877AB82}"/>
                </a:ext>
              </a:extLst>
            </p:cNvPr>
            <p:cNvSpPr/>
            <p:nvPr/>
          </p:nvSpPr>
          <p:spPr>
            <a:xfrm>
              <a:off x="5391302" y="1426464"/>
              <a:ext cx="95098" cy="1975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
          <p:nvSpPr>
            <p:cNvPr id="11" name="Rectangle 10">
              <a:extLst>
                <a:ext uri="{FF2B5EF4-FFF2-40B4-BE49-F238E27FC236}">
                  <a16:creationId xmlns:a16="http://schemas.microsoft.com/office/drawing/2014/main" id="{43395A61-BD2A-4E35-8E26-09F7EE66EFBD}"/>
                </a:ext>
              </a:extLst>
            </p:cNvPr>
            <p:cNvSpPr/>
            <p:nvPr/>
          </p:nvSpPr>
          <p:spPr>
            <a:xfrm>
              <a:off x="5438850" y="1525218"/>
              <a:ext cx="557031" cy="987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grpSp>
      <p:sp>
        <p:nvSpPr>
          <p:cNvPr id="2" name="Rectangle 1"/>
          <p:cNvSpPr/>
          <p:nvPr/>
        </p:nvSpPr>
        <p:spPr>
          <a:xfrm>
            <a:off x="643461" y="1176843"/>
            <a:ext cx="11105062" cy="5324535"/>
          </a:xfrm>
          <a:prstGeom prst="rect">
            <a:avLst/>
          </a:prstGeom>
        </p:spPr>
        <p:txBody>
          <a:bodyPr wrap="square">
            <a:spAutoFit/>
          </a:bodyPr>
          <a:lstStyle/>
          <a:p>
            <a:pPr marL="365125" indent="-282575" eaLnBrk="1" hangingPunct="1">
              <a:defRPr/>
            </a:pPr>
            <a:r>
              <a:rPr lang="fr-FR" altLang="fr-FR" sz="2400" b="1" dirty="0"/>
              <a:t>Décret du  20 Août 2014,</a:t>
            </a:r>
            <a:r>
              <a:rPr lang="fr-FR" sz="2400" b="1" dirty="0"/>
              <a:t> Décret n° 2019-309 du 11 avril 2019</a:t>
            </a:r>
            <a:endParaRPr lang="fr-FR" altLang="fr-FR" sz="2400" b="1" dirty="0"/>
          </a:p>
          <a:p>
            <a:pPr marL="365125" indent="-282575" eaLnBrk="1" hangingPunct="1">
              <a:defRPr/>
            </a:pPr>
            <a:endParaRPr lang="fr-FR" sz="1600" dirty="0"/>
          </a:p>
          <a:p>
            <a:pPr marL="365125" indent="-282575" eaLnBrk="1" hangingPunct="1">
              <a:defRPr/>
            </a:pPr>
            <a:r>
              <a:rPr lang="fr-FR" sz="2800" b="1" dirty="0"/>
              <a:t>Un service d'enseignement  </a:t>
            </a:r>
            <a:r>
              <a:rPr lang="fr-FR" sz="2800" dirty="0"/>
              <a:t>: </a:t>
            </a:r>
          </a:p>
          <a:p>
            <a:pPr marL="425450" indent="-342900" algn="just" eaLnBrk="1" hangingPunct="1">
              <a:buFontTx/>
              <a:buChar char="-"/>
              <a:defRPr/>
            </a:pPr>
            <a:r>
              <a:rPr lang="fr-FR" sz="2400" dirty="0"/>
              <a:t>Service hebdomadaire : 18h + 2 h supplémentaires non refusables</a:t>
            </a:r>
          </a:p>
          <a:p>
            <a:pPr marL="425450" indent="-342900" algn="just" eaLnBrk="1" hangingPunct="1">
              <a:buFontTx/>
              <a:buChar char="-"/>
              <a:defRPr/>
            </a:pPr>
            <a:r>
              <a:rPr lang="fr-FR" sz="2400" dirty="0"/>
              <a:t>Travaux de préparation et de recherches nécessaires à la réalisation des heures d’enseignement</a:t>
            </a:r>
          </a:p>
          <a:p>
            <a:pPr marL="425450" indent="-342900" algn="just" eaLnBrk="1" hangingPunct="1">
              <a:buFontTx/>
              <a:buChar char="-"/>
              <a:defRPr/>
            </a:pPr>
            <a:r>
              <a:rPr lang="fr-FR" sz="2400" dirty="0"/>
              <a:t> Suivi individuel, évaluation des élèves, contribution au conseil dans le choix de leur projet d'orientation.</a:t>
            </a:r>
            <a:r>
              <a:rPr lang="fr-FR" sz="2400" i="1" dirty="0"/>
              <a:t> </a:t>
            </a:r>
          </a:p>
          <a:p>
            <a:pPr marL="425450" indent="-342900" algn="just" eaLnBrk="1" hangingPunct="1">
              <a:buFontTx/>
              <a:buChar char="-"/>
              <a:defRPr/>
            </a:pPr>
            <a:r>
              <a:rPr lang="fr-FR" sz="2400" dirty="0"/>
              <a:t>Encadrement des élèves pendant les périodes de formation en milieu professionnel</a:t>
            </a:r>
            <a:endParaRPr lang="fr-FR" sz="2400" i="1" dirty="0"/>
          </a:p>
          <a:p>
            <a:pPr marL="365125" indent="-282575" eaLnBrk="1" hangingPunct="1">
              <a:defRPr/>
            </a:pPr>
            <a:endParaRPr lang="fr-FR" sz="2800" i="1" dirty="0"/>
          </a:p>
          <a:p>
            <a:pPr marL="365125" indent="-282575" eaLnBrk="1" hangingPunct="1">
              <a:defRPr/>
            </a:pPr>
            <a:r>
              <a:rPr lang="fr-FR" sz="2800" b="1" dirty="0"/>
              <a:t>Des missions liées aux services d’enseignement</a:t>
            </a:r>
            <a:r>
              <a:rPr lang="fr-FR" sz="2800" i="1" dirty="0"/>
              <a:t> :</a:t>
            </a:r>
            <a:r>
              <a:rPr lang="fr-FR" sz="2800" dirty="0"/>
              <a:t> </a:t>
            </a:r>
            <a:r>
              <a:rPr lang="fr-FR" sz="2400" dirty="0"/>
              <a:t>Participation aux réunions d'équipes pédagogiques, aux dispositifs d'évaluation des élèves au sein de l'établissement, aux échanges avec les familles notamment les réunions parents – professeurs, aux heures de vie de classe, de projets d’établissement...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270C7C-B91C-DE4B-45B5-DF520CBFE53E}"/>
              </a:ext>
            </a:extLst>
          </p:cNvPr>
          <p:cNvSpPr>
            <a:spLocks noGrp="1"/>
          </p:cNvSpPr>
          <p:nvPr>
            <p:ph type="title"/>
          </p:nvPr>
        </p:nvSpPr>
        <p:spPr/>
        <p:txBody>
          <a:bodyPr/>
          <a:lstStyle/>
          <a:p>
            <a:r>
              <a:rPr lang="fr-FR" altLang="fr-FR" sz="4400" b="1" dirty="0">
                <a:solidFill>
                  <a:schemeClr val="accent1">
                    <a:lumMod val="75000"/>
                  </a:schemeClr>
                </a:solidFill>
                <a:latin typeface="Calibri Light" panose="020F0302020204030204" pitchFamily="34" charset="0"/>
                <a:cs typeface="Calibri Light" panose="020F0302020204030204" pitchFamily="34" charset="0"/>
              </a:rPr>
              <a:t>Transformation de la voie professionnelle </a:t>
            </a:r>
            <a:br>
              <a:rPr lang="fr-FR" altLang="fr-FR" sz="4400" b="1" dirty="0">
                <a:solidFill>
                  <a:schemeClr val="accent1">
                    <a:lumMod val="75000"/>
                  </a:schemeClr>
                </a:solidFill>
                <a:latin typeface="Calibri Light" panose="020F0302020204030204" pitchFamily="34" charset="0"/>
                <a:cs typeface="Calibri Light" panose="020F0302020204030204" pitchFamily="34" charset="0"/>
              </a:rPr>
            </a:br>
            <a:endParaRPr lang="fr-FR" dirty="0"/>
          </a:p>
        </p:txBody>
      </p:sp>
      <p:sp>
        <p:nvSpPr>
          <p:cNvPr id="3" name="Espace réservé du texte 2">
            <a:extLst>
              <a:ext uri="{FF2B5EF4-FFF2-40B4-BE49-F238E27FC236}">
                <a16:creationId xmlns:a16="http://schemas.microsoft.com/office/drawing/2014/main" id="{0B241C75-96A3-2075-9135-4DDE3C710879}"/>
              </a:ext>
            </a:extLst>
          </p:cNvPr>
          <p:cNvSpPr>
            <a:spLocks noGrp="1"/>
          </p:cNvSpPr>
          <p:nvPr>
            <p:ph type="body" sz="quarter" idx="13"/>
          </p:nvPr>
        </p:nvSpPr>
        <p:spPr>
          <a:xfrm>
            <a:off x="387352" y="1166282"/>
            <a:ext cx="11309348" cy="5367867"/>
          </a:xfrm>
        </p:spPr>
        <p:txBody>
          <a:bodyPr>
            <a:noAutofit/>
          </a:bodyPr>
          <a:lstStyle/>
          <a:p>
            <a:pPr marL="0" indent="0">
              <a:buNone/>
            </a:pPr>
            <a:r>
              <a:rPr lang="fr-FR" dirty="0"/>
              <a:t>Trois objectifs principaux de la transformation de la voie professionnelle, et donc du lycée professionnel :</a:t>
            </a:r>
          </a:p>
          <a:p>
            <a:pPr marL="0" indent="0">
              <a:buNone/>
            </a:pPr>
            <a:endParaRPr lang="fr-FR" sz="1000" dirty="0"/>
          </a:p>
          <a:p>
            <a:pPr marL="0" indent="0">
              <a:buNone/>
            </a:pPr>
            <a:r>
              <a:rPr lang="fr-FR" dirty="0"/>
              <a:t> • </a:t>
            </a:r>
            <a:r>
              <a:rPr lang="fr-FR" dirty="0">
                <a:solidFill>
                  <a:srgbClr val="7030A0"/>
                </a:solidFill>
              </a:rPr>
              <a:t>mieux préparer les élèves à leur projet d’insertion professionnelle ou de poursuite d’études</a:t>
            </a:r>
            <a:r>
              <a:rPr lang="fr-FR" dirty="0"/>
              <a:t>, en consolidant leurs savoirs fondamentaux et en transmettant des savoirs professionnels adaptés aux métiers de demain</a:t>
            </a:r>
          </a:p>
          <a:p>
            <a:pPr marL="0" indent="0">
              <a:buNone/>
            </a:pPr>
            <a:endParaRPr lang="fr-FR" sz="1600" dirty="0"/>
          </a:p>
          <a:p>
            <a:pPr marL="0" indent="0">
              <a:buNone/>
            </a:pPr>
            <a:r>
              <a:rPr lang="fr-FR" dirty="0"/>
              <a:t> • </a:t>
            </a:r>
            <a:r>
              <a:rPr lang="fr-FR" dirty="0">
                <a:solidFill>
                  <a:srgbClr val="7030A0"/>
                </a:solidFill>
              </a:rPr>
              <a:t>mieux accompagner les élèves pendant leur formation</a:t>
            </a:r>
            <a:r>
              <a:rPr lang="fr-FR" dirty="0"/>
              <a:t>, en rendant leurs apprentissages plus progressifs et en les personnalisant davantage</a:t>
            </a:r>
          </a:p>
          <a:p>
            <a:pPr marL="0" indent="0">
              <a:buNone/>
            </a:pPr>
            <a:endParaRPr lang="fr-FR" sz="1800" dirty="0"/>
          </a:p>
          <a:p>
            <a:pPr marL="0" indent="0">
              <a:buNone/>
            </a:pPr>
            <a:r>
              <a:rPr lang="fr-FR" dirty="0"/>
              <a:t> • </a:t>
            </a:r>
            <a:r>
              <a:rPr lang="fr-FR" dirty="0">
                <a:solidFill>
                  <a:srgbClr val="7030A0"/>
                </a:solidFill>
              </a:rPr>
              <a:t>mieux valoriser le lycée professionnel</a:t>
            </a:r>
            <a:r>
              <a:rPr lang="fr-FR" dirty="0"/>
              <a:t>, indispensable au dynamisme économique du pays.</a:t>
            </a:r>
          </a:p>
        </p:txBody>
      </p:sp>
    </p:spTree>
    <p:extLst>
      <p:ext uri="{BB962C8B-B14F-4D97-AF65-F5344CB8AC3E}">
        <p14:creationId xmlns:p14="http://schemas.microsoft.com/office/powerpoint/2010/main" val="8822383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re 1">
            <a:extLst>
              <a:ext uri="{FF2B5EF4-FFF2-40B4-BE49-F238E27FC236}">
                <a16:creationId xmlns:a16="http://schemas.microsoft.com/office/drawing/2014/main" id="{7C083C44-0F60-4B5C-9CFD-069BB9AF5C4B}"/>
              </a:ext>
            </a:extLst>
          </p:cNvPr>
          <p:cNvSpPr>
            <a:spLocks noGrp="1"/>
          </p:cNvSpPr>
          <p:nvPr>
            <p:ph type="title"/>
          </p:nvPr>
        </p:nvSpPr>
        <p:spPr>
          <a:xfrm>
            <a:off x="354167" y="52366"/>
            <a:ext cx="9131300" cy="810441"/>
          </a:xfrm>
        </p:spPr>
        <p:txBody>
          <a:bodyPr/>
          <a:lstStyle/>
          <a:p>
            <a:pPr>
              <a:lnSpc>
                <a:spcPct val="100000"/>
              </a:lnSpc>
              <a:defRPr/>
            </a:pPr>
            <a:r>
              <a:rPr lang="fr-FR" altLang="fr-FR" sz="4000" b="1" dirty="0">
                <a:solidFill>
                  <a:schemeClr val="accent1">
                    <a:lumMod val="75000"/>
                  </a:schemeClr>
                </a:solidFill>
              </a:rPr>
              <a:t>  </a:t>
            </a:r>
            <a:r>
              <a:rPr lang="fr-FR" altLang="fr-FR" sz="2400" b="1" dirty="0">
                <a:solidFill>
                  <a:schemeClr val="accent1">
                    <a:lumMod val="75000"/>
                  </a:schemeClr>
                </a:solidFill>
              </a:rPr>
              <a:t>LE SECTEUR SCIENCES BIOLOGIQUES ET SCIENCES SOCIALES APPLIQUÉES</a:t>
            </a:r>
            <a:endParaRPr lang="fr-FR" altLang="fr-FR" sz="2400" dirty="0">
              <a:solidFill>
                <a:schemeClr val="accent1">
                  <a:lumMod val="75000"/>
                </a:schemeClr>
              </a:solidFill>
            </a:endParaRPr>
          </a:p>
        </p:txBody>
      </p:sp>
      <p:sp>
        <p:nvSpPr>
          <p:cNvPr id="41987" name="Espace réservé du numéro de diapositive 4"/>
          <p:cNvSpPr>
            <a:spLocks noGrp="1"/>
          </p:cNvSpPr>
          <p:nvPr>
            <p:ph type="sldNum" sz="quarter" idx="12"/>
          </p:nvPr>
        </p:nvSpPr>
        <p:spPr bwMode="auto">
          <a:xfrm>
            <a:off x="8077200" y="6376989"/>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6C64856F-E8D8-4630-AC42-A570FE71EF06}" type="slidenum">
              <a:rPr lang="fr-FR" altLang="fr-FR" sz="1200">
                <a:solidFill>
                  <a:srgbClr val="898989"/>
                </a:solidFill>
              </a:rPr>
              <a:pPr>
                <a:lnSpc>
                  <a:spcPct val="100000"/>
                </a:lnSpc>
                <a:spcBef>
                  <a:spcPct val="0"/>
                </a:spcBef>
                <a:buFontTx/>
                <a:buNone/>
              </a:pPr>
              <a:t>2</a:t>
            </a:fld>
            <a:endParaRPr lang="fr-FR" altLang="fr-FR" sz="1200" dirty="0">
              <a:solidFill>
                <a:srgbClr val="898989"/>
              </a:solidFill>
            </a:endParaRPr>
          </a:p>
        </p:txBody>
      </p:sp>
      <p:sp>
        <p:nvSpPr>
          <p:cNvPr id="41988" name="Text Box 5"/>
          <p:cNvSpPr txBox="1">
            <a:spLocks noChangeArrowheads="1"/>
          </p:cNvSpPr>
          <p:nvPr/>
        </p:nvSpPr>
        <p:spPr bwMode="auto">
          <a:xfrm>
            <a:off x="4224339" y="6453188"/>
            <a:ext cx="31146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fr-FR" altLang="fr-FR" sz="1000" dirty="0">
                <a:solidFill>
                  <a:srgbClr val="008FCB"/>
                </a:solidFill>
                <a:latin typeface="Arial" panose="020B0604020202020204" pitchFamily="34" charset="0"/>
              </a:rPr>
              <a:t>ACADEMIE DE LYON</a:t>
            </a:r>
            <a:endParaRPr lang="fr-FR" altLang="fr-FR" sz="1800" dirty="0">
              <a:latin typeface="Arial" panose="020B0604020202020204" pitchFamily="34" charset="0"/>
            </a:endParaRPr>
          </a:p>
        </p:txBody>
      </p:sp>
      <p:grpSp>
        <p:nvGrpSpPr>
          <p:cNvPr id="9" name="Grouper 9">
            <a:extLst>
              <a:ext uri="{FF2B5EF4-FFF2-40B4-BE49-F238E27FC236}">
                <a16:creationId xmlns:a16="http://schemas.microsoft.com/office/drawing/2014/main" id="{C9823D1B-FA08-445E-A65F-100BAECF2740}"/>
              </a:ext>
            </a:extLst>
          </p:cNvPr>
          <p:cNvGrpSpPr/>
          <p:nvPr/>
        </p:nvGrpSpPr>
        <p:grpSpPr>
          <a:xfrm>
            <a:off x="424760" y="801509"/>
            <a:ext cx="525531" cy="171686"/>
            <a:chOff x="5391302" y="1426464"/>
            <a:chExt cx="604579" cy="197510"/>
          </a:xfrm>
          <a:solidFill>
            <a:srgbClr val="5AA1D8"/>
          </a:solidFill>
        </p:grpSpPr>
        <p:sp>
          <p:nvSpPr>
            <p:cNvPr id="10" name="Rectangle 9">
              <a:extLst>
                <a:ext uri="{FF2B5EF4-FFF2-40B4-BE49-F238E27FC236}">
                  <a16:creationId xmlns:a16="http://schemas.microsoft.com/office/drawing/2014/main" id="{72A98624-617A-4BD4-A370-CD578877AB82}"/>
                </a:ext>
              </a:extLst>
            </p:cNvPr>
            <p:cNvSpPr/>
            <p:nvPr/>
          </p:nvSpPr>
          <p:spPr>
            <a:xfrm>
              <a:off x="5391302" y="1426464"/>
              <a:ext cx="95098" cy="1975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
          <p:nvSpPr>
            <p:cNvPr id="11" name="Rectangle 10">
              <a:extLst>
                <a:ext uri="{FF2B5EF4-FFF2-40B4-BE49-F238E27FC236}">
                  <a16:creationId xmlns:a16="http://schemas.microsoft.com/office/drawing/2014/main" id="{43395A61-BD2A-4E35-8E26-09F7EE66EFBD}"/>
                </a:ext>
              </a:extLst>
            </p:cNvPr>
            <p:cNvSpPr/>
            <p:nvPr/>
          </p:nvSpPr>
          <p:spPr>
            <a:xfrm>
              <a:off x="5438850" y="1525218"/>
              <a:ext cx="557031" cy="987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grpSp>
      <p:graphicFrame>
        <p:nvGraphicFramePr>
          <p:cNvPr id="2" name="Diagramme 1"/>
          <p:cNvGraphicFramePr/>
          <p:nvPr>
            <p:extLst>
              <p:ext uri="{D42A27DB-BD31-4B8C-83A1-F6EECF244321}">
                <p14:modId xmlns:p14="http://schemas.microsoft.com/office/powerpoint/2010/main" val="4095815538"/>
              </p:ext>
            </p:extLst>
          </p:nvPr>
        </p:nvGraphicFramePr>
        <p:xfrm>
          <a:off x="354167" y="619908"/>
          <a:ext cx="6326810" cy="54450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me 2"/>
          <p:cNvGraphicFramePr/>
          <p:nvPr>
            <p:extLst>
              <p:ext uri="{D42A27DB-BD31-4B8C-83A1-F6EECF244321}">
                <p14:modId xmlns:p14="http://schemas.microsoft.com/office/powerpoint/2010/main" val="2131717408"/>
              </p:ext>
            </p:extLst>
          </p:nvPr>
        </p:nvGraphicFramePr>
        <p:xfrm>
          <a:off x="6819283" y="2092291"/>
          <a:ext cx="5332367" cy="408985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4" name="ZoneTexte 3"/>
          <p:cNvSpPr txBox="1"/>
          <p:nvPr/>
        </p:nvSpPr>
        <p:spPr>
          <a:xfrm>
            <a:off x="49523" y="5387897"/>
            <a:ext cx="2890339" cy="1354217"/>
          </a:xfrm>
          <a:prstGeom prst="rect">
            <a:avLst/>
          </a:prstGeom>
          <a:noFill/>
        </p:spPr>
        <p:txBody>
          <a:bodyPr wrap="square" rtlCol="0">
            <a:spAutoFit/>
          </a:bodyPr>
          <a:lstStyle/>
          <a:p>
            <a:r>
              <a:rPr lang="fr-FR" sz="1600" dirty="0"/>
              <a:t>P7200 : BSE</a:t>
            </a:r>
          </a:p>
          <a:p>
            <a:r>
              <a:rPr lang="fr-FR" sz="1600" dirty="0"/>
              <a:t>P7300 : STMS</a:t>
            </a:r>
          </a:p>
          <a:p>
            <a:r>
              <a:rPr lang="fr-FR" sz="1600" dirty="0"/>
              <a:t>P7410 : Esthétique cosmétique</a:t>
            </a:r>
          </a:p>
          <a:p>
            <a:r>
              <a:rPr lang="fr-FR" sz="1600" dirty="0"/>
              <a:t>P7420 : Coiffure</a:t>
            </a:r>
          </a:p>
          <a:p>
            <a:r>
              <a:rPr lang="fr-FR" sz="1600" dirty="0"/>
              <a:t>P7431 : Prothèse dentaire</a:t>
            </a:r>
          </a:p>
        </p:txBody>
      </p:sp>
      <p:sp>
        <p:nvSpPr>
          <p:cNvPr id="12" name="Rectangle à coins arrondis 11"/>
          <p:cNvSpPr/>
          <p:nvPr/>
        </p:nvSpPr>
        <p:spPr>
          <a:xfrm>
            <a:off x="2939862" y="6066667"/>
            <a:ext cx="9109665" cy="8099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t>Présentation des enseignants stagiaires : </a:t>
            </a:r>
            <a:r>
              <a:rPr lang="fr-FR" sz="2400" b="1" dirty="0" smtClean="0"/>
              <a:t>expérience, concours, établissement, EDT…</a:t>
            </a:r>
            <a:endParaRPr lang="fr-FR" sz="2400" b="1" dirty="0"/>
          </a:p>
        </p:txBody>
      </p:sp>
      <p:sp>
        <p:nvSpPr>
          <p:cNvPr id="13" name="Espace réservé du texte 3"/>
          <p:cNvSpPr txBox="1">
            <a:spLocks/>
          </p:cNvSpPr>
          <p:nvPr/>
        </p:nvSpPr>
        <p:spPr>
          <a:xfrm>
            <a:off x="5407085" y="742812"/>
            <a:ext cx="6784915" cy="7820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ct val="0"/>
              </a:spcBef>
              <a:buNone/>
            </a:pPr>
            <a:r>
              <a:rPr lang="fr-FR" altLang="fr-FR" sz="2000" b="1" dirty="0"/>
              <a:t>IEN </a:t>
            </a:r>
            <a:r>
              <a:rPr lang="fr-FR" altLang="fr-FR" sz="2000" b="1" dirty="0" smtClean="0"/>
              <a:t> </a:t>
            </a:r>
            <a:r>
              <a:rPr lang="fr-FR" altLang="fr-FR" sz="2000" dirty="0" smtClean="0"/>
              <a:t>Mmes</a:t>
            </a:r>
            <a:r>
              <a:rPr lang="fr-FR" altLang="fr-FR" sz="2000" b="1" dirty="0" smtClean="0"/>
              <a:t> </a:t>
            </a:r>
            <a:r>
              <a:rPr lang="fr-FR" altLang="fr-FR" sz="2000" dirty="0" smtClean="0"/>
              <a:t>JORET, PETITJEAN, VANAUTRYVE</a:t>
            </a:r>
            <a:endParaRPr lang="fr-FR" altLang="fr-FR" sz="2000" dirty="0"/>
          </a:p>
          <a:p>
            <a:pPr marL="0" indent="0">
              <a:lnSpc>
                <a:spcPct val="100000"/>
              </a:lnSpc>
              <a:spcBef>
                <a:spcPct val="0"/>
              </a:spcBef>
              <a:buNone/>
            </a:pPr>
            <a:r>
              <a:rPr lang="fr-FR" altLang="fr-FR" sz="2000" b="1" dirty="0"/>
              <a:t>IEN </a:t>
            </a:r>
            <a:r>
              <a:rPr lang="fr-FR" altLang="fr-FR" sz="2000" b="1" dirty="0" smtClean="0"/>
              <a:t>Faisant </a:t>
            </a:r>
            <a:r>
              <a:rPr lang="fr-FR" altLang="fr-FR" sz="2000" b="1" dirty="0"/>
              <a:t>Fonction  : </a:t>
            </a:r>
            <a:r>
              <a:rPr lang="fr-FR" altLang="fr-FR" sz="2000" dirty="0" smtClean="0"/>
              <a:t>Mmes </a:t>
            </a:r>
            <a:r>
              <a:rPr lang="fr-FR" sz="1800" dirty="0" smtClean="0">
                <a:effectLst/>
                <a:latin typeface="Arial" panose="020B0604020202020204" pitchFamily="34" charset="0"/>
                <a:ea typeface="Calibri" panose="020F0502020204030204" pitchFamily="34" charset="0"/>
              </a:rPr>
              <a:t>FUENTES, LAURENT </a:t>
            </a:r>
            <a:r>
              <a:rPr lang="fr-FR" sz="1800" dirty="0">
                <a:effectLst/>
                <a:latin typeface="Arial" panose="020B0604020202020204" pitchFamily="34" charset="0"/>
                <a:ea typeface="Calibri" panose="020F0502020204030204" pitchFamily="34" charset="0"/>
              </a:rPr>
              <a:t>FERRER</a:t>
            </a:r>
            <a:endParaRPr lang="fr-FR" altLang="fr-FR" sz="2000" dirty="0">
              <a:highlight>
                <a:srgbClr val="FFFF00"/>
              </a:highlight>
            </a:endParaRPr>
          </a:p>
        </p:txBody>
      </p:sp>
    </p:spTree>
    <p:extLst>
      <p:ext uri="{BB962C8B-B14F-4D97-AF65-F5344CB8AC3E}">
        <p14:creationId xmlns:p14="http://schemas.microsoft.com/office/powerpoint/2010/main" val="2460402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13"/>
          </p:nvPr>
        </p:nvSpPr>
        <p:spPr>
          <a:xfrm>
            <a:off x="491100" y="1108749"/>
            <a:ext cx="10992240" cy="5844501"/>
          </a:xfrm>
        </p:spPr>
        <p:txBody>
          <a:bodyPr rtlCol="0">
            <a:noAutofit/>
          </a:bodyPr>
          <a:lstStyle/>
          <a:p>
            <a:pPr>
              <a:spcAft>
                <a:spcPts val="600"/>
              </a:spcAft>
              <a:defRPr/>
            </a:pPr>
            <a:r>
              <a:rPr lang="fr-FR" sz="2500" dirty="0"/>
              <a:t> Un </a:t>
            </a:r>
            <a:r>
              <a:rPr lang="fr-FR" sz="2500" dirty="0">
                <a:solidFill>
                  <a:srgbClr val="7030A0"/>
                </a:solidFill>
              </a:rPr>
              <a:t>horaire élève unique</a:t>
            </a:r>
            <a:r>
              <a:rPr lang="fr-FR" sz="2500" dirty="0"/>
              <a:t>, avec des enseignements généraux rénovés et des modalités pédagogiques innovantes (</a:t>
            </a:r>
            <a:r>
              <a:rPr lang="fr-FR" sz="2500" dirty="0" err="1">
                <a:solidFill>
                  <a:srgbClr val="7030A0"/>
                </a:solidFill>
              </a:rPr>
              <a:t>co</a:t>
            </a:r>
            <a:r>
              <a:rPr lang="fr-FR" sz="2500" dirty="0">
                <a:solidFill>
                  <a:srgbClr val="7030A0"/>
                </a:solidFill>
              </a:rPr>
              <a:t>-intervention, chef d’œuvre</a:t>
            </a:r>
            <a:r>
              <a:rPr lang="fr-FR" sz="2500" dirty="0">
                <a:solidFill>
                  <a:schemeClr val="accent1">
                    <a:lumMod val="75000"/>
                  </a:schemeClr>
                </a:solidFill>
              </a:rPr>
              <a:t>)</a:t>
            </a:r>
            <a:r>
              <a:rPr lang="fr-FR" sz="2400" dirty="0">
                <a:solidFill>
                  <a:schemeClr val="accent1">
                    <a:lumMod val="75000"/>
                  </a:schemeClr>
                </a:solidFill>
              </a:rPr>
              <a:t> </a:t>
            </a:r>
            <a:r>
              <a:rPr lang="nb-NO" sz="2400" b="1" i="1" dirty="0">
                <a:solidFill>
                  <a:schemeClr val="accent1">
                    <a:lumMod val="75000"/>
                  </a:schemeClr>
                </a:solidFill>
              </a:rPr>
              <a:t>BOEN n° 1 du 03-01-2019 </a:t>
            </a:r>
            <a:endParaRPr lang="fr-FR" sz="2400" b="1" i="1" dirty="0">
              <a:solidFill>
                <a:schemeClr val="accent1">
                  <a:lumMod val="75000"/>
                </a:schemeClr>
              </a:solidFill>
            </a:endParaRPr>
          </a:p>
          <a:p>
            <a:pPr>
              <a:spcAft>
                <a:spcPts val="600"/>
              </a:spcAft>
              <a:defRPr/>
            </a:pPr>
            <a:r>
              <a:rPr lang="fr-FR" sz="2500" dirty="0"/>
              <a:t>Des </a:t>
            </a:r>
            <a:r>
              <a:rPr lang="fr-FR" sz="2500" dirty="0">
                <a:solidFill>
                  <a:srgbClr val="7030A0"/>
                </a:solidFill>
              </a:rPr>
              <a:t>tests de positionnement </a:t>
            </a:r>
            <a:r>
              <a:rPr lang="fr-FR" sz="2500" dirty="0"/>
              <a:t>(français, mathématiques) à l’entrée au lycée professionnel</a:t>
            </a:r>
          </a:p>
          <a:p>
            <a:pPr>
              <a:spcAft>
                <a:spcPts val="600"/>
              </a:spcAft>
              <a:defRPr/>
            </a:pPr>
            <a:r>
              <a:rPr lang="fr-FR" sz="2500" dirty="0"/>
              <a:t>Un </a:t>
            </a:r>
            <a:r>
              <a:rPr lang="fr-FR" sz="2500" dirty="0">
                <a:solidFill>
                  <a:srgbClr val="7030A0"/>
                </a:solidFill>
              </a:rPr>
              <a:t>accompagnement renforcé</a:t>
            </a:r>
            <a:r>
              <a:rPr lang="fr-FR" sz="2500" dirty="0"/>
              <a:t> tout au long du cursus pour bien préparer les choix d’avenir</a:t>
            </a:r>
          </a:p>
          <a:p>
            <a:pPr>
              <a:spcAft>
                <a:spcPts val="600"/>
              </a:spcAft>
              <a:defRPr/>
            </a:pPr>
            <a:r>
              <a:rPr lang="fr-FR" sz="2500" dirty="0"/>
              <a:t>Un CAP obtenu en </a:t>
            </a:r>
            <a:r>
              <a:rPr lang="fr-FR" sz="2500" dirty="0">
                <a:solidFill>
                  <a:srgbClr val="7030A0"/>
                </a:solidFill>
              </a:rPr>
              <a:t>1, 2 ou 3 ans </a:t>
            </a:r>
            <a:r>
              <a:rPr lang="fr-FR" sz="2500" dirty="0"/>
              <a:t>en fonction des profils des élèves</a:t>
            </a:r>
          </a:p>
          <a:p>
            <a:pPr>
              <a:spcAft>
                <a:spcPts val="600"/>
              </a:spcAft>
              <a:defRPr/>
            </a:pPr>
            <a:r>
              <a:rPr lang="fr-FR" sz="2500" dirty="0"/>
              <a:t>Un baccalauréat professionnel plus progressif et plus lisible : famille des métiers</a:t>
            </a:r>
          </a:p>
          <a:p>
            <a:pPr>
              <a:spcAft>
                <a:spcPts val="600"/>
              </a:spcAft>
              <a:defRPr/>
            </a:pPr>
            <a:r>
              <a:rPr lang="fr-FR" sz="2500" dirty="0"/>
              <a:t>La formation en </a:t>
            </a:r>
            <a:r>
              <a:rPr lang="fr-FR" sz="2500" dirty="0">
                <a:solidFill>
                  <a:srgbClr val="7030A0"/>
                </a:solidFill>
              </a:rPr>
              <a:t>apprentissage</a:t>
            </a:r>
            <a:r>
              <a:rPr lang="fr-FR" sz="2500" dirty="0"/>
              <a:t> possible dans tous les lycées professionnels : proposer une diversité de parcours </a:t>
            </a:r>
            <a:r>
              <a:rPr lang="fr-FR" sz="2500" i="1" dirty="0"/>
              <a:t>(scolaire, apprentissage, mixte</a:t>
            </a:r>
            <a:r>
              <a:rPr lang="fr-FR" sz="2500" dirty="0"/>
              <a:t>) aux élèves et sécuriser les transitions entre les deux modalités de formation</a:t>
            </a:r>
          </a:p>
        </p:txBody>
      </p:sp>
      <p:sp>
        <p:nvSpPr>
          <p:cNvPr id="15363" name="Espace réservé du numéro de diapositive 2"/>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F61281F3-EA7B-469D-99C8-9DFE8A108CDB}" type="slidenum">
              <a:rPr lang="fr-FR" altLang="fr-FR">
                <a:solidFill>
                  <a:srgbClr val="404040"/>
                </a:solidFill>
                <a:latin typeface="Arial" panose="020B0604020202020204" pitchFamily="34" charset="0"/>
              </a:rPr>
              <a:pPr eaLnBrk="1" hangingPunct="1"/>
              <a:t>20</a:t>
            </a:fld>
            <a:endParaRPr lang="fr-FR" altLang="fr-FR" dirty="0">
              <a:solidFill>
                <a:srgbClr val="404040"/>
              </a:solidFill>
              <a:latin typeface="Arial" panose="020B0604020202020204" pitchFamily="34" charset="0"/>
            </a:endParaRPr>
          </a:p>
        </p:txBody>
      </p:sp>
      <p:sp>
        <p:nvSpPr>
          <p:cNvPr id="5" name="Rectangle 4"/>
          <p:cNvSpPr/>
          <p:nvPr/>
        </p:nvSpPr>
        <p:spPr>
          <a:xfrm>
            <a:off x="611864" y="248590"/>
            <a:ext cx="8956710" cy="707886"/>
          </a:xfrm>
          <a:prstGeom prst="rect">
            <a:avLst/>
          </a:prstGeom>
        </p:spPr>
        <p:txBody>
          <a:bodyPr wrap="square">
            <a:spAutoFit/>
          </a:bodyPr>
          <a:lstStyle/>
          <a:p>
            <a:r>
              <a:rPr lang="fr-FR" altLang="fr-FR" sz="4000" b="1" dirty="0">
                <a:solidFill>
                  <a:schemeClr val="accent1">
                    <a:lumMod val="75000"/>
                  </a:schemeClr>
                </a:solidFill>
                <a:latin typeface="Calibri Light" panose="020F0302020204030204" pitchFamily="34" charset="0"/>
                <a:cs typeface="Calibri Light" panose="020F0302020204030204" pitchFamily="34" charset="0"/>
              </a:rPr>
              <a:t>Transformation de la voie professionnelle </a:t>
            </a:r>
          </a:p>
        </p:txBody>
      </p:sp>
      <p:grpSp>
        <p:nvGrpSpPr>
          <p:cNvPr id="7" name="Grouper 9">
            <a:extLst>
              <a:ext uri="{FF2B5EF4-FFF2-40B4-BE49-F238E27FC236}">
                <a16:creationId xmlns:a16="http://schemas.microsoft.com/office/drawing/2014/main" id="{64B2AB7F-1506-46E0-AEB8-4C70B9F0A97C}"/>
              </a:ext>
            </a:extLst>
          </p:cNvPr>
          <p:cNvGrpSpPr/>
          <p:nvPr/>
        </p:nvGrpSpPr>
        <p:grpSpPr>
          <a:xfrm>
            <a:off x="487869" y="870634"/>
            <a:ext cx="525531" cy="171686"/>
            <a:chOff x="5391302" y="1426464"/>
            <a:chExt cx="604579" cy="197510"/>
          </a:xfrm>
          <a:solidFill>
            <a:srgbClr val="5AA1D8"/>
          </a:solidFill>
        </p:grpSpPr>
        <p:sp>
          <p:nvSpPr>
            <p:cNvPr id="8" name="Rectangle 7">
              <a:extLst>
                <a:ext uri="{FF2B5EF4-FFF2-40B4-BE49-F238E27FC236}">
                  <a16:creationId xmlns:a16="http://schemas.microsoft.com/office/drawing/2014/main" id="{3CBF6018-8777-4C96-8305-575071FF768C}"/>
                </a:ext>
              </a:extLst>
            </p:cNvPr>
            <p:cNvSpPr/>
            <p:nvPr/>
          </p:nvSpPr>
          <p:spPr>
            <a:xfrm>
              <a:off x="5391302" y="1426464"/>
              <a:ext cx="95098" cy="1975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
          <p:nvSpPr>
            <p:cNvPr id="9" name="Rectangle 8">
              <a:extLst>
                <a:ext uri="{FF2B5EF4-FFF2-40B4-BE49-F238E27FC236}">
                  <a16:creationId xmlns:a16="http://schemas.microsoft.com/office/drawing/2014/main" id="{FBA01E72-44E9-45F1-88AB-E054C3EF2452}"/>
                </a:ext>
              </a:extLst>
            </p:cNvPr>
            <p:cNvSpPr/>
            <p:nvPr/>
          </p:nvSpPr>
          <p:spPr>
            <a:xfrm>
              <a:off x="5438850" y="1525218"/>
              <a:ext cx="557031" cy="987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grpSp>
    </p:spTree>
    <p:extLst>
      <p:ext uri="{BB962C8B-B14F-4D97-AF65-F5344CB8AC3E}">
        <p14:creationId xmlns:p14="http://schemas.microsoft.com/office/powerpoint/2010/main" val="16828830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4" name="Grouper 9"/>
          <p:cNvGrpSpPr/>
          <p:nvPr/>
        </p:nvGrpSpPr>
        <p:grpSpPr>
          <a:xfrm>
            <a:off x="481864" y="622003"/>
            <a:ext cx="525531" cy="171686"/>
            <a:chOff x="5391302" y="1426464"/>
            <a:chExt cx="604579" cy="197510"/>
          </a:xfrm>
          <a:solidFill>
            <a:srgbClr val="5AA1D8"/>
          </a:solidFill>
        </p:grpSpPr>
        <p:sp>
          <p:nvSpPr>
            <p:cNvPr id="5" name="Rectangle 4"/>
            <p:cNvSpPr/>
            <p:nvPr/>
          </p:nvSpPr>
          <p:spPr>
            <a:xfrm>
              <a:off x="5391302" y="1426464"/>
              <a:ext cx="95098" cy="1975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Rectangle 5"/>
            <p:cNvSpPr/>
            <p:nvPr/>
          </p:nvSpPr>
          <p:spPr>
            <a:xfrm>
              <a:off x="5438850" y="1525218"/>
              <a:ext cx="557031" cy="987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8" name="Titre 1"/>
          <p:cNvSpPr txBox="1">
            <a:spLocks/>
          </p:cNvSpPr>
          <p:nvPr/>
        </p:nvSpPr>
        <p:spPr>
          <a:xfrm>
            <a:off x="605859" y="163633"/>
            <a:ext cx="7191116" cy="662500"/>
          </a:xfrm>
          <a:prstGeom prst="rect">
            <a:avLst/>
          </a:prstGeom>
        </p:spPr>
        <p:txBody>
          <a:bodyPr vert="horz" lIns="91440" tIns="45720" rIns="91440" bIns="45720" rtlCol="0" anchor="ctr">
            <a:normAutofit/>
          </a:bodyPr>
          <a:lstStyle>
            <a:lvl1pPr algn="l" defTabSz="457178" rtl="0" eaLnBrk="1" latinLnBrk="0" hangingPunct="1">
              <a:spcBef>
                <a:spcPct val="0"/>
              </a:spcBef>
              <a:buNone/>
              <a:defRPr sz="2500" b="1" i="0" u="none" kern="1200" cap="all">
                <a:solidFill>
                  <a:schemeClr val="tx1">
                    <a:lumMod val="75000"/>
                    <a:lumOff val="25000"/>
                  </a:schemeClr>
                </a:solidFill>
                <a:latin typeface="Arial Black" charset="0"/>
                <a:ea typeface="Arial Black" charset="0"/>
                <a:cs typeface="Arial Black" charset="0"/>
              </a:defRPr>
            </a:lvl1pPr>
          </a:lstStyle>
          <a:p>
            <a:r>
              <a:rPr lang="fr-FR" sz="2400" dirty="0"/>
              <a:t>La co-intervention</a:t>
            </a:r>
          </a:p>
        </p:txBody>
      </p:sp>
      <p:graphicFrame>
        <p:nvGraphicFramePr>
          <p:cNvPr id="2" name="Diagramme 1"/>
          <p:cNvGraphicFramePr/>
          <p:nvPr>
            <p:extLst>
              <p:ext uri="{D42A27DB-BD31-4B8C-83A1-F6EECF244321}">
                <p14:modId xmlns:p14="http://schemas.microsoft.com/office/powerpoint/2010/main" val="963022671"/>
              </p:ext>
            </p:extLst>
          </p:nvPr>
        </p:nvGraphicFramePr>
        <p:xfrm>
          <a:off x="647192" y="788052"/>
          <a:ext cx="11163808" cy="57787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39454655"/>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4" name="Grouper 9"/>
          <p:cNvGrpSpPr/>
          <p:nvPr/>
        </p:nvGrpSpPr>
        <p:grpSpPr>
          <a:xfrm>
            <a:off x="445288" y="613952"/>
            <a:ext cx="525531" cy="171686"/>
            <a:chOff x="5391302" y="1426464"/>
            <a:chExt cx="604579" cy="197510"/>
          </a:xfrm>
          <a:solidFill>
            <a:srgbClr val="5AA1D8"/>
          </a:solidFill>
        </p:grpSpPr>
        <p:sp>
          <p:nvSpPr>
            <p:cNvPr id="5" name="Rectangle 4"/>
            <p:cNvSpPr/>
            <p:nvPr/>
          </p:nvSpPr>
          <p:spPr>
            <a:xfrm>
              <a:off x="5391302" y="1426464"/>
              <a:ext cx="95098" cy="1975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Rectangle 5"/>
            <p:cNvSpPr/>
            <p:nvPr/>
          </p:nvSpPr>
          <p:spPr>
            <a:xfrm>
              <a:off x="5438850" y="1525218"/>
              <a:ext cx="557031" cy="987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8" name="Titre 1"/>
          <p:cNvSpPr txBox="1">
            <a:spLocks/>
          </p:cNvSpPr>
          <p:nvPr/>
        </p:nvSpPr>
        <p:spPr>
          <a:xfrm>
            <a:off x="569283" y="123138"/>
            <a:ext cx="7191116" cy="662500"/>
          </a:xfrm>
          <a:prstGeom prst="rect">
            <a:avLst/>
          </a:prstGeom>
        </p:spPr>
        <p:txBody>
          <a:bodyPr vert="horz" lIns="91440" tIns="45720" rIns="91440" bIns="45720" rtlCol="0" anchor="ctr">
            <a:normAutofit/>
          </a:bodyPr>
          <a:lstStyle>
            <a:lvl1pPr algn="l" defTabSz="457178" rtl="0" eaLnBrk="1" latinLnBrk="0" hangingPunct="1">
              <a:spcBef>
                <a:spcPct val="0"/>
              </a:spcBef>
              <a:buNone/>
              <a:defRPr sz="2500" b="1" i="0" u="none" kern="1200" cap="all">
                <a:solidFill>
                  <a:schemeClr val="tx1">
                    <a:lumMod val="75000"/>
                    <a:lumOff val="25000"/>
                  </a:schemeClr>
                </a:solidFill>
                <a:latin typeface="Arial Black" charset="0"/>
                <a:ea typeface="Arial Black" charset="0"/>
                <a:cs typeface="Arial Black" charset="0"/>
              </a:defRPr>
            </a:lvl1pPr>
          </a:lstStyle>
          <a:p>
            <a:r>
              <a:rPr lang="fr-FR" sz="2400" dirty="0"/>
              <a:t>LE CHEF D’OEUVRE</a:t>
            </a:r>
          </a:p>
        </p:txBody>
      </p:sp>
      <p:graphicFrame>
        <p:nvGraphicFramePr>
          <p:cNvPr id="2" name="Diagramme 1"/>
          <p:cNvGraphicFramePr/>
          <p:nvPr>
            <p:extLst>
              <p:ext uri="{D42A27DB-BD31-4B8C-83A1-F6EECF244321}">
                <p14:modId xmlns:p14="http://schemas.microsoft.com/office/powerpoint/2010/main" val="1519655739"/>
              </p:ext>
            </p:extLst>
          </p:nvPr>
        </p:nvGraphicFramePr>
        <p:xfrm>
          <a:off x="1870165" y="699794"/>
          <a:ext cx="8451669" cy="56866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15583144"/>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re 1">
            <a:extLst>
              <a:ext uri="{FF2B5EF4-FFF2-40B4-BE49-F238E27FC236}">
                <a16:creationId xmlns:a16="http://schemas.microsoft.com/office/drawing/2014/main" id="{7C083C44-0F60-4B5C-9CFD-069BB9AF5C4B}"/>
              </a:ext>
            </a:extLst>
          </p:cNvPr>
          <p:cNvSpPr>
            <a:spLocks noGrp="1"/>
          </p:cNvSpPr>
          <p:nvPr>
            <p:ph type="title"/>
          </p:nvPr>
        </p:nvSpPr>
        <p:spPr>
          <a:xfrm>
            <a:off x="817789" y="447669"/>
            <a:ext cx="9131300" cy="1200808"/>
          </a:xfrm>
        </p:spPr>
        <p:txBody>
          <a:bodyPr/>
          <a:lstStyle/>
          <a:p>
            <a:pPr>
              <a:lnSpc>
                <a:spcPct val="100000"/>
              </a:lnSpc>
              <a:defRPr/>
            </a:pPr>
            <a:r>
              <a:rPr lang="fr-FR" altLang="fr-FR" sz="4000" b="1" dirty="0">
                <a:solidFill>
                  <a:schemeClr val="accent1">
                    <a:lumMod val="75000"/>
                  </a:schemeClr>
                </a:solidFill>
              </a:rPr>
              <a:t>  Rentrée </a:t>
            </a:r>
            <a:r>
              <a:rPr lang="fr-FR" altLang="fr-FR" sz="4000" b="1" dirty="0" smtClean="0">
                <a:solidFill>
                  <a:schemeClr val="accent1">
                    <a:lumMod val="75000"/>
                  </a:schemeClr>
                </a:solidFill>
              </a:rPr>
              <a:t>2022 </a:t>
            </a:r>
            <a:endParaRPr lang="fr-FR" altLang="fr-FR" sz="4000" dirty="0">
              <a:solidFill>
                <a:schemeClr val="accent1">
                  <a:lumMod val="75000"/>
                </a:schemeClr>
              </a:solidFill>
            </a:endParaRPr>
          </a:p>
        </p:txBody>
      </p:sp>
      <p:sp>
        <p:nvSpPr>
          <p:cNvPr id="41987" name="Espace réservé du numéro de diapositive 4"/>
          <p:cNvSpPr>
            <a:spLocks noGrp="1"/>
          </p:cNvSpPr>
          <p:nvPr>
            <p:ph type="sldNum" sz="quarter" idx="12"/>
          </p:nvPr>
        </p:nvSpPr>
        <p:spPr bwMode="auto">
          <a:xfrm>
            <a:off x="8077200" y="6376989"/>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6C64856F-E8D8-4630-AC42-A570FE71EF06}" type="slidenum">
              <a:rPr lang="fr-FR" altLang="fr-FR" sz="1200">
                <a:solidFill>
                  <a:srgbClr val="898989"/>
                </a:solidFill>
              </a:rPr>
              <a:pPr>
                <a:lnSpc>
                  <a:spcPct val="100000"/>
                </a:lnSpc>
                <a:spcBef>
                  <a:spcPct val="0"/>
                </a:spcBef>
                <a:buFontTx/>
                <a:buNone/>
              </a:pPr>
              <a:t>23</a:t>
            </a:fld>
            <a:endParaRPr lang="fr-FR" altLang="fr-FR" sz="1200" dirty="0">
              <a:solidFill>
                <a:srgbClr val="898989"/>
              </a:solidFill>
            </a:endParaRPr>
          </a:p>
        </p:txBody>
      </p:sp>
      <p:sp>
        <p:nvSpPr>
          <p:cNvPr id="41988" name="Text Box 5"/>
          <p:cNvSpPr txBox="1">
            <a:spLocks noChangeArrowheads="1"/>
          </p:cNvSpPr>
          <p:nvPr/>
        </p:nvSpPr>
        <p:spPr bwMode="auto">
          <a:xfrm>
            <a:off x="4224339" y="6453188"/>
            <a:ext cx="31146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fr-FR" altLang="fr-FR" sz="1000" dirty="0">
                <a:solidFill>
                  <a:srgbClr val="008FCB"/>
                </a:solidFill>
                <a:latin typeface="Arial" panose="020B0604020202020204" pitchFamily="34" charset="0"/>
              </a:rPr>
              <a:t>ACADEMIE DE LYON</a:t>
            </a:r>
            <a:endParaRPr lang="fr-FR" altLang="fr-FR" sz="1800" dirty="0">
              <a:latin typeface="Arial" panose="020B0604020202020204" pitchFamily="34" charset="0"/>
            </a:endParaRPr>
          </a:p>
        </p:txBody>
      </p:sp>
      <p:grpSp>
        <p:nvGrpSpPr>
          <p:cNvPr id="9" name="Grouper 9">
            <a:extLst>
              <a:ext uri="{FF2B5EF4-FFF2-40B4-BE49-F238E27FC236}">
                <a16:creationId xmlns:a16="http://schemas.microsoft.com/office/drawing/2014/main" id="{C9823D1B-FA08-445E-A65F-100BAECF2740}"/>
              </a:ext>
            </a:extLst>
          </p:cNvPr>
          <p:cNvGrpSpPr/>
          <p:nvPr/>
        </p:nvGrpSpPr>
        <p:grpSpPr>
          <a:xfrm>
            <a:off x="847165" y="1289835"/>
            <a:ext cx="525531" cy="171686"/>
            <a:chOff x="5391302" y="1426464"/>
            <a:chExt cx="604579" cy="197510"/>
          </a:xfrm>
          <a:solidFill>
            <a:srgbClr val="5AA1D8"/>
          </a:solidFill>
        </p:grpSpPr>
        <p:sp>
          <p:nvSpPr>
            <p:cNvPr id="10" name="Rectangle 9">
              <a:extLst>
                <a:ext uri="{FF2B5EF4-FFF2-40B4-BE49-F238E27FC236}">
                  <a16:creationId xmlns:a16="http://schemas.microsoft.com/office/drawing/2014/main" id="{72A98624-617A-4BD4-A370-CD578877AB82}"/>
                </a:ext>
              </a:extLst>
            </p:cNvPr>
            <p:cNvSpPr/>
            <p:nvPr/>
          </p:nvSpPr>
          <p:spPr>
            <a:xfrm>
              <a:off x="5391302" y="1426464"/>
              <a:ext cx="95098" cy="1975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
          <p:nvSpPr>
            <p:cNvPr id="11" name="Rectangle 10">
              <a:extLst>
                <a:ext uri="{FF2B5EF4-FFF2-40B4-BE49-F238E27FC236}">
                  <a16:creationId xmlns:a16="http://schemas.microsoft.com/office/drawing/2014/main" id="{43395A61-BD2A-4E35-8E26-09F7EE66EFBD}"/>
                </a:ext>
              </a:extLst>
            </p:cNvPr>
            <p:cNvSpPr/>
            <p:nvPr/>
          </p:nvSpPr>
          <p:spPr>
            <a:xfrm>
              <a:off x="5438850" y="1525218"/>
              <a:ext cx="557031" cy="987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grpSp>
      <p:sp>
        <p:nvSpPr>
          <p:cNvPr id="2" name="ZoneTexte 1"/>
          <p:cNvSpPr txBox="1"/>
          <p:nvPr/>
        </p:nvSpPr>
        <p:spPr>
          <a:xfrm>
            <a:off x="817789" y="2027574"/>
            <a:ext cx="10955384" cy="3970318"/>
          </a:xfrm>
          <a:prstGeom prst="rect">
            <a:avLst/>
          </a:prstGeom>
          <a:noFill/>
        </p:spPr>
        <p:txBody>
          <a:bodyPr wrap="square" rtlCol="0">
            <a:spAutoFit/>
          </a:bodyPr>
          <a:lstStyle/>
          <a:p>
            <a:r>
              <a:rPr lang="fr-FR" sz="2800" dirty="0" smtClean="0"/>
              <a:t>Des </a:t>
            </a:r>
            <a:r>
              <a:rPr lang="fr-FR" sz="2800" dirty="0"/>
              <a:t>promotions très </a:t>
            </a:r>
            <a:r>
              <a:rPr lang="fr-FR" sz="2800" dirty="0" smtClean="0"/>
              <a:t>impactées par la situation sanitaire </a:t>
            </a:r>
            <a:r>
              <a:rPr lang="fr-FR" sz="2800" dirty="0"/>
              <a:t>: </a:t>
            </a:r>
          </a:p>
          <a:p>
            <a:pPr marL="914400" lvl="1" indent="-457200">
              <a:buFontTx/>
              <a:buChar char="-"/>
            </a:pPr>
            <a:r>
              <a:rPr lang="fr-FR" sz="2800" dirty="0" err="1"/>
              <a:t>Tle</a:t>
            </a:r>
            <a:r>
              <a:rPr lang="fr-FR" sz="2800" dirty="0"/>
              <a:t> </a:t>
            </a:r>
            <a:r>
              <a:rPr lang="fr-FR" sz="2800" dirty="0" smtClean="0"/>
              <a:t>CAP, 1</a:t>
            </a:r>
            <a:r>
              <a:rPr lang="fr-FR" sz="2800" baseline="30000" dirty="0" smtClean="0"/>
              <a:t>ère</a:t>
            </a:r>
            <a:r>
              <a:rPr lang="fr-FR" sz="2800" dirty="0" smtClean="0"/>
              <a:t> BCP = 1</a:t>
            </a:r>
            <a:r>
              <a:rPr lang="fr-FR" sz="2800" baseline="30000" dirty="0" smtClean="0"/>
              <a:t>ère</a:t>
            </a:r>
            <a:r>
              <a:rPr lang="fr-FR" sz="2800" dirty="0" smtClean="0"/>
              <a:t> année perturbée</a:t>
            </a:r>
            <a:endParaRPr lang="fr-FR" sz="2800" dirty="0"/>
          </a:p>
          <a:p>
            <a:pPr marL="914400" lvl="1" indent="-457200">
              <a:buFontTx/>
              <a:buChar char="-"/>
            </a:pPr>
            <a:r>
              <a:rPr lang="fr-FR" sz="2800" dirty="0" err="1" smtClean="0"/>
              <a:t>Tle</a:t>
            </a:r>
            <a:r>
              <a:rPr lang="fr-FR" sz="2800" dirty="0" smtClean="0"/>
              <a:t> </a:t>
            </a:r>
            <a:r>
              <a:rPr lang="fr-FR" sz="2800" dirty="0"/>
              <a:t>BCP </a:t>
            </a:r>
            <a:r>
              <a:rPr lang="fr-FR" sz="2800" dirty="0" smtClean="0"/>
              <a:t>= 2 années perturbées</a:t>
            </a:r>
          </a:p>
          <a:p>
            <a:pPr marL="914400" lvl="1" indent="-457200">
              <a:buFontTx/>
              <a:buChar char="-"/>
            </a:pPr>
            <a:endParaRPr lang="fr-FR" sz="2800" dirty="0"/>
          </a:p>
          <a:p>
            <a:pPr marL="914400" lvl="1" indent="-457200">
              <a:buFontTx/>
              <a:buChar char="-"/>
            </a:pPr>
            <a:endParaRPr lang="fr-FR" sz="2800" dirty="0" smtClean="0"/>
          </a:p>
          <a:p>
            <a:r>
              <a:rPr lang="fr-FR" sz="2800" dirty="0" smtClean="0"/>
              <a:t>Entrant en CAP et en BCP : 3 années de collège atypiques (élèves peut être loin des attendus en matière de savoir-être, endurance au travail…)</a:t>
            </a:r>
            <a:endParaRPr lang="fr-FR" sz="2800" dirty="0"/>
          </a:p>
          <a:p>
            <a:pPr marL="914400" lvl="1" indent="-457200">
              <a:buFontTx/>
              <a:buChar char="-"/>
            </a:pPr>
            <a:endParaRPr lang="fr-FR" sz="2800" dirty="0" smtClean="0"/>
          </a:p>
          <a:p>
            <a:pPr marL="914400" lvl="1" indent="-457200">
              <a:buFontTx/>
              <a:buChar char="-"/>
            </a:pPr>
            <a:endParaRPr lang="fr-FR" sz="2800" dirty="0"/>
          </a:p>
        </p:txBody>
      </p:sp>
    </p:spTree>
    <p:extLst>
      <p:ext uri="{BB962C8B-B14F-4D97-AF65-F5344CB8AC3E}">
        <p14:creationId xmlns:p14="http://schemas.microsoft.com/office/powerpoint/2010/main" val="8042689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re 1">
            <a:extLst>
              <a:ext uri="{FF2B5EF4-FFF2-40B4-BE49-F238E27FC236}">
                <a16:creationId xmlns:a16="http://schemas.microsoft.com/office/drawing/2014/main" id="{7C083C44-0F60-4B5C-9CFD-069BB9AF5C4B}"/>
              </a:ext>
            </a:extLst>
          </p:cNvPr>
          <p:cNvSpPr>
            <a:spLocks noGrp="1"/>
          </p:cNvSpPr>
          <p:nvPr>
            <p:ph type="title"/>
          </p:nvPr>
        </p:nvSpPr>
        <p:spPr>
          <a:xfrm>
            <a:off x="817789" y="447669"/>
            <a:ext cx="9131300" cy="1200808"/>
          </a:xfrm>
        </p:spPr>
        <p:txBody>
          <a:bodyPr/>
          <a:lstStyle/>
          <a:p>
            <a:pPr>
              <a:lnSpc>
                <a:spcPct val="100000"/>
              </a:lnSpc>
              <a:defRPr/>
            </a:pPr>
            <a:r>
              <a:rPr lang="fr-FR" altLang="fr-FR" sz="4000" b="1" dirty="0">
                <a:solidFill>
                  <a:schemeClr val="accent1">
                    <a:lumMod val="75000"/>
                  </a:schemeClr>
                </a:solidFill>
              </a:rPr>
              <a:t>  Rentrée </a:t>
            </a:r>
            <a:r>
              <a:rPr lang="fr-FR" altLang="fr-FR" sz="4000" b="1" dirty="0" smtClean="0">
                <a:solidFill>
                  <a:schemeClr val="accent1">
                    <a:lumMod val="75000"/>
                  </a:schemeClr>
                </a:solidFill>
              </a:rPr>
              <a:t>2022 : Circulaire de rentrée </a:t>
            </a:r>
            <a:endParaRPr lang="fr-FR" altLang="fr-FR" sz="4000" dirty="0">
              <a:solidFill>
                <a:schemeClr val="accent1">
                  <a:lumMod val="75000"/>
                </a:schemeClr>
              </a:solidFill>
            </a:endParaRPr>
          </a:p>
        </p:txBody>
      </p:sp>
      <p:sp>
        <p:nvSpPr>
          <p:cNvPr id="41987" name="Espace réservé du numéro de diapositive 4"/>
          <p:cNvSpPr>
            <a:spLocks noGrp="1"/>
          </p:cNvSpPr>
          <p:nvPr>
            <p:ph type="sldNum" sz="quarter" idx="12"/>
          </p:nvPr>
        </p:nvSpPr>
        <p:spPr bwMode="auto">
          <a:xfrm>
            <a:off x="8077200" y="6376989"/>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6C64856F-E8D8-4630-AC42-A570FE71EF06}" type="slidenum">
              <a:rPr lang="fr-FR" altLang="fr-FR" sz="1200">
                <a:solidFill>
                  <a:srgbClr val="898989"/>
                </a:solidFill>
              </a:rPr>
              <a:pPr>
                <a:lnSpc>
                  <a:spcPct val="100000"/>
                </a:lnSpc>
                <a:spcBef>
                  <a:spcPct val="0"/>
                </a:spcBef>
                <a:buFontTx/>
                <a:buNone/>
              </a:pPr>
              <a:t>24</a:t>
            </a:fld>
            <a:endParaRPr lang="fr-FR" altLang="fr-FR" sz="1200" dirty="0">
              <a:solidFill>
                <a:srgbClr val="898989"/>
              </a:solidFill>
            </a:endParaRPr>
          </a:p>
        </p:txBody>
      </p:sp>
      <p:sp>
        <p:nvSpPr>
          <p:cNvPr id="41988" name="Text Box 5"/>
          <p:cNvSpPr txBox="1">
            <a:spLocks noChangeArrowheads="1"/>
          </p:cNvSpPr>
          <p:nvPr/>
        </p:nvSpPr>
        <p:spPr bwMode="auto">
          <a:xfrm>
            <a:off x="4224339" y="6453188"/>
            <a:ext cx="31146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fr-FR" altLang="fr-FR" sz="1000" dirty="0">
                <a:solidFill>
                  <a:srgbClr val="008FCB"/>
                </a:solidFill>
                <a:latin typeface="Arial" panose="020B0604020202020204" pitchFamily="34" charset="0"/>
              </a:rPr>
              <a:t>ACADEMIE DE LYON</a:t>
            </a:r>
            <a:endParaRPr lang="fr-FR" altLang="fr-FR" sz="1800" dirty="0">
              <a:latin typeface="Arial" panose="020B0604020202020204" pitchFamily="34" charset="0"/>
            </a:endParaRPr>
          </a:p>
        </p:txBody>
      </p:sp>
      <p:grpSp>
        <p:nvGrpSpPr>
          <p:cNvPr id="9" name="Grouper 9">
            <a:extLst>
              <a:ext uri="{FF2B5EF4-FFF2-40B4-BE49-F238E27FC236}">
                <a16:creationId xmlns:a16="http://schemas.microsoft.com/office/drawing/2014/main" id="{C9823D1B-FA08-445E-A65F-100BAECF2740}"/>
              </a:ext>
            </a:extLst>
          </p:cNvPr>
          <p:cNvGrpSpPr/>
          <p:nvPr/>
        </p:nvGrpSpPr>
        <p:grpSpPr>
          <a:xfrm>
            <a:off x="847165" y="1289835"/>
            <a:ext cx="525531" cy="171686"/>
            <a:chOff x="5391302" y="1426464"/>
            <a:chExt cx="604579" cy="197510"/>
          </a:xfrm>
          <a:solidFill>
            <a:srgbClr val="5AA1D8"/>
          </a:solidFill>
        </p:grpSpPr>
        <p:sp>
          <p:nvSpPr>
            <p:cNvPr id="10" name="Rectangle 9">
              <a:extLst>
                <a:ext uri="{FF2B5EF4-FFF2-40B4-BE49-F238E27FC236}">
                  <a16:creationId xmlns:a16="http://schemas.microsoft.com/office/drawing/2014/main" id="{72A98624-617A-4BD4-A370-CD578877AB82}"/>
                </a:ext>
              </a:extLst>
            </p:cNvPr>
            <p:cNvSpPr/>
            <p:nvPr/>
          </p:nvSpPr>
          <p:spPr>
            <a:xfrm>
              <a:off x="5391302" y="1426464"/>
              <a:ext cx="95098" cy="1975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
          <p:nvSpPr>
            <p:cNvPr id="11" name="Rectangle 10">
              <a:extLst>
                <a:ext uri="{FF2B5EF4-FFF2-40B4-BE49-F238E27FC236}">
                  <a16:creationId xmlns:a16="http://schemas.microsoft.com/office/drawing/2014/main" id="{43395A61-BD2A-4E35-8E26-09F7EE66EFBD}"/>
                </a:ext>
              </a:extLst>
            </p:cNvPr>
            <p:cNvSpPr/>
            <p:nvPr/>
          </p:nvSpPr>
          <p:spPr>
            <a:xfrm>
              <a:off x="5438850" y="1525218"/>
              <a:ext cx="557031" cy="987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grpSp>
      <p:sp>
        <p:nvSpPr>
          <p:cNvPr id="2" name="ZoneTexte 1"/>
          <p:cNvSpPr txBox="1"/>
          <p:nvPr/>
        </p:nvSpPr>
        <p:spPr>
          <a:xfrm>
            <a:off x="929829" y="2303687"/>
            <a:ext cx="10955384" cy="3539430"/>
          </a:xfrm>
          <a:prstGeom prst="rect">
            <a:avLst/>
          </a:prstGeom>
          <a:noFill/>
        </p:spPr>
        <p:txBody>
          <a:bodyPr wrap="square" rtlCol="0">
            <a:spAutoFit/>
          </a:bodyPr>
          <a:lstStyle/>
          <a:p>
            <a:r>
              <a:rPr lang="fr-FR" sz="2800" b="1" dirty="0"/>
              <a:t>1. Une École engagée pour l'excellence et la maîtrise des savoirs fondamentaux</a:t>
            </a:r>
          </a:p>
          <a:p>
            <a:endParaRPr lang="fr-FR" sz="2800" dirty="0" smtClean="0"/>
          </a:p>
          <a:p>
            <a:r>
              <a:rPr lang="fr-FR" sz="2800" b="1" dirty="0"/>
              <a:t>2. Une École engagée pour l'égalité et la mixité</a:t>
            </a:r>
          </a:p>
          <a:p>
            <a:endParaRPr lang="fr-FR" sz="2800" dirty="0" smtClean="0"/>
          </a:p>
          <a:p>
            <a:r>
              <a:rPr lang="fr-FR" sz="2800" b="1" dirty="0"/>
              <a:t>3. Une École engagée pour le bien-être des élèves</a:t>
            </a:r>
          </a:p>
          <a:p>
            <a:endParaRPr lang="fr-FR" sz="2800" dirty="0" smtClean="0"/>
          </a:p>
          <a:p>
            <a:endParaRPr lang="fr-FR" sz="2800" dirty="0"/>
          </a:p>
        </p:txBody>
      </p:sp>
    </p:spTree>
    <p:extLst>
      <p:ext uri="{BB962C8B-B14F-4D97-AF65-F5344CB8AC3E}">
        <p14:creationId xmlns:p14="http://schemas.microsoft.com/office/powerpoint/2010/main" val="14001059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re 1">
            <a:extLst>
              <a:ext uri="{FF2B5EF4-FFF2-40B4-BE49-F238E27FC236}">
                <a16:creationId xmlns:a16="http://schemas.microsoft.com/office/drawing/2014/main" id="{7C083C44-0F60-4B5C-9CFD-069BB9AF5C4B}"/>
              </a:ext>
            </a:extLst>
          </p:cNvPr>
          <p:cNvSpPr>
            <a:spLocks noGrp="1"/>
          </p:cNvSpPr>
          <p:nvPr>
            <p:ph type="title"/>
          </p:nvPr>
        </p:nvSpPr>
        <p:spPr>
          <a:xfrm>
            <a:off x="452105" y="320305"/>
            <a:ext cx="11579474" cy="1200808"/>
          </a:xfrm>
        </p:spPr>
        <p:txBody>
          <a:bodyPr>
            <a:normAutofit/>
          </a:bodyPr>
          <a:lstStyle/>
          <a:p>
            <a:pPr>
              <a:lnSpc>
                <a:spcPct val="100000"/>
              </a:lnSpc>
              <a:defRPr/>
            </a:pPr>
            <a:r>
              <a:rPr lang="fr-FR" altLang="fr-FR" sz="4000" b="1" dirty="0">
                <a:solidFill>
                  <a:schemeClr val="accent1">
                    <a:lumMod val="75000"/>
                  </a:schemeClr>
                </a:solidFill>
              </a:rPr>
              <a:t>  Construire ses gestes professionnels prend du temps ….</a:t>
            </a:r>
            <a:endParaRPr lang="fr-FR" altLang="fr-FR" sz="4000" dirty="0">
              <a:solidFill>
                <a:schemeClr val="accent1">
                  <a:lumMod val="75000"/>
                </a:schemeClr>
              </a:solidFill>
            </a:endParaRPr>
          </a:p>
        </p:txBody>
      </p:sp>
      <p:sp>
        <p:nvSpPr>
          <p:cNvPr id="41987" name="Espace réservé du numéro de diapositive 4"/>
          <p:cNvSpPr>
            <a:spLocks noGrp="1"/>
          </p:cNvSpPr>
          <p:nvPr>
            <p:ph type="sldNum" sz="quarter" idx="12"/>
          </p:nvPr>
        </p:nvSpPr>
        <p:spPr bwMode="auto">
          <a:xfrm>
            <a:off x="8077200" y="6376989"/>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6C64856F-E8D8-4630-AC42-A570FE71EF06}" type="slidenum">
              <a:rPr lang="fr-FR" altLang="fr-FR" sz="1200">
                <a:solidFill>
                  <a:srgbClr val="898989"/>
                </a:solidFill>
              </a:rPr>
              <a:pPr>
                <a:lnSpc>
                  <a:spcPct val="100000"/>
                </a:lnSpc>
                <a:spcBef>
                  <a:spcPct val="0"/>
                </a:spcBef>
                <a:buFontTx/>
                <a:buNone/>
              </a:pPr>
              <a:t>25</a:t>
            </a:fld>
            <a:endParaRPr lang="fr-FR" altLang="fr-FR" sz="1200" dirty="0">
              <a:solidFill>
                <a:srgbClr val="898989"/>
              </a:solidFill>
            </a:endParaRPr>
          </a:p>
        </p:txBody>
      </p:sp>
      <p:sp>
        <p:nvSpPr>
          <p:cNvPr id="41988" name="Text Box 5"/>
          <p:cNvSpPr txBox="1">
            <a:spLocks noChangeArrowheads="1"/>
          </p:cNvSpPr>
          <p:nvPr/>
        </p:nvSpPr>
        <p:spPr bwMode="auto">
          <a:xfrm>
            <a:off x="4224339" y="6453188"/>
            <a:ext cx="31146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fr-FR" altLang="fr-FR" sz="1000" dirty="0">
                <a:solidFill>
                  <a:srgbClr val="008FCB"/>
                </a:solidFill>
                <a:latin typeface="Arial" panose="020B0604020202020204" pitchFamily="34" charset="0"/>
              </a:rPr>
              <a:t>ACADEMIE DE LYON</a:t>
            </a:r>
            <a:endParaRPr lang="fr-FR" altLang="fr-FR" sz="1800" dirty="0">
              <a:latin typeface="Arial" panose="020B0604020202020204" pitchFamily="34" charset="0"/>
            </a:endParaRPr>
          </a:p>
        </p:txBody>
      </p:sp>
      <p:grpSp>
        <p:nvGrpSpPr>
          <p:cNvPr id="9" name="Grouper 9">
            <a:extLst>
              <a:ext uri="{FF2B5EF4-FFF2-40B4-BE49-F238E27FC236}">
                <a16:creationId xmlns:a16="http://schemas.microsoft.com/office/drawing/2014/main" id="{C9823D1B-FA08-445E-A65F-100BAECF2740}"/>
              </a:ext>
            </a:extLst>
          </p:cNvPr>
          <p:cNvGrpSpPr/>
          <p:nvPr/>
        </p:nvGrpSpPr>
        <p:grpSpPr>
          <a:xfrm>
            <a:off x="518012" y="1177382"/>
            <a:ext cx="525531" cy="171686"/>
            <a:chOff x="5391302" y="1426464"/>
            <a:chExt cx="604579" cy="197510"/>
          </a:xfrm>
          <a:solidFill>
            <a:srgbClr val="5AA1D8"/>
          </a:solidFill>
        </p:grpSpPr>
        <p:sp>
          <p:nvSpPr>
            <p:cNvPr id="10" name="Rectangle 9">
              <a:extLst>
                <a:ext uri="{FF2B5EF4-FFF2-40B4-BE49-F238E27FC236}">
                  <a16:creationId xmlns:a16="http://schemas.microsoft.com/office/drawing/2014/main" id="{72A98624-617A-4BD4-A370-CD578877AB82}"/>
                </a:ext>
              </a:extLst>
            </p:cNvPr>
            <p:cNvSpPr/>
            <p:nvPr/>
          </p:nvSpPr>
          <p:spPr>
            <a:xfrm>
              <a:off x="5391302" y="1426464"/>
              <a:ext cx="95098" cy="1975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
          <p:nvSpPr>
            <p:cNvPr id="11" name="Rectangle 10">
              <a:extLst>
                <a:ext uri="{FF2B5EF4-FFF2-40B4-BE49-F238E27FC236}">
                  <a16:creationId xmlns:a16="http://schemas.microsoft.com/office/drawing/2014/main" id="{43395A61-BD2A-4E35-8E26-09F7EE66EFBD}"/>
                </a:ext>
              </a:extLst>
            </p:cNvPr>
            <p:cNvSpPr/>
            <p:nvPr/>
          </p:nvSpPr>
          <p:spPr>
            <a:xfrm>
              <a:off x="5438850" y="1525218"/>
              <a:ext cx="557031" cy="987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grpSp>
      <p:sp>
        <p:nvSpPr>
          <p:cNvPr id="2" name="ZoneTexte 1"/>
          <p:cNvSpPr txBox="1"/>
          <p:nvPr/>
        </p:nvSpPr>
        <p:spPr>
          <a:xfrm>
            <a:off x="2111829" y="2429692"/>
            <a:ext cx="7694022" cy="523220"/>
          </a:xfrm>
          <a:prstGeom prst="rect">
            <a:avLst/>
          </a:prstGeom>
          <a:noFill/>
        </p:spPr>
        <p:txBody>
          <a:bodyPr wrap="square" rtlCol="0">
            <a:spAutoFit/>
          </a:bodyPr>
          <a:lstStyle/>
          <a:p>
            <a:r>
              <a:rPr lang="fr-FR" sz="2800" dirty="0"/>
              <a:t>Questions? Inquiétude? Certitudes?........</a:t>
            </a:r>
          </a:p>
        </p:txBody>
      </p:sp>
    </p:spTree>
    <p:extLst>
      <p:ext uri="{BB962C8B-B14F-4D97-AF65-F5344CB8AC3E}">
        <p14:creationId xmlns:p14="http://schemas.microsoft.com/office/powerpoint/2010/main" val="16359150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re 1">
            <a:extLst>
              <a:ext uri="{FF2B5EF4-FFF2-40B4-BE49-F238E27FC236}">
                <a16:creationId xmlns:a16="http://schemas.microsoft.com/office/drawing/2014/main" id="{5C3665DC-CDB1-4A40-82B1-5E0AA69CADDF}"/>
              </a:ext>
            </a:extLst>
          </p:cNvPr>
          <p:cNvSpPr>
            <a:spLocks noGrp="1"/>
          </p:cNvSpPr>
          <p:nvPr>
            <p:ph type="title"/>
          </p:nvPr>
        </p:nvSpPr>
        <p:spPr>
          <a:xfrm>
            <a:off x="1308428" y="388365"/>
            <a:ext cx="7886700" cy="703475"/>
          </a:xfrm>
        </p:spPr>
        <p:txBody>
          <a:bodyPr/>
          <a:lstStyle/>
          <a:p>
            <a:pPr>
              <a:defRPr/>
            </a:pPr>
            <a:r>
              <a:rPr lang="fr-FR" altLang="fr-FR" sz="4000" b="1" dirty="0">
                <a:solidFill>
                  <a:schemeClr val="accent1">
                    <a:lumMod val="75000"/>
                  </a:schemeClr>
                </a:solidFill>
              </a:rPr>
              <a:t>DES </a:t>
            </a:r>
            <a:r>
              <a:rPr lang="fr-FR" altLang="fr-FR" sz="4000" b="1" dirty="0" smtClean="0">
                <a:solidFill>
                  <a:schemeClr val="accent1">
                    <a:lumMod val="75000"/>
                  </a:schemeClr>
                </a:solidFill>
              </a:rPr>
              <a:t>RESSOURCES  </a:t>
            </a:r>
            <a:endParaRPr lang="fr-FR" altLang="fr-FR" sz="4000" b="1" dirty="0">
              <a:solidFill>
                <a:schemeClr val="accent1">
                  <a:lumMod val="75000"/>
                </a:schemeClr>
              </a:solidFill>
            </a:endParaRPr>
          </a:p>
        </p:txBody>
      </p:sp>
      <p:sp>
        <p:nvSpPr>
          <p:cNvPr id="3" name="Espace réservé du contenu 2">
            <a:extLst>
              <a:ext uri="{FF2B5EF4-FFF2-40B4-BE49-F238E27FC236}">
                <a16:creationId xmlns:a16="http://schemas.microsoft.com/office/drawing/2014/main" id="{256A70B3-43E1-4C36-8DE2-7734B64E311E}"/>
              </a:ext>
            </a:extLst>
          </p:cNvPr>
          <p:cNvSpPr>
            <a:spLocks noGrp="1"/>
          </p:cNvSpPr>
          <p:nvPr>
            <p:ph idx="1"/>
          </p:nvPr>
        </p:nvSpPr>
        <p:spPr>
          <a:xfrm>
            <a:off x="359402" y="1611757"/>
            <a:ext cx="11438271" cy="4351337"/>
          </a:xfrm>
        </p:spPr>
        <p:txBody>
          <a:bodyPr/>
          <a:lstStyle/>
          <a:p>
            <a:pPr>
              <a:lnSpc>
                <a:spcPct val="100000"/>
              </a:lnSpc>
              <a:defRPr/>
            </a:pPr>
            <a:r>
              <a:rPr lang="fr-FR" dirty="0"/>
              <a:t>Site de l’académie </a:t>
            </a:r>
            <a:r>
              <a:rPr lang="fr-FR" dirty="0">
                <a:hlinkClick r:id="rId2"/>
              </a:rPr>
              <a:t>http://www.ac-lyon.fr/</a:t>
            </a:r>
            <a:endParaRPr lang="fr-FR" dirty="0"/>
          </a:p>
          <a:p>
            <a:pPr>
              <a:lnSpc>
                <a:spcPct val="100000"/>
              </a:lnSpc>
              <a:defRPr/>
            </a:pPr>
            <a:r>
              <a:rPr lang="fr-FR" dirty="0"/>
              <a:t>Eduscol </a:t>
            </a:r>
            <a:r>
              <a:rPr lang="fr-FR" dirty="0">
                <a:hlinkClick r:id="rId3"/>
              </a:rPr>
              <a:t>http://eduscol.education.fr/</a:t>
            </a:r>
            <a:endParaRPr lang="fr-FR" dirty="0"/>
          </a:p>
          <a:p>
            <a:pPr>
              <a:lnSpc>
                <a:spcPct val="100000"/>
              </a:lnSpc>
              <a:defRPr/>
            </a:pPr>
            <a:r>
              <a:rPr lang="fr-FR" dirty="0"/>
              <a:t>Site SBSSA Lyon  </a:t>
            </a:r>
            <a:r>
              <a:rPr lang="fr-FR" dirty="0">
                <a:hlinkClick r:id="rId4"/>
              </a:rPr>
              <a:t>https://sbssa.enseigne.ac-lyon.fr/spip/</a:t>
            </a:r>
            <a:endParaRPr lang="fr-FR" dirty="0"/>
          </a:p>
          <a:p>
            <a:pPr lvl="1">
              <a:defRPr/>
            </a:pPr>
            <a:r>
              <a:rPr lang="fr-FR" dirty="0"/>
              <a:t>Textes, référentiels, documents de cadrage</a:t>
            </a:r>
          </a:p>
          <a:p>
            <a:pPr lvl="1">
              <a:defRPr/>
            </a:pPr>
            <a:r>
              <a:rPr lang="fr-FR" dirty="0"/>
              <a:t>Actualités</a:t>
            </a:r>
          </a:p>
          <a:p>
            <a:pPr lvl="1">
              <a:defRPr/>
            </a:pPr>
            <a:r>
              <a:rPr lang="fr-FR" dirty="0"/>
              <a:t>Ressources pédagogiques</a:t>
            </a:r>
          </a:p>
          <a:p>
            <a:pPr lvl="1">
              <a:defRPr/>
            </a:pPr>
            <a:r>
              <a:rPr lang="fr-FR" dirty="0"/>
              <a:t>Liste des personnes ressources par disciplines</a:t>
            </a:r>
          </a:p>
          <a:p>
            <a:pPr lvl="1">
              <a:defRPr/>
            </a:pPr>
            <a:r>
              <a:rPr lang="fr-FR" dirty="0"/>
              <a:t>…</a:t>
            </a:r>
          </a:p>
          <a:p>
            <a:pPr>
              <a:defRPr/>
            </a:pPr>
            <a:r>
              <a:rPr lang="fr-FR" dirty="0"/>
              <a:t>Lettres de diffusion et abonnement numérique : BO, BIR… </a:t>
            </a:r>
          </a:p>
          <a:p>
            <a:pPr marL="0" indent="0">
              <a:buNone/>
              <a:defRPr/>
            </a:pPr>
            <a:endParaRPr lang="fr-FR" dirty="0"/>
          </a:p>
          <a:p>
            <a:pPr>
              <a:defRPr/>
            </a:pPr>
            <a:endParaRPr lang="fr-FR" dirty="0"/>
          </a:p>
          <a:p>
            <a:pPr marL="0" indent="0">
              <a:buNone/>
              <a:defRPr/>
            </a:pPr>
            <a:endParaRPr lang="fr-FR" dirty="0"/>
          </a:p>
        </p:txBody>
      </p:sp>
      <p:grpSp>
        <p:nvGrpSpPr>
          <p:cNvPr id="4" name="Grouper 9">
            <a:extLst>
              <a:ext uri="{FF2B5EF4-FFF2-40B4-BE49-F238E27FC236}">
                <a16:creationId xmlns:a16="http://schemas.microsoft.com/office/drawing/2014/main" id="{16AAEA6D-A928-48FA-BF12-4466285EB363}"/>
              </a:ext>
            </a:extLst>
          </p:cNvPr>
          <p:cNvGrpSpPr/>
          <p:nvPr/>
        </p:nvGrpSpPr>
        <p:grpSpPr>
          <a:xfrm>
            <a:off x="1024997" y="1103712"/>
            <a:ext cx="525531" cy="171686"/>
            <a:chOff x="5391302" y="1426464"/>
            <a:chExt cx="604579" cy="197510"/>
          </a:xfrm>
          <a:solidFill>
            <a:srgbClr val="5AA1D8"/>
          </a:solidFill>
        </p:grpSpPr>
        <p:sp>
          <p:nvSpPr>
            <p:cNvPr id="5" name="Rectangle 4">
              <a:extLst>
                <a:ext uri="{FF2B5EF4-FFF2-40B4-BE49-F238E27FC236}">
                  <a16:creationId xmlns:a16="http://schemas.microsoft.com/office/drawing/2014/main" id="{0B9D5B4C-17B9-4D7E-8210-EB8C83FA4CBC}"/>
                </a:ext>
              </a:extLst>
            </p:cNvPr>
            <p:cNvSpPr/>
            <p:nvPr/>
          </p:nvSpPr>
          <p:spPr>
            <a:xfrm>
              <a:off x="5391302" y="1426464"/>
              <a:ext cx="95098" cy="1975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
          <p:nvSpPr>
            <p:cNvPr id="6" name="Rectangle 5">
              <a:extLst>
                <a:ext uri="{FF2B5EF4-FFF2-40B4-BE49-F238E27FC236}">
                  <a16:creationId xmlns:a16="http://schemas.microsoft.com/office/drawing/2014/main" id="{7E50C218-4AA5-4167-8EFF-8AD5CEF02858}"/>
                </a:ext>
              </a:extLst>
            </p:cNvPr>
            <p:cNvSpPr/>
            <p:nvPr/>
          </p:nvSpPr>
          <p:spPr>
            <a:xfrm>
              <a:off x="5438850" y="1525218"/>
              <a:ext cx="557031" cy="987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re 1">
            <a:extLst>
              <a:ext uri="{FF2B5EF4-FFF2-40B4-BE49-F238E27FC236}">
                <a16:creationId xmlns:a16="http://schemas.microsoft.com/office/drawing/2014/main" id="{5C3665DC-CDB1-4A40-82B1-5E0AA69CADDF}"/>
              </a:ext>
            </a:extLst>
          </p:cNvPr>
          <p:cNvSpPr>
            <a:spLocks noGrp="1"/>
          </p:cNvSpPr>
          <p:nvPr>
            <p:ph type="title"/>
          </p:nvPr>
        </p:nvSpPr>
        <p:spPr>
          <a:xfrm>
            <a:off x="999780" y="294958"/>
            <a:ext cx="7886700" cy="701715"/>
          </a:xfrm>
        </p:spPr>
        <p:txBody>
          <a:bodyPr/>
          <a:lstStyle/>
          <a:p>
            <a:pPr>
              <a:defRPr/>
            </a:pPr>
            <a:r>
              <a:rPr lang="fr-FR" altLang="fr-FR" sz="4000" b="1" dirty="0">
                <a:solidFill>
                  <a:schemeClr val="accent1">
                    <a:lumMod val="75000"/>
                  </a:schemeClr>
                </a:solidFill>
              </a:rPr>
              <a:t>SOURCES </a:t>
            </a:r>
          </a:p>
        </p:txBody>
      </p:sp>
      <p:grpSp>
        <p:nvGrpSpPr>
          <p:cNvPr id="4" name="Grouper 9">
            <a:extLst>
              <a:ext uri="{FF2B5EF4-FFF2-40B4-BE49-F238E27FC236}">
                <a16:creationId xmlns:a16="http://schemas.microsoft.com/office/drawing/2014/main" id="{16AAEA6D-A928-48FA-BF12-4466285EB363}"/>
              </a:ext>
            </a:extLst>
          </p:cNvPr>
          <p:cNvGrpSpPr/>
          <p:nvPr/>
        </p:nvGrpSpPr>
        <p:grpSpPr>
          <a:xfrm>
            <a:off x="716349" y="867909"/>
            <a:ext cx="525531" cy="171686"/>
            <a:chOff x="5391302" y="1426464"/>
            <a:chExt cx="604579" cy="197510"/>
          </a:xfrm>
          <a:solidFill>
            <a:srgbClr val="5AA1D8"/>
          </a:solidFill>
        </p:grpSpPr>
        <p:sp>
          <p:nvSpPr>
            <p:cNvPr id="5" name="Rectangle 4">
              <a:extLst>
                <a:ext uri="{FF2B5EF4-FFF2-40B4-BE49-F238E27FC236}">
                  <a16:creationId xmlns:a16="http://schemas.microsoft.com/office/drawing/2014/main" id="{0B9D5B4C-17B9-4D7E-8210-EB8C83FA4CBC}"/>
                </a:ext>
              </a:extLst>
            </p:cNvPr>
            <p:cNvSpPr/>
            <p:nvPr/>
          </p:nvSpPr>
          <p:spPr>
            <a:xfrm>
              <a:off x="5391302" y="1426464"/>
              <a:ext cx="95098" cy="1975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
          <p:nvSpPr>
            <p:cNvPr id="6" name="Rectangle 5">
              <a:extLst>
                <a:ext uri="{FF2B5EF4-FFF2-40B4-BE49-F238E27FC236}">
                  <a16:creationId xmlns:a16="http://schemas.microsoft.com/office/drawing/2014/main" id="{7E50C218-4AA5-4167-8EFF-8AD5CEF02858}"/>
                </a:ext>
              </a:extLst>
            </p:cNvPr>
            <p:cNvSpPr/>
            <p:nvPr/>
          </p:nvSpPr>
          <p:spPr>
            <a:xfrm>
              <a:off x="5438850" y="1525218"/>
              <a:ext cx="557031" cy="987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grpSp>
      <p:sp>
        <p:nvSpPr>
          <p:cNvPr id="7" name="Rectangle 1"/>
          <p:cNvSpPr>
            <a:spLocks noChangeArrowheads="1"/>
          </p:cNvSpPr>
          <p:nvPr/>
        </p:nvSpPr>
        <p:spPr bwMode="auto">
          <a:xfrm>
            <a:off x="333627" y="1039595"/>
            <a:ext cx="11245764"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200000"/>
              </a:lnSpc>
              <a:spcBef>
                <a:spcPct val="0"/>
              </a:spcBef>
              <a:buFontTx/>
              <a:buNone/>
            </a:pPr>
            <a:r>
              <a:rPr lang="fr-FR" altLang="fr-FR" sz="2400" dirty="0">
                <a:latin typeface="Arial" panose="020B0604020202020204" pitchFamily="34" charset="0"/>
                <a:hlinkClick r:id="rId2"/>
              </a:rPr>
              <a:t>https://www.fonction-publique.gouv.fr/droits-et-obligations</a:t>
            </a:r>
            <a:r>
              <a:rPr lang="fr-FR" altLang="fr-FR" sz="2400" dirty="0">
                <a:latin typeface="Arial" panose="020B0604020202020204" pitchFamily="34" charset="0"/>
              </a:rPr>
              <a:t> </a:t>
            </a:r>
          </a:p>
          <a:p>
            <a:pPr>
              <a:lnSpc>
                <a:spcPct val="200000"/>
              </a:lnSpc>
              <a:spcBef>
                <a:spcPct val="0"/>
              </a:spcBef>
              <a:buFontTx/>
              <a:buNone/>
            </a:pPr>
            <a:r>
              <a:rPr lang="fr-FR" altLang="fr-FR" sz="2400" dirty="0">
                <a:latin typeface="Arial" panose="020B0604020202020204" pitchFamily="34" charset="0"/>
                <a:hlinkClick r:id="rId3"/>
              </a:rPr>
              <a:t>https://eduscol.education.fr/cid58018/textes-de-reference.html</a:t>
            </a:r>
            <a:endParaRPr lang="fr-FR" altLang="fr-FR" sz="2400" dirty="0">
              <a:latin typeface="Arial" panose="020B0604020202020204" pitchFamily="34" charset="0"/>
            </a:endParaRPr>
          </a:p>
          <a:p>
            <a:pPr>
              <a:lnSpc>
                <a:spcPct val="200000"/>
              </a:lnSpc>
              <a:spcBef>
                <a:spcPct val="0"/>
              </a:spcBef>
              <a:buFontTx/>
              <a:buNone/>
            </a:pPr>
            <a:r>
              <a:rPr lang="fr-FR" altLang="fr-FR" sz="2400" dirty="0">
                <a:latin typeface="Arial" panose="020B0604020202020204" pitchFamily="34" charset="0"/>
                <a:hlinkClick r:id="rId4"/>
              </a:rPr>
              <a:t>http://www.devenirenseignant.gouv.fr/cid142150/former-aux-metiers-du-professorat-et-de-l-education-au-21e-siecle.html</a:t>
            </a:r>
            <a:endParaRPr lang="fr-FR" altLang="fr-FR" sz="2400" dirty="0">
              <a:latin typeface="Arial" panose="020B0604020202020204" pitchFamily="34" charset="0"/>
            </a:endParaRPr>
          </a:p>
          <a:p>
            <a:pPr>
              <a:lnSpc>
                <a:spcPct val="200000"/>
              </a:lnSpc>
              <a:spcBef>
                <a:spcPct val="0"/>
              </a:spcBef>
              <a:buFontTx/>
              <a:buNone/>
            </a:pPr>
            <a:r>
              <a:rPr lang="fr-FR" altLang="fr-FR" sz="2400" dirty="0">
                <a:latin typeface="Arial" panose="020B0604020202020204" pitchFamily="34" charset="0"/>
                <a:hlinkClick r:id="rId5"/>
              </a:rPr>
              <a:t>https://www.education.gouv.fr/cid162/les-grands-principes.html</a:t>
            </a:r>
            <a:r>
              <a:rPr lang="fr-FR" altLang="fr-FR" sz="2400" dirty="0">
                <a:latin typeface="Arial" panose="020B0604020202020204" pitchFamily="34" charset="0"/>
              </a:rPr>
              <a:t> </a:t>
            </a:r>
            <a:endParaRPr lang="fr-FR" altLang="fr-FR" sz="2400" dirty="0" smtClean="0">
              <a:latin typeface="Arial" panose="020B0604020202020204" pitchFamily="34" charset="0"/>
            </a:endParaRPr>
          </a:p>
          <a:p>
            <a:pPr>
              <a:lnSpc>
                <a:spcPct val="200000"/>
              </a:lnSpc>
              <a:spcBef>
                <a:spcPct val="0"/>
              </a:spcBef>
              <a:buFontTx/>
              <a:buNone/>
            </a:pPr>
            <a:endParaRPr lang="fr-FR" altLang="fr-FR" sz="2400" dirty="0" smtClean="0">
              <a:latin typeface="Arial" panose="020B0604020202020204" pitchFamily="34" charset="0"/>
            </a:endParaRPr>
          </a:p>
          <a:p>
            <a:pPr>
              <a:lnSpc>
                <a:spcPct val="100000"/>
              </a:lnSpc>
              <a:spcBef>
                <a:spcPct val="0"/>
              </a:spcBef>
              <a:buFontTx/>
              <a:buNone/>
            </a:pPr>
            <a:r>
              <a:rPr lang="fr-FR" altLang="fr-FR" sz="2400" dirty="0" smtClean="0">
                <a:latin typeface="Arial" panose="020B0604020202020204" pitchFamily="34" charset="0"/>
              </a:rPr>
              <a:t>Circulaire de rentrée 2022  : </a:t>
            </a:r>
            <a:r>
              <a:rPr lang="fr-FR" altLang="fr-FR" sz="2400" dirty="0" smtClean="0">
                <a:latin typeface="Arial" panose="020B0604020202020204" pitchFamily="34" charset="0"/>
                <a:hlinkClick r:id="rId6"/>
              </a:rPr>
              <a:t>https</a:t>
            </a:r>
            <a:r>
              <a:rPr lang="fr-FR" altLang="fr-FR" sz="2400" dirty="0">
                <a:latin typeface="Arial" panose="020B0604020202020204" pitchFamily="34" charset="0"/>
                <a:hlinkClick r:id="rId6"/>
              </a:rPr>
              <a:t>://</a:t>
            </a:r>
            <a:r>
              <a:rPr lang="fr-FR" altLang="fr-FR" sz="2400" dirty="0" smtClean="0">
                <a:latin typeface="Arial" panose="020B0604020202020204" pitchFamily="34" charset="0"/>
                <a:hlinkClick r:id="rId6"/>
              </a:rPr>
              <a:t>www.education.gouv.fr/bo/22/Hebdo26/MENE2219299C.htm</a:t>
            </a:r>
            <a:endParaRPr lang="fr-FR" altLang="fr-FR" sz="2400" dirty="0" smtClean="0">
              <a:latin typeface="Arial" panose="020B0604020202020204" pitchFamily="34" charset="0"/>
            </a:endParaRPr>
          </a:p>
          <a:p>
            <a:pPr>
              <a:lnSpc>
                <a:spcPct val="200000"/>
              </a:lnSpc>
              <a:spcBef>
                <a:spcPct val="0"/>
              </a:spcBef>
              <a:buFontTx/>
              <a:buNone/>
            </a:pPr>
            <a:r>
              <a:rPr lang="fr-FR" altLang="fr-FR" sz="2400" dirty="0" smtClean="0">
                <a:latin typeface="Arial" panose="020B0604020202020204" pitchFamily="34" charset="0"/>
              </a:rPr>
              <a:t>  </a:t>
            </a:r>
            <a:endParaRPr lang="fr-FR" altLang="fr-FR" sz="2400" dirty="0">
              <a:latin typeface="Arial" panose="020B0604020202020204" pitchFamily="34" charset="0"/>
            </a:endParaRPr>
          </a:p>
        </p:txBody>
      </p:sp>
    </p:spTree>
    <p:extLst>
      <p:ext uri="{BB962C8B-B14F-4D97-AF65-F5344CB8AC3E}">
        <p14:creationId xmlns:p14="http://schemas.microsoft.com/office/powerpoint/2010/main" val="10132802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DF52C8-CD48-0402-A989-B7E88AE87A78}"/>
              </a:ext>
            </a:extLst>
          </p:cNvPr>
          <p:cNvSpPr>
            <a:spLocks noGrp="1"/>
          </p:cNvSpPr>
          <p:nvPr>
            <p:ph type="title"/>
          </p:nvPr>
        </p:nvSpPr>
        <p:spPr>
          <a:xfrm>
            <a:off x="509587" y="336551"/>
            <a:ext cx="7436531" cy="765629"/>
          </a:xfrm>
          <a:noFill/>
        </p:spPr>
        <p:txBody>
          <a:bodyPr>
            <a:normAutofit/>
          </a:bodyPr>
          <a:lstStyle/>
          <a:p>
            <a:r>
              <a:rPr lang="fr-FR" sz="3600" b="1" dirty="0"/>
              <a:t>L’académie de Lyon en quelques chiffres</a:t>
            </a:r>
          </a:p>
        </p:txBody>
      </p:sp>
      <p:pic>
        <p:nvPicPr>
          <p:cNvPr id="3" name="Image 2">
            <a:extLst>
              <a:ext uri="{FF2B5EF4-FFF2-40B4-BE49-F238E27FC236}">
                <a16:creationId xmlns:a16="http://schemas.microsoft.com/office/drawing/2014/main" id="{974E658D-0F82-8CA7-EA95-181EBCD717FA}"/>
              </a:ext>
            </a:extLst>
          </p:cNvPr>
          <p:cNvPicPr>
            <a:picLocks noChangeAspect="1"/>
          </p:cNvPicPr>
          <p:nvPr/>
        </p:nvPicPr>
        <p:blipFill rotWithShape="1">
          <a:blip r:embed="rId3"/>
          <a:srcRect l="67572" t="38946" r="11570" b="31346"/>
          <a:stretch/>
        </p:blipFill>
        <p:spPr bwMode="auto">
          <a:xfrm>
            <a:off x="7896386" y="-18005"/>
            <a:ext cx="4247537" cy="3220436"/>
          </a:xfrm>
          <a:prstGeom prst="rect">
            <a:avLst/>
          </a:prstGeom>
          <a:ln>
            <a:noFill/>
          </a:ln>
          <a:extLst>
            <a:ext uri="{53640926-AAD7-44D8-BBD7-CCE9431645EC}">
              <a14:shadowObscured xmlns:a14="http://schemas.microsoft.com/office/drawing/2010/main"/>
            </a:ext>
          </a:extLst>
        </p:spPr>
      </p:pic>
      <p:sp>
        <p:nvSpPr>
          <p:cNvPr id="4" name="ZoneTexte 3">
            <a:extLst>
              <a:ext uri="{FF2B5EF4-FFF2-40B4-BE49-F238E27FC236}">
                <a16:creationId xmlns:a16="http://schemas.microsoft.com/office/drawing/2014/main" id="{88013481-EBD9-74EA-AADC-1B0D13DC0ABA}"/>
              </a:ext>
            </a:extLst>
          </p:cNvPr>
          <p:cNvSpPr txBox="1"/>
          <p:nvPr/>
        </p:nvSpPr>
        <p:spPr>
          <a:xfrm>
            <a:off x="395287" y="1244454"/>
            <a:ext cx="11359243" cy="5324535"/>
          </a:xfrm>
          <a:prstGeom prst="rect">
            <a:avLst/>
          </a:prstGeom>
          <a:noFill/>
        </p:spPr>
        <p:txBody>
          <a:bodyPr wrap="square" rtlCol="0">
            <a:spAutoFit/>
          </a:bodyPr>
          <a:lstStyle/>
          <a:p>
            <a:r>
              <a:rPr lang="fr-FR" sz="2800" b="1" dirty="0"/>
              <a:t>Trois départements : </a:t>
            </a:r>
            <a:r>
              <a:rPr lang="fr-FR" sz="2400" b="1" dirty="0" smtClean="0"/>
              <a:t>Ain, Rhône, </a:t>
            </a:r>
            <a:r>
              <a:rPr lang="fr-FR" sz="2400" b="1" dirty="0"/>
              <a:t>Loire </a:t>
            </a:r>
            <a:endParaRPr lang="fr-FR" sz="2400" b="1" dirty="0" smtClean="0"/>
          </a:p>
          <a:p>
            <a:endParaRPr lang="fr-FR" sz="2000" b="1" dirty="0"/>
          </a:p>
          <a:p>
            <a:endParaRPr lang="fr-FR" sz="1600" dirty="0"/>
          </a:p>
          <a:p>
            <a:r>
              <a:rPr lang="fr-FR" sz="2800" b="1" dirty="0"/>
              <a:t>515 établissements du second degré (public et privé) :</a:t>
            </a:r>
            <a:r>
              <a:rPr lang="fr-FR" sz="2400" b="1" dirty="0"/>
              <a:t> </a:t>
            </a:r>
          </a:p>
          <a:p>
            <a:pPr marL="285750" indent="-285750">
              <a:buFontTx/>
              <a:buChar char="-"/>
            </a:pPr>
            <a:r>
              <a:rPr lang="fr-FR" sz="2000" b="1" dirty="0">
                <a:solidFill>
                  <a:srgbClr val="0070C0"/>
                </a:solidFill>
              </a:rPr>
              <a:t>309 collèges</a:t>
            </a:r>
          </a:p>
          <a:p>
            <a:pPr marL="285750" indent="-285750">
              <a:buFontTx/>
              <a:buChar char="-"/>
            </a:pPr>
            <a:r>
              <a:rPr lang="fr-FR" sz="2000" b="1" dirty="0">
                <a:solidFill>
                  <a:schemeClr val="accent1"/>
                </a:solidFill>
              </a:rPr>
              <a:t>82 lycées professionnels</a:t>
            </a:r>
          </a:p>
          <a:p>
            <a:pPr marL="285750" indent="-285750">
              <a:buFontTx/>
              <a:buChar char="-"/>
            </a:pPr>
            <a:r>
              <a:rPr lang="fr-FR" sz="2000" b="1" dirty="0">
                <a:solidFill>
                  <a:schemeClr val="accent1"/>
                </a:solidFill>
              </a:rPr>
              <a:t>25 lycées polyvalents</a:t>
            </a:r>
          </a:p>
          <a:p>
            <a:pPr marL="285750" indent="-285750">
              <a:buFontTx/>
              <a:buChar char="-"/>
            </a:pPr>
            <a:r>
              <a:rPr lang="fr-FR" sz="2000" dirty="0"/>
              <a:t>96 lycées d’enseignement général et technologique</a:t>
            </a:r>
          </a:p>
          <a:p>
            <a:pPr marL="285750" indent="-285750">
              <a:buFontTx/>
              <a:buChar char="-"/>
            </a:pPr>
            <a:r>
              <a:rPr lang="fr-FR" sz="2000" b="1" dirty="0">
                <a:solidFill>
                  <a:schemeClr val="accent1"/>
                </a:solidFill>
              </a:rPr>
              <a:t>3 EREA </a:t>
            </a:r>
          </a:p>
          <a:p>
            <a:endParaRPr lang="fr-FR" sz="1600" dirty="0"/>
          </a:p>
          <a:p>
            <a:endParaRPr lang="fr-FR" sz="1600" b="1" i="0" dirty="0" smtClean="0">
              <a:solidFill>
                <a:srgbClr val="59B88E"/>
              </a:solidFill>
              <a:effectLst/>
              <a:latin typeface="Roboto" panose="020B0604020202020204" pitchFamily="2" charset="0"/>
            </a:endParaRPr>
          </a:p>
          <a:p>
            <a:endParaRPr lang="fr-FR" sz="1600" b="1" i="0" dirty="0">
              <a:solidFill>
                <a:srgbClr val="59B88E"/>
              </a:solidFill>
              <a:effectLst/>
              <a:latin typeface="Roboto" panose="020B0604020202020204" pitchFamily="2" charset="0"/>
            </a:endParaRPr>
          </a:p>
          <a:p>
            <a:r>
              <a:rPr lang="fr-FR" sz="2000" b="1" dirty="0">
                <a:solidFill>
                  <a:srgbClr val="228BCC"/>
                </a:solidFill>
              </a:rPr>
              <a:t>350 631 écoliers </a:t>
            </a:r>
          </a:p>
          <a:p>
            <a:r>
              <a:rPr lang="fr-FR" sz="2000" b="1" i="0" dirty="0">
                <a:solidFill>
                  <a:srgbClr val="59B88E"/>
                </a:solidFill>
                <a:effectLst/>
              </a:rPr>
              <a:t>173 698 collégiens</a:t>
            </a:r>
            <a:endParaRPr lang="fr-FR" sz="2000" dirty="0"/>
          </a:p>
          <a:p>
            <a:r>
              <a:rPr lang="fr-FR" sz="2000" b="1" i="0" dirty="0">
                <a:solidFill>
                  <a:srgbClr val="EA5178"/>
                </a:solidFill>
                <a:effectLst/>
              </a:rPr>
              <a:t>110 658 lycéens</a:t>
            </a:r>
          </a:p>
          <a:p>
            <a:r>
              <a:rPr lang="fr-FR" sz="2000" b="1" i="0" dirty="0">
                <a:solidFill>
                  <a:srgbClr val="956BB9"/>
                </a:solidFill>
                <a:effectLst/>
              </a:rPr>
              <a:t>350 000 étudiants </a:t>
            </a:r>
          </a:p>
          <a:p>
            <a:r>
              <a:rPr lang="fr-FR" sz="2000" b="0" i="1" dirty="0">
                <a:solidFill>
                  <a:srgbClr val="000000"/>
                </a:solidFill>
                <a:effectLst/>
              </a:rPr>
              <a:t>5,4 % des élèves scolarisés en France le sont dans l’académie de Lyon, soit environ 1 élève sur 20</a:t>
            </a:r>
            <a:r>
              <a:rPr lang="fr-FR" sz="1600" b="0" i="1" dirty="0" smtClean="0">
                <a:solidFill>
                  <a:srgbClr val="000000"/>
                </a:solidFill>
                <a:effectLst/>
              </a:rPr>
              <a:t>.</a:t>
            </a:r>
            <a:endParaRPr lang="fr-FR" dirty="0"/>
          </a:p>
        </p:txBody>
      </p:sp>
    </p:spTree>
    <p:extLst>
      <p:ext uri="{BB962C8B-B14F-4D97-AF65-F5344CB8AC3E}">
        <p14:creationId xmlns:p14="http://schemas.microsoft.com/office/powerpoint/2010/main" val="11068213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66F6FD-ECFD-CB4E-43D3-6D39F1B3B083}"/>
              </a:ext>
            </a:extLst>
          </p:cNvPr>
          <p:cNvSpPr>
            <a:spLocks noGrp="1"/>
          </p:cNvSpPr>
          <p:nvPr>
            <p:ph type="title"/>
          </p:nvPr>
        </p:nvSpPr>
        <p:spPr>
          <a:xfrm>
            <a:off x="838200" y="365125"/>
            <a:ext cx="10515600" cy="706029"/>
          </a:xfrm>
        </p:spPr>
        <p:txBody>
          <a:bodyPr/>
          <a:lstStyle/>
          <a:p>
            <a:r>
              <a:rPr lang="fr-FR" altLang="fr-FR" sz="4400" b="1" dirty="0">
                <a:solidFill>
                  <a:srgbClr val="666699"/>
                </a:solidFill>
              </a:rPr>
              <a:t>Année de stage = professionnalisation </a:t>
            </a:r>
            <a:endParaRPr lang="fr-FR" dirty="0"/>
          </a:p>
        </p:txBody>
      </p:sp>
      <p:sp>
        <p:nvSpPr>
          <p:cNvPr id="4" name="Espace réservé du contenu 3">
            <a:extLst>
              <a:ext uri="{FF2B5EF4-FFF2-40B4-BE49-F238E27FC236}">
                <a16:creationId xmlns:a16="http://schemas.microsoft.com/office/drawing/2014/main" id="{DDD2BE3D-F0F2-FAC0-1B4F-1179C1878B33}"/>
              </a:ext>
            </a:extLst>
          </p:cNvPr>
          <p:cNvSpPr txBox="1">
            <a:spLocks noGrp="1"/>
          </p:cNvSpPr>
          <p:nvPr>
            <p:ph idx="1"/>
          </p:nvPr>
        </p:nvSpPr>
        <p:spPr>
          <a:xfrm>
            <a:off x="524691" y="1276985"/>
            <a:ext cx="10515600" cy="3748719"/>
          </a:xfrm>
          <a:prstGeom prst="rect">
            <a:avLst/>
          </a:prstGeom>
          <a:noFill/>
        </p:spPr>
        <p:txBody>
          <a:bodyPr>
            <a:spAutoFit/>
          </a:bodyPr>
          <a:lstStyle/>
          <a:p>
            <a:pPr eaLnBrk="1" fontAlgn="auto" hangingPunct="1">
              <a:spcBef>
                <a:spcPts val="0"/>
              </a:spcBef>
              <a:spcAft>
                <a:spcPts val="0"/>
              </a:spcAft>
              <a:defRPr/>
            </a:pPr>
            <a:r>
              <a:rPr lang="fr-FR" sz="2400" dirty="0">
                <a:solidFill>
                  <a:schemeClr val="tx1">
                    <a:lumMod val="75000"/>
                    <a:lumOff val="25000"/>
                  </a:schemeClr>
                </a:solidFill>
                <a:latin typeface="Calibri" panose="020F0502020204030204" pitchFamily="34" charset="0"/>
              </a:rPr>
              <a:t>Acquisition des </a:t>
            </a:r>
            <a:r>
              <a:rPr lang="fr-FR" sz="2400" b="1" dirty="0">
                <a:solidFill>
                  <a:schemeClr val="tx1">
                    <a:lumMod val="75000"/>
                    <a:lumOff val="25000"/>
                  </a:schemeClr>
                </a:solidFill>
                <a:latin typeface="Calibri" panose="020F0502020204030204" pitchFamily="34" charset="0"/>
              </a:rPr>
              <a:t>compétences professionnelles</a:t>
            </a:r>
            <a:r>
              <a:rPr lang="fr-FR" sz="2400" dirty="0">
                <a:solidFill>
                  <a:schemeClr val="tx1">
                    <a:lumMod val="75000"/>
                    <a:lumOff val="25000"/>
                  </a:schemeClr>
                </a:solidFill>
                <a:latin typeface="Calibri" panose="020F0502020204030204" pitchFamily="34" charset="0"/>
              </a:rPr>
              <a:t> caractérisant la mission de tout enseignant </a:t>
            </a:r>
          </a:p>
          <a:p>
            <a:pPr marL="0" indent="0" eaLnBrk="1" fontAlgn="auto" hangingPunct="1">
              <a:spcBef>
                <a:spcPts val="0"/>
              </a:spcBef>
              <a:spcAft>
                <a:spcPts val="0"/>
              </a:spcAft>
              <a:buNone/>
              <a:defRPr/>
            </a:pPr>
            <a:endParaRPr lang="fr-FR" sz="2400" dirty="0">
              <a:solidFill>
                <a:schemeClr val="tx1">
                  <a:lumMod val="75000"/>
                  <a:lumOff val="25000"/>
                </a:schemeClr>
              </a:solidFill>
              <a:latin typeface="Calibri" panose="020F0502020204030204" pitchFamily="34" charset="0"/>
            </a:endParaRPr>
          </a:p>
          <a:p>
            <a:pPr eaLnBrk="1" fontAlgn="auto" hangingPunct="1">
              <a:spcBef>
                <a:spcPts val="0"/>
              </a:spcBef>
              <a:spcAft>
                <a:spcPts val="0"/>
              </a:spcAft>
              <a:defRPr/>
            </a:pPr>
            <a:r>
              <a:rPr lang="fr-FR" sz="2400" dirty="0">
                <a:solidFill>
                  <a:schemeClr val="tx1">
                    <a:lumMod val="75000"/>
                    <a:lumOff val="25000"/>
                  </a:schemeClr>
                </a:solidFill>
                <a:latin typeface="Calibri" panose="020F0502020204030204" pitchFamily="34" charset="0"/>
              </a:rPr>
              <a:t>Construction d’un </a:t>
            </a:r>
            <a:r>
              <a:rPr lang="fr-FR" sz="2400" b="1" dirty="0">
                <a:solidFill>
                  <a:schemeClr val="tx1">
                    <a:lumMod val="75000"/>
                    <a:lumOff val="25000"/>
                  </a:schemeClr>
                </a:solidFill>
                <a:latin typeface="Calibri" panose="020F0502020204030204" pitchFamily="34" charset="0"/>
              </a:rPr>
              <a:t>parcours de formation individualisé</a:t>
            </a:r>
            <a:r>
              <a:rPr lang="fr-FR" sz="2400" dirty="0">
                <a:solidFill>
                  <a:schemeClr val="tx1">
                    <a:lumMod val="75000"/>
                    <a:lumOff val="25000"/>
                  </a:schemeClr>
                </a:solidFill>
                <a:latin typeface="Calibri" panose="020F0502020204030204" pitchFamily="34" charset="0"/>
              </a:rPr>
              <a:t> en tenant compte du parcours antérieur </a:t>
            </a:r>
          </a:p>
          <a:p>
            <a:pPr marL="0" indent="0" eaLnBrk="1" fontAlgn="auto" hangingPunct="1">
              <a:spcBef>
                <a:spcPts val="0"/>
              </a:spcBef>
              <a:spcAft>
                <a:spcPts val="0"/>
              </a:spcAft>
              <a:buNone/>
              <a:defRPr/>
            </a:pPr>
            <a:endParaRPr lang="fr-FR" sz="2400" dirty="0">
              <a:solidFill>
                <a:schemeClr val="tx1">
                  <a:lumMod val="75000"/>
                  <a:lumOff val="25000"/>
                </a:schemeClr>
              </a:solidFill>
              <a:latin typeface="Calibri" panose="020F0502020204030204" pitchFamily="34" charset="0"/>
            </a:endParaRPr>
          </a:p>
          <a:p>
            <a:pPr eaLnBrk="1" fontAlgn="auto" hangingPunct="1">
              <a:spcBef>
                <a:spcPts val="0"/>
              </a:spcBef>
              <a:spcAft>
                <a:spcPts val="0"/>
              </a:spcAft>
              <a:defRPr/>
            </a:pPr>
            <a:r>
              <a:rPr lang="fr-FR" sz="2400" dirty="0">
                <a:solidFill>
                  <a:schemeClr val="tx1">
                    <a:lumMod val="75000"/>
                    <a:lumOff val="25000"/>
                  </a:schemeClr>
                </a:solidFill>
                <a:latin typeface="Calibri" panose="020F0502020204030204" pitchFamily="34" charset="0"/>
              </a:rPr>
              <a:t>Plan de formation qui s’articule </a:t>
            </a:r>
            <a:r>
              <a:rPr lang="fr-FR" sz="2400" dirty="0" smtClean="0">
                <a:solidFill>
                  <a:schemeClr val="tx1">
                    <a:lumMod val="75000"/>
                    <a:lumOff val="25000"/>
                  </a:schemeClr>
                </a:solidFill>
                <a:latin typeface="Calibri" panose="020F0502020204030204" pitchFamily="34" charset="0"/>
              </a:rPr>
              <a:t>autour de </a:t>
            </a:r>
            <a:r>
              <a:rPr lang="fr-FR" sz="2400" dirty="0">
                <a:solidFill>
                  <a:schemeClr val="tx1">
                    <a:lumMod val="75000"/>
                    <a:lumOff val="25000"/>
                  </a:schemeClr>
                </a:solidFill>
                <a:latin typeface="Calibri" panose="020F0502020204030204" pitchFamily="34" charset="0"/>
              </a:rPr>
              <a:t>deux </a:t>
            </a:r>
            <a:r>
              <a:rPr lang="fr-FR" sz="2400" dirty="0" smtClean="0">
                <a:solidFill>
                  <a:schemeClr val="tx1">
                    <a:lumMod val="75000"/>
                    <a:lumOff val="25000"/>
                  </a:schemeClr>
                </a:solidFill>
                <a:latin typeface="Calibri" panose="020F0502020204030204" pitchFamily="34" charset="0"/>
              </a:rPr>
              <a:t>axes </a:t>
            </a:r>
            <a:r>
              <a:rPr lang="fr-FR" sz="2400" dirty="0">
                <a:solidFill>
                  <a:schemeClr val="tx1">
                    <a:lumMod val="75000"/>
                    <a:lumOff val="25000"/>
                  </a:schemeClr>
                </a:solidFill>
                <a:latin typeface="Calibri" panose="020F0502020204030204" pitchFamily="34" charset="0"/>
              </a:rPr>
              <a:t>: </a:t>
            </a:r>
          </a:p>
          <a:p>
            <a:pPr marL="285750" indent="-285750" eaLnBrk="1" fontAlgn="auto" hangingPunct="1">
              <a:spcBef>
                <a:spcPts val="0"/>
              </a:spcBef>
              <a:spcAft>
                <a:spcPts val="0"/>
              </a:spcAft>
              <a:buFontTx/>
              <a:buChar char="-"/>
              <a:defRPr/>
            </a:pPr>
            <a:r>
              <a:rPr lang="fr-FR" sz="2400" dirty="0">
                <a:solidFill>
                  <a:schemeClr val="tx1">
                    <a:lumMod val="75000"/>
                    <a:lumOff val="25000"/>
                  </a:schemeClr>
                </a:solidFill>
                <a:latin typeface="Calibri" panose="020F0502020204030204" pitchFamily="34" charset="0"/>
              </a:rPr>
              <a:t>Accueil initial, installation, accompagnement, tutorat en établissement</a:t>
            </a:r>
          </a:p>
          <a:p>
            <a:pPr marL="285750" indent="-285750" eaLnBrk="1" fontAlgn="auto" hangingPunct="1">
              <a:spcBef>
                <a:spcPts val="0"/>
              </a:spcBef>
              <a:spcAft>
                <a:spcPts val="0"/>
              </a:spcAft>
              <a:buFontTx/>
              <a:buChar char="-"/>
              <a:defRPr/>
            </a:pPr>
            <a:r>
              <a:rPr lang="fr-FR" sz="2400" dirty="0">
                <a:solidFill>
                  <a:schemeClr val="tx1">
                    <a:lumMod val="75000"/>
                    <a:lumOff val="25000"/>
                  </a:schemeClr>
                </a:solidFill>
                <a:latin typeface="Calibri" panose="020F0502020204030204" pitchFamily="34" charset="0"/>
              </a:rPr>
              <a:t>Formation en établissement scolaire et/ou à l’ INSPE </a:t>
            </a:r>
            <a:endParaRPr lang="fr-FR" sz="2400" dirty="0" smtClean="0">
              <a:solidFill>
                <a:schemeClr val="tx1">
                  <a:lumMod val="75000"/>
                  <a:lumOff val="25000"/>
                </a:schemeClr>
              </a:solidFill>
              <a:latin typeface="Calibri" panose="020F0502020204030204" pitchFamily="34" charset="0"/>
            </a:endParaRPr>
          </a:p>
          <a:p>
            <a:pPr marL="285750" indent="-285750" eaLnBrk="1" fontAlgn="auto" hangingPunct="1">
              <a:spcBef>
                <a:spcPts val="0"/>
              </a:spcBef>
              <a:spcAft>
                <a:spcPts val="0"/>
              </a:spcAft>
              <a:buFontTx/>
              <a:buChar char="-"/>
              <a:defRPr/>
            </a:pPr>
            <a:endParaRPr lang="fr-FR" sz="2400" dirty="0">
              <a:solidFill>
                <a:schemeClr val="tx1">
                  <a:lumMod val="75000"/>
                  <a:lumOff val="25000"/>
                </a:schemeClr>
              </a:solidFill>
              <a:latin typeface="Calibri" panose="020F0502020204030204" pitchFamily="34" charset="0"/>
            </a:endParaRPr>
          </a:p>
          <a:p>
            <a:pPr marL="0" indent="0" eaLnBrk="1" fontAlgn="auto" hangingPunct="1">
              <a:spcBef>
                <a:spcPts val="0"/>
              </a:spcBef>
              <a:spcAft>
                <a:spcPts val="0"/>
              </a:spcAft>
              <a:buNone/>
              <a:defRPr/>
            </a:pPr>
            <a:r>
              <a:rPr lang="fr-FR" sz="2400" dirty="0" smtClean="0">
                <a:solidFill>
                  <a:schemeClr val="tx1">
                    <a:lumMod val="75000"/>
                    <a:lumOff val="25000"/>
                  </a:schemeClr>
                </a:solidFill>
                <a:latin typeface="Calibri" panose="020F0502020204030204" pitchFamily="34" charset="0"/>
              </a:rPr>
              <a:t>(Les enseignants contractuels alternants ne sont pas concernés par la titularisation)</a:t>
            </a:r>
            <a:endParaRPr lang="fr-FR" sz="2400" dirty="0">
              <a:solidFill>
                <a:schemeClr val="tx1">
                  <a:lumMod val="75000"/>
                  <a:lumOff val="25000"/>
                </a:schemeClr>
              </a:solidFill>
              <a:latin typeface="Calibri" panose="020F0502020204030204" pitchFamily="34" charset="0"/>
            </a:endParaRPr>
          </a:p>
        </p:txBody>
      </p:sp>
      <p:sp>
        <p:nvSpPr>
          <p:cNvPr id="3" name="Explosion 1 2"/>
          <p:cNvSpPr/>
          <p:nvPr/>
        </p:nvSpPr>
        <p:spPr>
          <a:xfrm rot="21117068">
            <a:off x="4571189" y="5228119"/>
            <a:ext cx="8213435" cy="1444935"/>
          </a:xfrm>
          <a:prstGeom prst="irregularSeal1">
            <a:avLst/>
          </a:prstGeom>
          <a:solidFill>
            <a:srgbClr val="6666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smtClean="0"/>
              <a:t>Communication : adresse mail académique</a:t>
            </a:r>
            <a:endParaRPr lang="fr-FR" sz="2400" dirty="0"/>
          </a:p>
        </p:txBody>
      </p:sp>
      <p:sp>
        <p:nvSpPr>
          <p:cNvPr id="5" name="Étoile à 4 branches 4"/>
          <p:cNvSpPr/>
          <p:nvPr/>
        </p:nvSpPr>
        <p:spPr>
          <a:xfrm>
            <a:off x="7562850" y="6134100"/>
            <a:ext cx="45719" cy="45719"/>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8843813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932DC1-C495-2B21-0476-7D7240B88827}"/>
              </a:ext>
            </a:extLst>
          </p:cNvPr>
          <p:cNvSpPr>
            <a:spLocks noGrp="1"/>
          </p:cNvSpPr>
          <p:nvPr>
            <p:ph type="title"/>
          </p:nvPr>
        </p:nvSpPr>
        <p:spPr>
          <a:xfrm>
            <a:off x="593271" y="789669"/>
            <a:ext cx="10515600" cy="745218"/>
          </a:xfrm>
        </p:spPr>
        <p:txBody>
          <a:bodyPr>
            <a:normAutofit fontScale="90000"/>
          </a:bodyPr>
          <a:lstStyle/>
          <a:p>
            <a:r>
              <a:rPr lang="fr-FR" altLang="fr-FR" sz="4400" b="1" dirty="0">
                <a:solidFill>
                  <a:srgbClr val="666699"/>
                </a:solidFill>
              </a:rPr>
              <a:t/>
            </a:r>
            <a:br>
              <a:rPr lang="fr-FR" altLang="fr-FR" sz="4400" b="1" dirty="0">
                <a:solidFill>
                  <a:srgbClr val="666699"/>
                </a:solidFill>
              </a:rPr>
            </a:br>
            <a:r>
              <a:rPr lang="fr-FR" altLang="fr-FR" sz="4400" b="1" dirty="0">
                <a:solidFill>
                  <a:srgbClr val="666699"/>
                </a:solidFill>
              </a:rPr>
              <a:t>Missions du tuteur pédagogique</a:t>
            </a:r>
            <a:r>
              <a:rPr lang="fr-FR" altLang="fr-FR" sz="4400" dirty="0">
                <a:solidFill>
                  <a:srgbClr val="666699"/>
                </a:solidFill>
              </a:rPr>
              <a:t/>
            </a:r>
            <a:br>
              <a:rPr lang="fr-FR" altLang="fr-FR" sz="4400" dirty="0">
                <a:solidFill>
                  <a:srgbClr val="666699"/>
                </a:solidFill>
              </a:rPr>
            </a:br>
            <a:endParaRPr lang="fr-FR" dirty="0"/>
          </a:p>
        </p:txBody>
      </p:sp>
      <p:sp>
        <p:nvSpPr>
          <p:cNvPr id="3" name="Espace réservé du contenu 2">
            <a:extLst>
              <a:ext uri="{FF2B5EF4-FFF2-40B4-BE49-F238E27FC236}">
                <a16:creationId xmlns:a16="http://schemas.microsoft.com/office/drawing/2014/main" id="{E174749F-8FCF-F4E1-0520-59E848475BA2}"/>
              </a:ext>
            </a:extLst>
          </p:cNvPr>
          <p:cNvSpPr txBox="1">
            <a:spLocks/>
          </p:cNvSpPr>
          <p:nvPr/>
        </p:nvSpPr>
        <p:spPr>
          <a:xfrm>
            <a:off x="709839" y="2014538"/>
            <a:ext cx="8915400" cy="2429826"/>
          </a:xfrm>
          <a:prstGeom prst="rect">
            <a:avLst/>
          </a:prstGeom>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altLang="fr-FR" dirty="0"/>
              <a:t>Accueillir</a:t>
            </a:r>
          </a:p>
          <a:p>
            <a:r>
              <a:rPr lang="fr-FR" altLang="fr-FR" dirty="0" smtClean="0"/>
              <a:t>Accompagner </a:t>
            </a:r>
            <a:endParaRPr lang="fr-FR" altLang="fr-FR" dirty="0"/>
          </a:p>
          <a:p>
            <a:r>
              <a:rPr lang="fr-FR" altLang="fr-FR" dirty="0" smtClean="0"/>
              <a:t>Mesurer </a:t>
            </a:r>
            <a:r>
              <a:rPr lang="fr-FR" altLang="fr-FR" dirty="0"/>
              <a:t>les </a:t>
            </a:r>
            <a:r>
              <a:rPr lang="fr-FR" altLang="fr-FR" dirty="0" smtClean="0"/>
              <a:t>progrès</a:t>
            </a:r>
          </a:p>
          <a:p>
            <a:r>
              <a:rPr lang="fr-FR" altLang="fr-FR" dirty="0" smtClean="0"/>
              <a:t>Evaluer le niveau d’acquisition des compétences</a:t>
            </a:r>
            <a:endParaRPr lang="fr-FR" altLang="fr-FR" dirty="0"/>
          </a:p>
        </p:txBody>
      </p:sp>
    </p:spTree>
    <p:extLst>
      <p:ext uri="{BB962C8B-B14F-4D97-AF65-F5344CB8AC3E}">
        <p14:creationId xmlns:p14="http://schemas.microsoft.com/office/powerpoint/2010/main" val="28525615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FF6CD4-AC5C-8605-A10C-49411D7AD92D}"/>
              </a:ext>
            </a:extLst>
          </p:cNvPr>
          <p:cNvSpPr>
            <a:spLocks noGrp="1"/>
          </p:cNvSpPr>
          <p:nvPr>
            <p:ph type="title"/>
          </p:nvPr>
        </p:nvSpPr>
        <p:spPr>
          <a:xfrm>
            <a:off x="605858" y="267154"/>
            <a:ext cx="10515600" cy="941161"/>
          </a:xfrm>
        </p:spPr>
        <p:txBody>
          <a:bodyPr/>
          <a:lstStyle/>
          <a:p>
            <a:r>
              <a:rPr lang="fr-FR" altLang="fr-FR" sz="4000" b="1" dirty="0">
                <a:solidFill>
                  <a:srgbClr val="666699"/>
                </a:solidFill>
              </a:rPr>
              <a:t>Modalités</a:t>
            </a:r>
            <a:r>
              <a:rPr lang="fr-FR" altLang="fr-FR" sz="4400" b="1" dirty="0">
                <a:solidFill>
                  <a:srgbClr val="666699"/>
                </a:solidFill>
              </a:rPr>
              <a:t> d’accompagnement</a:t>
            </a:r>
            <a:endParaRPr lang="fr-FR" dirty="0"/>
          </a:p>
        </p:txBody>
      </p:sp>
      <p:sp>
        <p:nvSpPr>
          <p:cNvPr id="6" name="ZoneTexte 5">
            <a:extLst>
              <a:ext uri="{FF2B5EF4-FFF2-40B4-BE49-F238E27FC236}">
                <a16:creationId xmlns:a16="http://schemas.microsoft.com/office/drawing/2014/main" id="{B7334F01-CD15-E138-2962-91A4B90C23F5}"/>
              </a:ext>
            </a:extLst>
          </p:cNvPr>
          <p:cNvSpPr txBox="1"/>
          <p:nvPr/>
        </p:nvSpPr>
        <p:spPr>
          <a:xfrm>
            <a:off x="314325" y="1208315"/>
            <a:ext cx="11098666" cy="5363520"/>
          </a:xfrm>
          <a:prstGeom prst="rect">
            <a:avLst/>
          </a:prstGeom>
          <a:noFill/>
        </p:spPr>
        <p:txBody>
          <a:bodyPr wrap="square">
            <a:spAutoFit/>
          </a:bodyPr>
          <a:lstStyle/>
          <a:p>
            <a:pPr algn="just">
              <a:lnSpc>
                <a:spcPct val="90000"/>
              </a:lnSpc>
              <a:spcBef>
                <a:spcPts val="1000"/>
              </a:spcBef>
              <a:defRPr/>
            </a:pPr>
            <a:r>
              <a:rPr lang="fr-FR" altLang="fr-FR" sz="2400" dirty="0">
                <a:solidFill>
                  <a:schemeClr val="tx1">
                    <a:lumMod val="75000"/>
                    <a:lumOff val="25000"/>
                  </a:schemeClr>
                </a:solidFill>
                <a:latin typeface="Calibri" panose="020F0502020204030204" pitchFamily="34" charset="0"/>
              </a:rPr>
              <a:t>*</a:t>
            </a:r>
            <a:r>
              <a:rPr lang="fr-FR" altLang="fr-FR" sz="2400" b="1" dirty="0">
                <a:solidFill>
                  <a:schemeClr val="tx1">
                    <a:lumMod val="75000"/>
                    <a:lumOff val="25000"/>
                  </a:schemeClr>
                </a:solidFill>
                <a:latin typeface="Calibri" panose="020F0502020204030204" pitchFamily="34" charset="0"/>
              </a:rPr>
              <a:t>Accompagnement du stagiaire sur un rythme régulier </a:t>
            </a:r>
          </a:p>
          <a:p>
            <a:pPr algn="just">
              <a:lnSpc>
                <a:spcPct val="90000"/>
              </a:lnSpc>
              <a:spcBef>
                <a:spcPts val="1000"/>
              </a:spcBef>
              <a:defRPr/>
            </a:pPr>
            <a:r>
              <a:rPr lang="fr-FR" altLang="fr-FR" sz="2400" dirty="0">
                <a:solidFill>
                  <a:schemeClr val="tx1">
                    <a:lumMod val="75000"/>
                    <a:lumOff val="25000"/>
                  </a:schemeClr>
                </a:solidFill>
                <a:latin typeface="Calibri" panose="020F0502020204030204" pitchFamily="34" charset="0"/>
              </a:rPr>
              <a:t>- </a:t>
            </a:r>
            <a:r>
              <a:rPr lang="fr-FR" altLang="fr-FR" sz="2400" dirty="0" smtClean="0">
                <a:solidFill>
                  <a:schemeClr val="tx1">
                    <a:lumMod val="75000"/>
                    <a:lumOff val="25000"/>
                  </a:schemeClr>
                </a:solidFill>
                <a:latin typeface="Calibri" panose="020F0502020204030204" pitchFamily="34" charset="0"/>
              </a:rPr>
              <a:t> Tutorat </a:t>
            </a:r>
            <a:r>
              <a:rPr lang="fr-FR" altLang="fr-FR" sz="2400" dirty="0">
                <a:solidFill>
                  <a:schemeClr val="tx1">
                    <a:lumMod val="75000"/>
                    <a:lumOff val="25000"/>
                  </a:schemeClr>
                </a:solidFill>
                <a:latin typeface="Calibri" panose="020F0502020204030204" pitchFamily="34" charset="0"/>
              </a:rPr>
              <a:t>renforcé en début d’année scolaire et jusqu’aux congés d’hiver </a:t>
            </a:r>
          </a:p>
          <a:p>
            <a:pPr algn="just">
              <a:lnSpc>
                <a:spcPct val="90000"/>
              </a:lnSpc>
              <a:spcBef>
                <a:spcPts val="1000"/>
              </a:spcBef>
              <a:defRPr/>
            </a:pPr>
            <a:r>
              <a:rPr lang="fr-FR" altLang="fr-FR" sz="2400" dirty="0">
                <a:solidFill>
                  <a:schemeClr val="tx1">
                    <a:lumMod val="75000"/>
                    <a:lumOff val="25000"/>
                  </a:schemeClr>
                </a:solidFill>
                <a:latin typeface="Calibri" panose="020F0502020204030204" pitchFamily="34" charset="0"/>
              </a:rPr>
              <a:t>- </a:t>
            </a:r>
            <a:r>
              <a:rPr lang="fr-FR" altLang="fr-FR" sz="2400" dirty="0" smtClean="0">
                <a:solidFill>
                  <a:schemeClr val="tx1">
                    <a:lumMod val="75000"/>
                    <a:lumOff val="25000"/>
                  </a:schemeClr>
                </a:solidFill>
                <a:latin typeface="Calibri" panose="020F0502020204030204" pitchFamily="34" charset="0"/>
              </a:rPr>
              <a:t>Séances </a:t>
            </a:r>
            <a:r>
              <a:rPr lang="fr-FR" altLang="fr-FR" sz="2400" dirty="0">
                <a:solidFill>
                  <a:schemeClr val="tx1">
                    <a:lumMod val="75000"/>
                    <a:lumOff val="25000"/>
                  </a:schemeClr>
                </a:solidFill>
                <a:latin typeface="Calibri" panose="020F0502020204030204" pitchFamily="34" charset="0"/>
              </a:rPr>
              <a:t>où le stagiaire observe le tuteur en situation professionnelle</a:t>
            </a:r>
          </a:p>
          <a:p>
            <a:pPr algn="just">
              <a:lnSpc>
                <a:spcPct val="90000"/>
              </a:lnSpc>
              <a:spcBef>
                <a:spcPts val="1000"/>
              </a:spcBef>
              <a:defRPr/>
            </a:pPr>
            <a:r>
              <a:rPr lang="fr-FR" altLang="fr-FR" sz="2400" dirty="0">
                <a:solidFill>
                  <a:schemeClr val="tx1">
                    <a:lumMod val="75000"/>
                    <a:lumOff val="25000"/>
                  </a:schemeClr>
                </a:solidFill>
                <a:latin typeface="Calibri" panose="020F0502020204030204" pitchFamily="34" charset="0"/>
              </a:rPr>
              <a:t>- </a:t>
            </a:r>
            <a:r>
              <a:rPr lang="fr-FR" altLang="fr-FR" sz="2400" dirty="0" smtClean="0">
                <a:solidFill>
                  <a:schemeClr val="tx1">
                    <a:lumMod val="75000"/>
                    <a:lumOff val="25000"/>
                  </a:schemeClr>
                </a:solidFill>
                <a:latin typeface="Calibri" panose="020F0502020204030204" pitchFamily="34" charset="0"/>
              </a:rPr>
              <a:t>Séances </a:t>
            </a:r>
            <a:r>
              <a:rPr lang="fr-FR" altLang="fr-FR" sz="2400" dirty="0">
                <a:solidFill>
                  <a:schemeClr val="tx1">
                    <a:lumMod val="75000"/>
                    <a:lumOff val="25000"/>
                  </a:schemeClr>
                </a:solidFill>
                <a:latin typeface="Calibri" panose="020F0502020204030204" pitchFamily="34" charset="0"/>
              </a:rPr>
              <a:t>où le tuteur observe le stagiaire en situation professionnelle (avec des objectifs graduels à atteindre et contractualisés)</a:t>
            </a:r>
          </a:p>
          <a:p>
            <a:pPr algn="just">
              <a:lnSpc>
                <a:spcPct val="90000"/>
              </a:lnSpc>
              <a:spcBef>
                <a:spcPts val="1000"/>
              </a:spcBef>
              <a:defRPr/>
            </a:pPr>
            <a:endParaRPr lang="fr-FR" altLang="fr-FR" sz="2400" b="1" dirty="0" smtClean="0">
              <a:solidFill>
                <a:schemeClr val="tx1">
                  <a:lumMod val="75000"/>
                  <a:lumOff val="25000"/>
                </a:schemeClr>
              </a:solidFill>
              <a:latin typeface="Calibri" panose="020F0502020204030204" pitchFamily="34" charset="0"/>
            </a:endParaRPr>
          </a:p>
          <a:p>
            <a:pPr algn="just">
              <a:lnSpc>
                <a:spcPct val="90000"/>
              </a:lnSpc>
              <a:spcBef>
                <a:spcPts val="1000"/>
              </a:spcBef>
              <a:defRPr/>
            </a:pPr>
            <a:r>
              <a:rPr lang="fr-FR" altLang="fr-FR" sz="2400" b="1" dirty="0" smtClean="0">
                <a:solidFill>
                  <a:schemeClr val="tx1">
                    <a:lumMod val="75000"/>
                    <a:lumOff val="25000"/>
                  </a:schemeClr>
                </a:solidFill>
                <a:latin typeface="Calibri" panose="020F0502020204030204" pitchFamily="34" charset="0"/>
              </a:rPr>
              <a:t>=&gt; </a:t>
            </a:r>
            <a:r>
              <a:rPr lang="fr-FR" altLang="fr-FR" sz="2400" b="1" dirty="0">
                <a:solidFill>
                  <a:schemeClr val="tx1">
                    <a:lumMod val="75000"/>
                    <a:lumOff val="25000"/>
                  </a:schemeClr>
                </a:solidFill>
                <a:latin typeface="Calibri" panose="020F0502020204030204" pitchFamily="34" charset="0"/>
              </a:rPr>
              <a:t>Entretiens professionnels : bilan réflexif des observations</a:t>
            </a:r>
          </a:p>
          <a:p>
            <a:pPr marL="1588" indent="-171450" algn="just">
              <a:lnSpc>
                <a:spcPct val="90000"/>
              </a:lnSpc>
              <a:spcBef>
                <a:spcPts val="1000"/>
              </a:spcBef>
              <a:buFontTx/>
              <a:buChar char="-"/>
              <a:defRPr/>
            </a:pPr>
            <a:endParaRPr lang="fr-FR" altLang="fr-FR" sz="2400" dirty="0">
              <a:solidFill>
                <a:schemeClr val="tx1">
                  <a:lumMod val="75000"/>
                  <a:lumOff val="25000"/>
                </a:schemeClr>
              </a:solidFill>
              <a:latin typeface="Calibri" panose="020F0502020204030204" pitchFamily="34" charset="0"/>
            </a:endParaRPr>
          </a:p>
          <a:p>
            <a:pPr algn="just">
              <a:lnSpc>
                <a:spcPct val="90000"/>
              </a:lnSpc>
              <a:spcBef>
                <a:spcPts val="1000"/>
              </a:spcBef>
              <a:defRPr/>
            </a:pPr>
            <a:r>
              <a:rPr lang="fr-FR" altLang="fr-FR" sz="2400" dirty="0">
                <a:solidFill>
                  <a:schemeClr val="tx1">
                    <a:lumMod val="75000"/>
                    <a:lumOff val="25000"/>
                  </a:schemeClr>
                </a:solidFill>
                <a:latin typeface="Calibri" panose="020F0502020204030204" pitchFamily="34" charset="0"/>
              </a:rPr>
              <a:t>*</a:t>
            </a:r>
            <a:r>
              <a:rPr lang="fr-FR" altLang="fr-FR" sz="2400" b="1" dirty="0">
                <a:solidFill>
                  <a:schemeClr val="tx1">
                    <a:lumMod val="75000"/>
                    <a:lumOff val="25000"/>
                  </a:schemeClr>
                </a:solidFill>
                <a:latin typeface="Calibri" panose="020F0502020204030204" pitchFamily="34" charset="0"/>
              </a:rPr>
              <a:t>3 temps forts :</a:t>
            </a:r>
          </a:p>
          <a:p>
            <a:pPr marL="1588" indent="-457200" algn="just">
              <a:lnSpc>
                <a:spcPct val="90000"/>
              </a:lnSpc>
              <a:spcBef>
                <a:spcPts val="1000"/>
              </a:spcBef>
              <a:buClr>
                <a:srgbClr val="FEB80A"/>
              </a:buClr>
              <a:buSzPct val="95000"/>
              <a:buFontTx/>
              <a:buChar char="-"/>
              <a:defRPr/>
            </a:pPr>
            <a:r>
              <a:rPr lang="fr-FR" altLang="fr-FR" sz="2400" dirty="0">
                <a:solidFill>
                  <a:schemeClr val="tx1">
                    <a:lumMod val="75000"/>
                    <a:lumOff val="25000"/>
                  </a:schemeClr>
                </a:solidFill>
                <a:latin typeface="Calibri" panose="020F0502020204030204" pitchFamily="34" charset="0"/>
              </a:rPr>
              <a:t>Positionnement initial</a:t>
            </a:r>
          </a:p>
          <a:p>
            <a:pPr marL="1588" indent="-457200" algn="just">
              <a:lnSpc>
                <a:spcPct val="90000"/>
              </a:lnSpc>
              <a:spcBef>
                <a:spcPts val="1000"/>
              </a:spcBef>
              <a:buClr>
                <a:srgbClr val="FEB80A"/>
              </a:buClr>
              <a:buSzPct val="95000"/>
              <a:buFontTx/>
              <a:buChar char="-"/>
              <a:defRPr/>
            </a:pPr>
            <a:r>
              <a:rPr lang="fr-FR" altLang="fr-FR" sz="2400" dirty="0">
                <a:solidFill>
                  <a:schemeClr val="tx1">
                    <a:lumMod val="75000"/>
                    <a:lumOff val="25000"/>
                  </a:schemeClr>
                </a:solidFill>
                <a:latin typeface="Calibri" panose="020F0502020204030204" pitchFamily="34" charset="0"/>
              </a:rPr>
              <a:t>Rapport intermédiaire</a:t>
            </a:r>
          </a:p>
          <a:p>
            <a:pPr marL="1588" indent="-457200" algn="just">
              <a:lnSpc>
                <a:spcPct val="90000"/>
              </a:lnSpc>
              <a:spcBef>
                <a:spcPts val="1000"/>
              </a:spcBef>
              <a:buClr>
                <a:srgbClr val="FEB80A"/>
              </a:buClr>
              <a:buSzPct val="95000"/>
              <a:buFontTx/>
              <a:buChar char="-"/>
              <a:defRPr/>
            </a:pPr>
            <a:r>
              <a:rPr lang="fr-FR" altLang="fr-FR" sz="2400" dirty="0">
                <a:solidFill>
                  <a:schemeClr val="tx1">
                    <a:lumMod val="75000"/>
                    <a:lumOff val="25000"/>
                  </a:schemeClr>
                </a:solidFill>
                <a:latin typeface="Calibri" panose="020F0502020204030204" pitchFamily="34" charset="0"/>
              </a:rPr>
              <a:t>Rapport final</a:t>
            </a:r>
          </a:p>
        </p:txBody>
      </p:sp>
    </p:spTree>
    <p:extLst>
      <p:ext uri="{BB962C8B-B14F-4D97-AF65-F5344CB8AC3E}">
        <p14:creationId xmlns:p14="http://schemas.microsoft.com/office/powerpoint/2010/main" val="22956993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6">
            <a:extLst>
              <a:ext uri="{FF2B5EF4-FFF2-40B4-BE49-F238E27FC236}">
                <a16:creationId xmlns:a16="http://schemas.microsoft.com/office/drawing/2014/main" id="{B4B87FD6-D0EA-480D-9CBD-BE6F6994A720}"/>
              </a:ext>
            </a:extLst>
          </p:cNvPr>
          <p:cNvSpPr txBox="1">
            <a:spLocks noChangeArrowheads="1"/>
          </p:cNvSpPr>
          <p:nvPr/>
        </p:nvSpPr>
        <p:spPr bwMode="auto">
          <a:xfrm>
            <a:off x="728597" y="848767"/>
            <a:ext cx="10625203" cy="5507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 typeface="Wingdings 2" panose="05020102010507070707" pitchFamily="18" charset="2"/>
              <a:buNone/>
              <a:defRPr/>
            </a:pPr>
            <a:r>
              <a:rPr lang="fr-FR" altLang="fr-FR" sz="2400" dirty="0">
                <a:latin typeface="Arial" panose="020B0604020202020204" pitchFamily="34" charset="0"/>
              </a:rPr>
              <a:t>MINISTERE </a:t>
            </a:r>
          </a:p>
          <a:p>
            <a:pPr lvl="1" eaLnBrk="1" hangingPunct="1">
              <a:lnSpc>
                <a:spcPct val="100000"/>
              </a:lnSpc>
              <a:spcBef>
                <a:spcPct val="0"/>
              </a:spcBef>
              <a:defRPr/>
            </a:pPr>
            <a:r>
              <a:rPr lang="fr-FR" altLang="fr-FR" dirty="0">
                <a:latin typeface="+mn-lt"/>
              </a:rPr>
              <a:t>La loi de </a:t>
            </a:r>
            <a:r>
              <a:rPr lang="fr-FR" altLang="fr-FR" b="1" dirty="0">
                <a:latin typeface="+mn-lt"/>
              </a:rPr>
              <a:t>Refondation de l’Ecole de la République</a:t>
            </a:r>
            <a:r>
              <a:rPr lang="fr-FR" altLang="fr-FR" dirty="0">
                <a:latin typeface="+mn-lt"/>
              </a:rPr>
              <a:t>  (juillet 2013)</a:t>
            </a:r>
          </a:p>
          <a:p>
            <a:pPr lvl="1" eaLnBrk="1" hangingPunct="1">
              <a:lnSpc>
                <a:spcPct val="100000"/>
              </a:lnSpc>
              <a:spcBef>
                <a:spcPct val="0"/>
              </a:spcBef>
              <a:defRPr/>
            </a:pPr>
            <a:r>
              <a:rPr lang="fr-FR" altLang="fr-FR" dirty="0">
                <a:latin typeface="+mn-lt"/>
              </a:rPr>
              <a:t>La loi pour </a:t>
            </a:r>
            <a:r>
              <a:rPr lang="fr-FR" altLang="fr-FR" b="1" dirty="0">
                <a:latin typeface="+mn-lt"/>
              </a:rPr>
              <a:t>Une école de la confiance</a:t>
            </a:r>
            <a:r>
              <a:rPr lang="fr-FR" altLang="fr-FR" dirty="0">
                <a:latin typeface="+mn-lt"/>
              </a:rPr>
              <a:t> (juillet 2019) </a:t>
            </a:r>
          </a:p>
          <a:p>
            <a:pPr lvl="1" eaLnBrk="1" hangingPunct="1">
              <a:lnSpc>
                <a:spcPct val="100000"/>
              </a:lnSpc>
              <a:spcBef>
                <a:spcPct val="0"/>
              </a:spcBef>
              <a:defRPr/>
            </a:pPr>
            <a:r>
              <a:rPr lang="fr-FR" altLang="fr-FR" dirty="0">
                <a:latin typeface="+mn-lt"/>
              </a:rPr>
              <a:t>La</a:t>
            </a:r>
            <a:r>
              <a:rPr lang="fr-FR" altLang="fr-FR" b="1" dirty="0">
                <a:latin typeface="+mn-lt"/>
              </a:rPr>
              <a:t> transformation de la voie professionnelle </a:t>
            </a:r>
            <a:r>
              <a:rPr lang="fr-FR" altLang="fr-FR" dirty="0">
                <a:latin typeface="+mn-lt"/>
              </a:rPr>
              <a:t>(septembre 2018)</a:t>
            </a:r>
          </a:p>
          <a:p>
            <a:pPr lvl="1" eaLnBrk="1" hangingPunct="1">
              <a:lnSpc>
                <a:spcPct val="100000"/>
              </a:lnSpc>
              <a:spcBef>
                <a:spcPct val="0"/>
              </a:spcBef>
              <a:defRPr/>
            </a:pPr>
            <a:r>
              <a:rPr lang="fr-FR" dirty="0">
                <a:latin typeface="+mn-lt"/>
              </a:rPr>
              <a:t>La </a:t>
            </a:r>
            <a:r>
              <a:rPr lang="fr-FR" b="1" dirty="0">
                <a:latin typeface="+mn-lt"/>
              </a:rPr>
              <a:t>Loi pour la liberté de choisir son avenir professionnel </a:t>
            </a:r>
            <a:r>
              <a:rPr lang="fr-FR" dirty="0">
                <a:latin typeface="+mn-lt"/>
              </a:rPr>
              <a:t>(septembre 2018)</a:t>
            </a:r>
            <a:endParaRPr lang="fr-FR" altLang="fr-FR" dirty="0">
              <a:latin typeface="+mn-lt"/>
            </a:endParaRPr>
          </a:p>
          <a:p>
            <a:pPr marL="457200" lvl="1" indent="0" eaLnBrk="1" hangingPunct="1">
              <a:lnSpc>
                <a:spcPct val="100000"/>
              </a:lnSpc>
              <a:spcBef>
                <a:spcPct val="0"/>
              </a:spcBef>
              <a:buNone/>
              <a:defRPr/>
            </a:pPr>
            <a:endParaRPr lang="fr-FR" altLang="fr-FR" dirty="0">
              <a:solidFill>
                <a:schemeClr val="accent1">
                  <a:lumMod val="75000"/>
                </a:schemeClr>
              </a:solidFill>
              <a:latin typeface="Arial" panose="020B0604020202020204" pitchFamily="34" charset="0"/>
            </a:endParaRPr>
          </a:p>
          <a:p>
            <a:pPr eaLnBrk="1" hangingPunct="1">
              <a:lnSpc>
                <a:spcPct val="100000"/>
              </a:lnSpc>
              <a:spcBef>
                <a:spcPct val="0"/>
              </a:spcBef>
              <a:buFont typeface="Wingdings 2" panose="05020102010507070707" pitchFamily="18" charset="2"/>
              <a:buNone/>
              <a:defRPr/>
            </a:pPr>
            <a:r>
              <a:rPr lang="fr-FR" altLang="fr-FR" sz="2400" dirty="0">
                <a:latin typeface="Arial" panose="020B0604020202020204" pitchFamily="34" charset="0"/>
              </a:rPr>
              <a:t>ACADEMIE</a:t>
            </a:r>
          </a:p>
          <a:p>
            <a:pPr lvl="1" eaLnBrk="1" hangingPunct="1">
              <a:lnSpc>
                <a:spcPct val="100000"/>
              </a:lnSpc>
              <a:spcBef>
                <a:spcPct val="0"/>
              </a:spcBef>
              <a:defRPr/>
            </a:pPr>
            <a:r>
              <a:rPr lang="fr-FR" altLang="fr-FR" dirty="0">
                <a:latin typeface="+mn-lt"/>
              </a:rPr>
              <a:t>Le </a:t>
            </a:r>
            <a:r>
              <a:rPr lang="fr-FR" altLang="fr-FR" dirty="0" smtClean="0">
                <a:latin typeface="+mn-lt"/>
              </a:rPr>
              <a:t>projet académique (en cours de réécriture)</a:t>
            </a:r>
            <a:endParaRPr lang="fr-FR" altLang="fr-FR" dirty="0">
              <a:latin typeface="+mn-lt"/>
            </a:endParaRPr>
          </a:p>
          <a:p>
            <a:pPr lvl="1" eaLnBrk="1" hangingPunct="1">
              <a:lnSpc>
                <a:spcPct val="100000"/>
              </a:lnSpc>
              <a:spcBef>
                <a:spcPct val="0"/>
              </a:spcBef>
              <a:defRPr/>
            </a:pPr>
            <a:r>
              <a:rPr lang="fr-FR" altLang="fr-FR" dirty="0">
                <a:latin typeface="+mn-lt"/>
              </a:rPr>
              <a:t>La lettre de rentrée des IEN</a:t>
            </a:r>
          </a:p>
          <a:p>
            <a:pPr eaLnBrk="1" hangingPunct="1">
              <a:lnSpc>
                <a:spcPct val="100000"/>
              </a:lnSpc>
              <a:spcBef>
                <a:spcPct val="0"/>
              </a:spcBef>
              <a:buFont typeface="Wingdings 2" panose="05020102010507070707" pitchFamily="18" charset="2"/>
              <a:buNone/>
              <a:defRPr/>
            </a:pPr>
            <a:endParaRPr lang="fr-FR" altLang="fr-FR" sz="2400" dirty="0">
              <a:latin typeface="+mn-lt"/>
            </a:endParaRPr>
          </a:p>
          <a:p>
            <a:pPr eaLnBrk="1" hangingPunct="1">
              <a:lnSpc>
                <a:spcPct val="100000"/>
              </a:lnSpc>
              <a:spcBef>
                <a:spcPct val="0"/>
              </a:spcBef>
              <a:buFont typeface="Wingdings 2" panose="05020102010507070707" pitchFamily="18" charset="2"/>
              <a:buNone/>
              <a:defRPr/>
            </a:pPr>
            <a:r>
              <a:rPr lang="fr-FR" altLang="fr-FR" sz="2400" dirty="0">
                <a:latin typeface="Arial" panose="020B0604020202020204" pitchFamily="34" charset="0"/>
              </a:rPr>
              <a:t>EPLE </a:t>
            </a:r>
          </a:p>
          <a:p>
            <a:pPr marL="1200150" lvl="1" indent="-457200" eaLnBrk="1" hangingPunct="1">
              <a:lnSpc>
                <a:spcPct val="100000"/>
              </a:lnSpc>
              <a:spcBef>
                <a:spcPct val="0"/>
              </a:spcBef>
              <a:defRPr/>
            </a:pPr>
            <a:r>
              <a:rPr lang="fr-FR" altLang="fr-FR" dirty="0">
                <a:latin typeface="+mn-lt"/>
              </a:rPr>
              <a:t>Le rapport d’évaluation </a:t>
            </a:r>
            <a:r>
              <a:rPr lang="fr-FR" altLang="fr-FR" dirty="0" smtClean="0">
                <a:latin typeface="+mn-lt"/>
              </a:rPr>
              <a:t>de l’établissement</a:t>
            </a:r>
            <a:endParaRPr lang="fr-FR" altLang="fr-FR" dirty="0">
              <a:latin typeface="+mn-lt"/>
            </a:endParaRPr>
          </a:p>
          <a:p>
            <a:pPr marL="1200150" lvl="1" indent="-457200" eaLnBrk="1" hangingPunct="1">
              <a:lnSpc>
                <a:spcPct val="100000"/>
              </a:lnSpc>
              <a:spcBef>
                <a:spcPct val="0"/>
              </a:spcBef>
              <a:defRPr/>
            </a:pPr>
            <a:r>
              <a:rPr lang="fr-FR" altLang="fr-FR" dirty="0">
                <a:latin typeface="+mn-lt"/>
              </a:rPr>
              <a:t>Le projet d’établissement</a:t>
            </a:r>
          </a:p>
          <a:p>
            <a:pPr marL="1200150" lvl="1" indent="-457200" eaLnBrk="1" hangingPunct="1">
              <a:lnSpc>
                <a:spcPct val="100000"/>
              </a:lnSpc>
              <a:spcBef>
                <a:spcPct val="0"/>
              </a:spcBef>
              <a:defRPr/>
            </a:pPr>
            <a:r>
              <a:rPr lang="fr-FR" altLang="fr-FR" dirty="0">
                <a:latin typeface="+mn-lt"/>
              </a:rPr>
              <a:t>Le contrat </a:t>
            </a:r>
            <a:r>
              <a:rPr lang="fr-FR" altLang="fr-FR" dirty="0" smtClean="0">
                <a:latin typeface="+mn-lt"/>
              </a:rPr>
              <a:t>d’objectif</a:t>
            </a:r>
          </a:p>
          <a:p>
            <a:pPr marL="1200150" lvl="1" indent="-457200" eaLnBrk="1" hangingPunct="1">
              <a:lnSpc>
                <a:spcPct val="100000"/>
              </a:lnSpc>
              <a:spcBef>
                <a:spcPct val="0"/>
              </a:spcBef>
              <a:defRPr/>
            </a:pPr>
            <a:r>
              <a:rPr lang="fr-FR" altLang="fr-FR" dirty="0" smtClean="0">
                <a:latin typeface="+mn-lt"/>
              </a:rPr>
              <a:t>La concertation en établissement</a:t>
            </a:r>
            <a:endParaRPr lang="fr-FR" altLang="fr-FR" dirty="0">
              <a:latin typeface="+mn-lt"/>
            </a:endParaRPr>
          </a:p>
        </p:txBody>
      </p:sp>
      <p:sp>
        <p:nvSpPr>
          <p:cNvPr id="62467" name="Text Box 5"/>
          <p:cNvSpPr txBox="1">
            <a:spLocks noChangeArrowheads="1"/>
          </p:cNvSpPr>
          <p:nvPr/>
        </p:nvSpPr>
        <p:spPr bwMode="auto">
          <a:xfrm>
            <a:off x="4224339" y="6453188"/>
            <a:ext cx="31146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fr-FR" altLang="fr-FR" sz="1000" dirty="0">
                <a:solidFill>
                  <a:srgbClr val="008FCB"/>
                </a:solidFill>
                <a:latin typeface="Arial" panose="020B0604020202020204" pitchFamily="34" charset="0"/>
              </a:rPr>
              <a:t>ACADEMIE DE LYON</a:t>
            </a:r>
            <a:endParaRPr lang="fr-FR" altLang="fr-FR" sz="1800" dirty="0">
              <a:latin typeface="Arial" panose="020B0604020202020204" pitchFamily="34" charset="0"/>
            </a:endParaRPr>
          </a:p>
        </p:txBody>
      </p:sp>
      <p:sp>
        <p:nvSpPr>
          <p:cNvPr id="62468" name="Espace réservé du numéro de diapositive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7F6DA354-D9D6-4B43-A654-929A530236AB}" type="slidenum">
              <a:rPr lang="fr-FR" altLang="fr-FR" sz="1200">
                <a:solidFill>
                  <a:srgbClr val="898989"/>
                </a:solidFill>
              </a:rPr>
              <a:pPr>
                <a:lnSpc>
                  <a:spcPct val="100000"/>
                </a:lnSpc>
                <a:spcBef>
                  <a:spcPct val="0"/>
                </a:spcBef>
                <a:buFontTx/>
                <a:buNone/>
              </a:pPr>
              <a:t>7</a:t>
            </a:fld>
            <a:endParaRPr lang="fr-FR" altLang="fr-FR" sz="1200" dirty="0">
              <a:solidFill>
                <a:srgbClr val="898989"/>
              </a:solidFill>
            </a:endParaRPr>
          </a:p>
        </p:txBody>
      </p:sp>
      <p:grpSp>
        <p:nvGrpSpPr>
          <p:cNvPr id="9" name="Grouper 9">
            <a:extLst>
              <a:ext uri="{FF2B5EF4-FFF2-40B4-BE49-F238E27FC236}">
                <a16:creationId xmlns:a16="http://schemas.microsoft.com/office/drawing/2014/main" id="{CFDA3F96-BB11-4A67-AB1E-97C0285B4E95}"/>
              </a:ext>
            </a:extLst>
          </p:cNvPr>
          <p:cNvGrpSpPr/>
          <p:nvPr/>
        </p:nvGrpSpPr>
        <p:grpSpPr>
          <a:xfrm>
            <a:off x="159573" y="655478"/>
            <a:ext cx="525531" cy="171686"/>
            <a:chOff x="5391302" y="1426464"/>
            <a:chExt cx="604579" cy="197510"/>
          </a:xfrm>
          <a:solidFill>
            <a:srgbClr val="5AA1D8"/>
          </a:solidFill>
        </p:grpSpPr>
        <p:sp>
          <p:nvSpPr>
            <p:cNvPr id="10" name="Rectangle 9">
              <a:extLst>
                <a:ext uri="{FF2B5EF4-FFF2-40B4-BE49-F238E27FC236}">
                  <a16:creationId xmlns:a16="http://schemas.microsoft.com/office/drawing/2014/main" id="{8166822F-1603-4A2B-94DE-C1388DB211F1}"/>
                </a:ext>
              </a:extLst>
            </p:cNvPr>
            <p:cNvSpPr/>
            <p:nvPr/>
          </p:nvSpPr>
          <p:spPr>
            <a:xfrm>
              <a:off x="5391302" y="1426464"/>
              <a:ext cx="95098" cy="1975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
          <p:nvSpPr>
            <p:cNvPr id="11" name="Rectangle 10">
              <a:extLst>
                <a:ext uri="{FF2B5EF4-FFF2-40B4-BE49-F238E27FC236}">
                  <a16:creationId xmlns:a16="http://schemas.microsoft.com/office/drawing/2014/main" id="{A6BAA896-EEB4-4B67-A28E-1F1E7C441F2A}"/>
                </a:ext>
              </a:extLst>
            </p:cNvPr>
            <p:cNvSpPr/>
            <p:nvPr/>
          </p:nvSpPr>
          <p:spPr>
            <a:xfrm>
              <a:off x="5438850" y="1525218"/>
              <a:ext cx="557031" cy="987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grpSp>
      <p:sp>
        <p:nvSpPr>
          <p:cNvPr id="2" name="Rectangle 1"/>
          <p:cNvSpPr/>
          <p:nvPr/>
        </p:nvSpPr>
        <p:spPr>
          <a:xfrm>
            <a:off x="422339" y="234077"/>
            <a:ext cx="8956710" cy="646331"/>
          </a:xfrm>
          <a:prstGeom prst="rect">
            <a:avLst/>
          </a:prstGeom>
        </p:spPr>
        <p:txBody>
          <a:bodyPr wrap="square">
            <a:spAutoFit/>
          </a:bodyPr>
          <a:lstStyle/>
          <a:p>
            <a:r>
              <a:rPr lang="fr-FR" altLang="fr-FR" sz="3600" b="1" dirty="0">
                <a:solidFill>
                  <a:schemeClr val="accent1">
                    <a:lumMod val="75000"/>
                  </a:schemeClr>
                </a:solidFill>
                <a:latin typeface="Calibri Light" panose="020F0302020204030204" pitchFamily="34" charset="0"/>
                <a:cs typeface="Calibri Light" panose="020F0302020204030204" pitchFamily="34" charset="0"/>
              </a:rPr>
              <a:t>Le cadre de l’action éducative</a:t>
            </a:r>
            <a:endParaRPr lang="fr-FR" sz="36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7137210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4049298158"/>
              </p:ext>
            </p:extLst>
          </p:nvPr>
        </p:nvGraphicFramePr>
        <p:xfrm>
          <a:off x="752474" y="732560"/>
          <a:ext cx="12977814" cy="59682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415765" y="185935"/>
            <a:ext cx="7857471" cy="546625"/>
          </a:xfrm>
          <a:prstGeom prst="rect">
            <a:avLst/>
          </a:prstGeom>
        </p:spPr>
        <p:txBody>
          <a:bodyPr wrap="none">
            <a:spAutoFit/>
          </a:bodyPr>
          <a:lstStyle/>
          <a:p>
            <a:pPr algn="ctr">
              <a:lnSpc>
                <a:spcPct val="80000"/>
              </a:lnSpc>
              <a:buFont typeface="Wingdings 3" panose="05040102010807070707" pitchFamily="18" charset="2"/>
              <a:buNone/>
            </a:pPr>
            <a:r>
              <a:rPr lang="fr-FR" altLang="fr-FR" sz="3600" b="1" dirty="0">
                <a:solidFill>
                  <a:srgbClr val="223A7D"/>
                </a:solidFill>
                <a:latin typeface="+mj-lt"/>
                <a:cs typeface="Arial" panose="020B0604020202020204" pitchFamily="34" charset="0"/>
              </a:rPr>
              <a:t>Les missions qui incombent à l’enseignant</a:t>
            </a:r>
            <a:r>
              <a:rPr lang="fr-FR" altLang="fr-FR" sz="3600" dirty="0">
                <a:solidFill>
                  <a:srgbClr val="223A7D"/>
                </a:solidFill>
                <a:latin typeface="+mj-lt"/>
                <a:cs typeface="Arial" panose="020B0604020202020204" pitchFamily="34" charset="0"/>
              </a:rPr>
              <a:t> </a:t>
            </a:r>
          </a:p>
        </p:txBody>
      </p:sp>
      <p:pic>
        <p:nvPicPr>
          <p:cNvPr id="7" name="Image 6"/>
          <p:cNvPicPr>
            <a:picLocks noChangeAspect="1"/>
          </p:cNvPicPr>
          <p:nvPr/>
        </p:nvPicPr>
        <p:blipFill rotWithShape="1">
          <a:blip r:embed="rId7">
            <a:extLst>
              <a:ext uri="{28A0092B-C50C-407E-A947-70E740481C1C}">
                <a14:useLocalDpi xmlns:a14="http://schemas.microsoft.com/office/drawing/2010/main" val="0"/>
              </a:ext>
            </a:extLst>
          </a:blip>
          <a:srcRect l="22986" t="8335" r="37014" b="14583"/>
          <a:stretch/>
        </p:blipFill>
        <p:spPr>
          <a:xfrm>
            <a:off x="752474" y="1795401"/>
            <a:ext cx="2320213" cy="4471244"/>
          </a:xfrm>
          <a:prstGeom prst="rect">
            <a:avLst/>
          </a:prstGeom>
        </p:spPr>
      </p:pic>
    </p:spTree>
    <p:extLst>
      <p:ext uri="{BB962C8B-B14F-4D97-AF65-F5344CB8AC3E}">
        <p14:creationId xmlns:p14="http://schemas.microsoft.com/office/powerpoint/2010/main" val="348761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re 1">
            <a:extLst>
              <a:ext uri="{FF2B5EF4-FFF2-40B4-BE49-F238E27FC236}">
                <a16:creationId xmlns:a16="http://schemas.microsoft.com/office/drawing/2014/main" id="{7C083C44-0F60-4B5C-9CFD-069BB9AF5C4B}"/>
              </a:ext>
            </a:extLst>
          </p:cNvPr>
          <p:cNvSpPr>
            <a:spLocks noGrp="1"/>
          </p:cNvSpPr>
          <p:nvPr>
            <p:ph type="title"/>
          </p:nvPr>
        </p:nvSpPr>
        <p:spPr>
          <a:xfrm>
            <a:off x="803117" y="280074"/>
            <a:ext cx="9131300" cy="573088"/>
          </a:xfrm>
        </p:spPr>
        <p:txBody>
          <a:bodyPr>
            <a:normAutofit fontScale="90000"/>
          </a:bodyPr>
          <a:lstStyle/>
          <a:p>
            <a:pPr>
              <a:lnSpc>
                <a:spcPct val="100000"/>
              </a:lnSpc>
              <a:defRPr/>
            </a:pPr>
            <a:r>
              <a:rPr lang="fr-FR" altLang="fr-FR" sz="4000" b="1" dirty="0">
                <a:solidFill>
                  <a:schemeClr val="accent1">
                    <a:lumMod val="75000"/>
                  </a:schemeClr>
                </a:solidFill>
              </a:rPr>
              <a:t>  Devenir fonctionnaire</a:t>
            </a:r>
            <a:endParaRPr lang="fr-FR" altLang="fr-FR" sz="4000" dirty="0">
              <a:solidFill>
                <a:schemeClr val="accent1">
                  <a:lumMod val="75000"/>
                </a:schemeClr>
              </a:solidFill>
            </a:endParaRPr>
          </a:p>
        </p:txBody>
      </p:sp>
      <p:sp>
        <p:nvSpPr>
          <p:cNvPr id="41987" name="Espace réservé du numéro de diapositive 4"/>
          <p:cNvSpPr>
            <a:spLocks noGrp="1"/>
          </p:cNvSpPr>
          <p:nvPr>
            <p:ph type="sldNum" sz="quarter" idx="12"/>
          </p:nvPr>
        </p:nvSpPr>
        <p:spPr bwMode="auto">
          <a:xfrm>
            <a:off x="8077200" y="6376989"/>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6C64856F-E8D8-4630-AC42-A570FE71EF06}" type="slidenum">
              <a:rPr lang="fr-FR" altLang="fr-FR" sz="1200">
                <a:solidFill>
                  <a:srgbClr val="898989"/>
                </a:solidFill>
              </a:rPr>
              <a:pPr>
                <a:lnSpc>
                  <a:spcPct val="100000"/>
                </a:lnSpc>
                <a:spcBef>
                  <a:spcPct val="0"/>
                </a:spcBef>
                <a:buFontTx/>
                <a:buNone/>
              </a:pPr>
              <a:t>9</a:t>
            </a:fld>
            <a:endParaRPr lang="fr-FR" altLang="fr-FR" sz="1200" dirty="0">
              <a:solidFill>
                <a:srgbClr val="898989"/>
              </a:solidFill>
            </a:endParaRPr>
          </a:p>
        </p:txBody>
      </p:sp>
      <p:sp>
        <p:nvSpPr>
          <p:cNvPr id="41988" name="Text Box 5"/>
          <p:cNvSpPr txBox="1">
            <a:spLocks noChangeArrowheads="1"/>
          </p:cNvSpPr>
          <p:nvPr/>
        </p:nvSpPr>
        <p:spPr bwMode="auto">
          <a:xfrm>
            <a:off x="4224339" y="6453188"/>
            <a:ext cx="31146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0" bIns="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fr-FR" altLang="fr-FR" sz="1000" dirty="0">
                <a:solidFill>
                  <a:srgbClr val="008FCB"/>
                </a:solidFill>
                <a:latin typeface="Arial" panose="020B0604020202020204" pitchFamily="34" charset="0"/>
              </a:rPr>
              <a:t>ACADEMIE DE LYON</a:t>
            </a:r>
            <a:endParaRPr lang="fr-FR" altLang="fr-FR" sz="1800" dirty="0">
              <a:latin typeface="Arial" panose="020B0604020202020204" pitchFamily="34" charset="0"/>
            </a:endParaRPr>
          </a:p>
        </p:txBody>
      </p:sp>
      <p:grpSp>
        <p:nvGrpSpPr>
          <p:cNvPr id="9" name="Grouper 9">
            <a:extLst>
              <a:ext uri="{FF2B5EF4-FFF2-40B4-BE49-F238E27FC236}">
                <a16:creationId xmlns:a16="http://schemas.microsoft.com/office/drawing/2014/main" id="{C9823D1B-FA08-445E-A65F-100BAECF2740}"/>
              </a:ext>
            </a:extLst>
          </p:cNvPr>
          <p:cNvGrpSpPr/>
          <p:nvPr/>
        </p:nvGrpSpPr>
        <p:grpSpPr>
          <a:xfrm>
            <a:off x="720453" y="810241"/>
            <a:ext cx="525531" cy="171686"/>
            <a:chOff x="5391302" y="1426464"/>
            <a:chExt cx="604579" cy="197510"/>
          </a:xfrm>
          <a:solidFill>
            <a:srgbClr val="5AA1D8"/>
          </a:solidFill>
        </p:grpSpPr>
        <p:sp>
          <p:nvSpPr>
            <p:cNvPr id="10" name="Rectangle 9">
              <a:extLst>
                <a:ext uri="{FF2B5EF4-FFF2-40B4-BE49-F238E27FC236}">
                  <a16:creationId xmlns:a16="http://schemas.microsoft.com/office/drawing/2014/main" id="{72A98624-617A-4BD4-A370-CD578877AB82}"/>
                </a:ext>
              </a:extLst>
            </p:cNvPr>
            <p:cNvSpPr/>
            <p:nvPr/>
          </p:nvSpPr>
          <p:spPr>
            <a:xfrm>
              <a:off x="5391302" y="1426464"/>
              <a:ext cx="95098" cy="1975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sp>
          <p:nvSpPr>
            <p:cNvPr id="11" name="Rectangle 10">
              <a:extLst>
                <a:ext uri="{FF2B5EF4-FFF2-40B4-BE49-F238E27FC236}">
                  <a16:creationId xmlns:a16="http://schemas.microsoft.com/office/drawing/2014/main" id="{43395A61-BD2A-4E35-8E26-09F7EE66EFBD}"/>
                </a:ext>
              </a:extLst>
            </p:cNvPr>
            <p:cNvSpPr/>
            <p:nvPr/>
          </p:nvSpPr>
          <p:spPr>
            <a:xfrm>
              <a:off x="5438850" y="1525218"/>
              <a:ext cx="557031" cy="987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grpSp>
      <p:sp>
        <p:nvSpPr>
          <p:cNvPr id="2" name="ZoneTexte 1"/>
          <p:cNvSpPr txBox="1"/>
          <p:nvPr/>
        </p:nvSpPr>
        <p:spPr>
          <a:xfrm>
            <a:off x="720453" y="1959428"/>
            <a:ext cx="10152335" cy="2000548"/>
          </a:xfrm>
          <a:prstGeom prst="rect">
            <a:avLst/>
          </a:prstGeom>
          <a:noFill/>
        </p:spPr>
        <p:txBody>
          <a:bodyPr wrap="square" rtlCol="0">
            <a:spAutoFit/>
          </a:bodyPr>
          <a:lstStyle/>
          <a:p>
            <a:pPr marL="342900" indent="-342900">
              <a:buFont typeface="Arial" panose="020B0604020202020204" pitchFamily="34" charset="0"/>
              <a:buChar char="•"/>
            </a:pPr>
            <a:r>
              <a:rPr lang="fr-FR" sz="2400" dirty="0"/>
              <a:t>La formation </a:t>
            </a:r>
          </a:p>
          <a:p>
            <a:endParaRPr lang="fr-FR" sz="2400" dirty="0"/>
          </a:p>
          <a:p>
            <a:pPr marL="342900" indent="-342900">
              <a:buFont typeface="Arial" panose="020B0604020202020204" pitchFamily="34" charset="0"/>
              <a:buChar char="•"/>
            </a:pPr>
            <a:r>
              <a:rPr lang="fr-FR" sz="2400" dirty="0"/>
              <a:t>La titularisation </a:t>
            </a:r>
          </a:p>
          <a:p>
            <a:endParaRPr lang="fr-FR" sz="2400" dirty="0"/>
          </a:p>
          <a:p>
            <a:pPr marL="342900" indent="-342900">
              <a:buFont typeface="Arial" panose="020B0604020202020204" pitchFamily="34" charset="0"/>
              <a:buChar char="•"/>
            </a:pPr>
            <a:r>
              <a:rPr lang="fr-FR" sz="2400" dirty="0"/>
              <a:t>Les valeurs de la </a:t>
            </a:r>
            <a:r>
              <a:rPr lang="fr-FR" sz="2800" dirty="0"/>
              <a:t>République</a:t>
            </a:r>
            <a:r>
              <a:rPr lang="fr-FR" sz="2400" dirty="0"/>
              <a:t>, les droits et obligations des fonctionnaires</a:t>
            </a:r>
          </a:p>
        </p:txBody>
      </p:sp>
    </p:spTree>
    <p:extLst>
      <p:ext uri="{BB962C8B-B14F-4D97-AF65-F5344CB8AC3E}">
        <p14:creationId xmlns:p14="http://schemas.microsoft.com/office/powerpoint/2010/main" val="216188256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12756</TotalTime>
  <Words>2464</Words>
  <Application>Microsoft Office PowerPoint</Application>
  <PresentationFormat>Grand écran</PresentationFormat>
  <Paragraphs>359</Paragraphs>
  <Slides>27</Slides>
  <Notes>21</Notes>
  <HiddenSlides>5</HiddenSlides>
  <MMClips>0</MMClips>
  <ScaleCrop>false</ScaleCrop>
  <HeadingPairs>
    <vt:vector size="6" baseType="variant">
      <vt:variant>
        <vt:lpstr>Polices utilisées</vt:lpstr>
      </vt:variant>
      <vt:variant>
        <vt:i4>15</vt:i4>
      </vt:variant>
      <vt:variant>
        <vt:lpstr>Thème</vt:lpstr>
      </vt:variant>
      <vt:variant>
        <vt:i4>2</vt:i4>
      </vt:variant>
      <vt:variant>
        <vt:lpstr>Titres des diapositives</vt:lpstr>
      </vt:variant>
      <vt:variant>
        <vt:i4>27</vt:i4>
      </vt:variant>
    </vt:vector>
  </HeadingPairs>
  <TitlesOfParts>
    <vt:vector size="44" baseType="lpstr">
      <vt:lpstr>Albertus Extra Bold</vt:lpstr>
      <vt:lpstr>Antique Olive</vt:lpstr>
      <vt:lpstr>Arial</vt:lpstr>
      <vt:lpstr>Arial Black</vt:lpstr>
      <vt:lpstr>Arial Italic</vt:lpstr>
      <vt:lpstr>Arial Narrow</vt:lpstr>
      <vt:lpstr>Calibri</vt:lpstr>
      <vt:lpstr>Calibri Light</vt:lpstr>
      <vt:lpstr>Candara</vt:lpstr>
      <vt:lpstr>Roboto</vt:lpstr>
      <vt:lpstr>Symbol</vt:lpstr>
      <vt:lpstr>Times New Roman</vt:lpstr>
      <vt:lpstr>Verdana</vt:lpstr>
      <vt:lpstr>Wingdings 2</vt:lpstr>
      <vt:lpstr>Wingdings 3</vt:lpstr>
      <vt:lpstr>Thème Office</vt:lpstr>
      <vt:lpstr>1_Thème Office</vt:lpstr>
      <vt:lpstr>Présentation PowerPoint</vt:lpstr>
      <vt:lpstr>  LE SECTEUR SCIENCES BIOLOGIQUES ET SCIENCES SOCIALES APPLIQUÉES</vt:lpstr>
      <vt:lpstr>L’académie de Lyon en quelques chiffres</vt:lpstr>
      <vt:lpstr>Année de stage = professionnalisation </vt:lpstr>
      <vt:lpstr> Missions du tuteur pédagogique </vt:lpstr>
      <vt:lpstr>Modalités d’accompagnement</vt:lpstr>
      <vt:lpstr>Présentation PowerPoint</vt:lpstr>
      <vt:lpstr>Présentation PowerPoint</vt:lpstr>
      <vt:lpstr>  Devenir fonctionnaire</vt:lpstr>
      <vt:lpstr>Présentation PowerPoint</vt:lpstr>
      <vt:lpstr>La titularisation</vt:lpstr>
      <vt:lpstr>L’enjeu de la procédure de titularisation </vt:lpstr>
      <vt:lpstr>  Le référentiel des compétences professionnelles de l’enseignant</vt:lpstr>
      <vt:lpstr>  Le référentiel des compétences professionnelles de l’enseignant</vt:lpstr>
      <vt:lpstr>  La déontologie des fonctionnaires</vt:lpstr>
      <vt:lpstr>  Les droits des fonctionnaires</vt:lpstr>
      <vt:lpstr>  Les obligations des fonctionnaires</vt:lpstr>
      <vt:lpstr>  Les obligations de service des enseignants de lycée professionnel</vt:lpstr>
      <vt:lpstr>Transformation de la voie professionnelle  </vt:lpstr>
      <vt:lpstr>Présentation PowerPoint</vt:lpstr>
      <vt:lpstr>Présentation PowerPoint</vt:lpstr>
      <vt:lpstr>Présentation PowerPoint</vt:lpstr>
      <vt:lpstr>  Rentrée 2022 </vt:lpstr>
      <vt:lpstr>  Rentrée 2022 : Circulaire de rentrée </vt:lpstr>
      <vt:lpstr>  Construire ses gestes professionnels prend du temps ….</vt:lpstr>
      <vt:lpstr>DES RESSOURCES  </vt:lpstr>
      <vt:lpstr>SOURCES </vt:lpstr>
    </vt:vector>
  </TitlesOfParts>
  <Company>ACADEMIE DE LYON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cmarsot</dc:creator>
  <cp:lastModifiedBy>njoret</cp:lastModifiedBy>
  <cp:revision>321</cp:revision>
  <cp:lastPrinted>2022-08-23T18:05:45Z</cp:lastPrinted>
  <dcterms:created xsi:type="dcterms:W3CDTF">2016-06-23T12:47:54Z</dcterms:created>
  <dcterms:modified xsi:type="dcterms:W3CDTF">2022-08-24T15:14:25Z</dcterms:modified>
</cp:coreProperties>
</file>