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2EB2881-73CC-4788-A13B-6B72C291E0E1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EA4BDC4-BAC3-4699-A149-E8D860DDD9A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64288" y="3212976"/>
            <a:ext cx="1600201" cy="164592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1400" dirty="0" smtClean="0"/>
              <a:t>Catherine Le </a:t>
            </a:r>
            <a:r>
              <a:rPr lang="fr-FR" sz="1400" dirty="0" err="1"/>
              <a:t>P</a:t>
            </a:r>
            <a:r>
              <a:rPr lang="fr-FR" sz="1400" dirty="0" err="1" smtClean="0"/>
              <a:t>aih</a:t>
            </a:r>
            <a:r>
              <a:rPr lang="fr-FR" sz="1400" dirty="0" smtClean="0"/>
              <a:t> Dupuy</a:t>
            </a:r>
          </a:p>
          <a:p>
            <a:r>
              <a:rPr lang="fr-FR" sz="1400" dirty="0" smtClean="0"/>
              <a:t>Valérie </a:t>
            </a:r>
            <a:r>
              <a:rPr lang="fr-FR" sz="1400" dirty="0" err="1" smtClean="0"/>
              <a:t>Delabrousse</a:t>
            </a:r>
            <a:endParaRPr lang="fr-FR" sz="1400" dirty="0"/>
          </a:p>
          <a:p>
            <a:r>
              <a:rPr lang="fr-FR" sz="1400" dirty="0" smtClean="0"/>
              <a:t>Janvier 2015</a:t>
            </a:r>
            <a:endParaRPr lang="fr-FR" sz="1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Bilan de la formation</a:t>
            </a:r>
            <a:br>
              <a:rPr lang="fr-FR" dirty="0" smtClean="0"/>
            </a:br>
            <a:r>
              <a:rPr lang="fr-FR" dirty="0" smtClean="0"/>
              <a:t>Innover dans sa pratique pédagogique en PSE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58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peut faire plein de choses avec des petits moyens</a:t>
            </a:r>
          </a:p>
          <a:p>
            <a:r>
              <a:rPr lang="fr-FR" dirty="0" smtClean="0"/>
              <a:t>Utiliser des jeux pour former les élèves</a:t>
            </a:r>
          </a:p>
          <a:p>
            <a:r>
              <a:rPr lang="fr-FR" dirty="0" smtClean="0"/>
              <a:t>Oser des supports</a:t>
            </a:r>
          </a:p>
          <a:p>
            <a:r>
              <a:rPr lang="fr-FR" dirty="0" smtClean="0"/>
              <a:t>Remise en question</a:t>
            </a:r>
          </a:p>
          <a:p>
            <a:r>
              <a:rPr lang="fr-FR" dirty="0" smtClean="0"/>
              <a:t>Enrichissement pédagogique</a:t>
            </a:r>
          </a:p>
          <a:p>
            <a:r>
              <a:rPr lang="fr-FR" dirty="0" smtClean="0"/>
              <a:t>Diversité des supports</a:t>
            </a:r>
          </a:p>
          <a:p>
            <a:r>
              <a:rPr lang="fr-FR" dirty="0" smtClean="0"/>
              <a:t>Il faut innover pour accrocher les élèves</a:t>
            </a:r>
          </a:p>
          <a:p>
            <a:r>
              <a:rPr lang="fr-FR" dirty="0" smtClean="0"/>
              <a:t>En expérimentant , on continue à réfléchir sur sa pratique, à garder l’envie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Qu’est-ce que cette expérimentation vous a appris?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19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terme de concentration de l’élève:</a:t>
            </a:r>
          </a:p>
          <a:p>
            <a:pPr>
              <a:buFontTx/>
              <a:buChar char="-"/>
            </a:pPr>
            <a:r>
              <a:rPr lang="fr-FR" dirty="0" smtClean="0"/>
              <a:t>Plus d’attention, plus dynamisme</a:t>
            </a:r>
          </a:p>
          <a:p>
            <a:pPr>
              <a:buFontTx/>
              <a:buChar char="-"/>
            </a:pPr>
            <a:r>
              <a:rPr lang="fr-FR" dirty="0" smtClean="0"/>
              <a:t>Plus de bruits</a:t>
            </a:r>
          </a:p>
          <a:p>
            <a:pPr>
              <a:buFontTx/>
              <a:buChar char="-"/>
            </a:pPr>
            <a:r>
              <a:rPr lang="fr-FR" dirty="0" smtClean="0"/>
              <a:t>Ces activités donnent du sens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Qu’est-ce qui change quand on travaille ainsi?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024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terme d’investissement dans le cours</a:t>
            </a:r>
          </a:p>
          <a:p>
            <a:pPr>
              <a:buFontTx/>
              <a:buChar char="-"/>
            </a:pPr>
            <a:r>
              <a:rPr lang="fr-FR" dirty="0" smtClean="0"/>
              <a:t>Meilleur investissement</a:t>
            </a:r>
          </a:p>
          <a:p>
            <a:pPr>
              <a:buFontTx/>
              <a:buChar char="-"/>
            </a:pPr>
            <a:r>
              <a:rPr lang="fr-FR" dirty="0" smtClean="0"/>
              <a:t>Elèves très actifs</a:t>
            </a:r>
          </a:p>
          <a:p>
            <a:pPr>
              <a:buFontTx/>
              <a:buChar char="-"/>
            </a:pPr>
            <a:r>
              <a:rPr lang="fr-FR" dirty="0" smtClean="0"/>
              <a:t>Beaucoup de travail au départ mais rentable ensuite</a:t>
            </a:r>
          </a:p>
          <a:p>
            <a:pPr>
              <a:buFontTx/>
              <a:buChar char="-"/>
            </a:pPr>
            <a:r>
              <a:rPr lang="fr-FR" dirty="0" smtClean="0"/>
              <a:t>Cours plus concret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235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terme d’animation de cours</a:t>
            </a:r>
          </a:p>
          <a:p>
            <a:pPr>
              <a:buFontTx/>
              <a:buChar char="-"/>
            </a:pPr>
            <a:r>
              <a:rPr lang="fr-FR" dirty="0" smtClean="0"/>
              <a:t>Moins de </a:t>
            </a:r>
            <a:r>
              <a:rPr lang="fr-FR" dirty="0" err="1" smtClean="0"/>
              <a:t>blabla</a:t>
            </a:r>
            <a:r>
              <a:rPr lang="fr-FR" dirty="0" smtClean="0"/>
              <a:t>, plus de plaisir</a:t>
            </a:r>
          </a:p>
          <a:p>
            <a:pPr>
              <a:buFontTx/>
              <a:buChar char="-"/>
            </a:pPr>
            <a:r>
              <a:rPr lang="fr-FR" dirty="0" smtClean="0"/>
              <a:t>Cours plus vivant</a:t>
            </a:r>
          </a:p>
          <a:p>
            <a:pPr>
              <a:buFontTx/>
              <a:buChar char="-"/>
            </a:pPr>
            <a:r>
              <a:rPr lang="fr-FR" dirty="0" smtClean="0"/>
              <a:t>Cours plus varié</a:t>
            </a:r>
          </a:p>
          <a:p>
            <a:pPr>
              <a:buFontTx/>
              <a:buChar char="-"/>
            </a:pPr>
            <a:r>
              <a:rPr lang="fr-FR" dirty="0" smtClean="0"/>
              <a:t>Cours plus originaux</a:t>
            </a:r>
          </a:p>
          <a:p>
            <a:pPr>
              <a:buFontTx/>
              <a:buChar char="-"/>
            </a:pPr>
            <a:r>
              <a:rPr lang="fr-FR" dirty="0" smtClean="0"/>
              <a:t>À maitriser, encore de la « peur »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89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terme de compétences développées chez l’élève</a:t>
            </a:r>
          </a:p>
          <a:p>
            <a:pPr>
              <a:buFontTx/>
              <a:buChar char="-"/>
            </a:pPr>
            <a:r>
              <a:rPr lang="fr-FR" dirty="0" smtClean="0"/>
              <a:t>Compétences transversales plus développées</a:t>
            </a:r>
          </a:p>
          <a:p>
            <a:pPr>
              <a:buFontTx/>
              <a:buChar char="-"/>
            </a:pPr>
            <a:r>
              <a:rPr lang="fr-FR" dirty="0" smtClean="0"/>
              <a:t>Développement d’autres compétences notamment en communication, esprit critique</a:t>
            </a:r>
          </a:p>
          <a:p>
            <a:pPr>
              <a:buFontTx/>
              <a:buChar char="-"/>
            </a:pPr>
            <a:r>
              <a:rPr lang="fr-FR" dirty="0" smtClean="0"/>
              <a:t>Les élèves sont plus impliqués </a:t>
            </a:r>
            <a:r>
              <a:rPr lang="fr-FR" smtClean="0"/>
              <a:t>et valorisés.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7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100% très satisfaisant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Accueil des stagiaires par les formateurs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3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47% satisfaisant</a:t>
            </a:r>
          </a:p>
          <a:p>
            <a:r>
              <a:rPr lang="fr-FR" dirty="0" smtClean="0"/>
              <a:t>52% très satisfaisant</a:t>
            </a:r>
          </a:p>
          <a:p>
            <a:endParaRPr lang="fr-FR" dirty="0"/>
          </a:p>
          <a:p>
            <a:r>
              <a:rPr lang="fr-FR" dirty="0" smtClean="0"/>
              <a:t>Pourquoi?</a:t>
            </a:r>
          </a:p>
          <a:p>
            <a:r>
              <a:rPr lang="fr-FR" dirty="0" smtClean="0"/>
              <a:t>Formation concrète, dynamique, motivante, innovante, enrichissante, très intéressante, variée, très dense</a:t>
            </a:r>
          </a:p>
          <a:p>
            <a:r>
              <a:rPr lang="fr-FR" dirty="0" smtClean="0"/>
              <a:t>Le stagiaire ressort avec de quoi innover</a:t>
            </a:r>
          </a:p>
          <a:p>
            <a:r>
              <a:rPr lang="fr-FR" dirty="0" smtClean="0"/>
              <a:t>Partage d’expériences, beaucoup d’échanges, journées très positives</a:t>
            </a:r>
          </a:p>
          <a:p>
            <a:r>
              <a:rPr lang="fr-FR" dirty="0" smtClean="0"/>
              <a:t>Difficulté à prendre en main les outils</a:t>
            </a:r>
          </a:p>
          <a:p>
            <a:r>
              <a:rPr lang="fr-FR" dirty="0" smtClean="0"/>
              <a:t>Une troisième journée aurait été souhaitée pour que la partie expérimentale soit plus approfondie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Opinion concernant la 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906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90% oui</a:t>
            </a:r>
          </a:p>
          <a:p>
            <a:r>
              <a:rPr lang="fr-FR" dirty="0" smtClean="0"/>
              <a:t>10% partiellement</a:t>
            </a:r>
          </a:p>
          <a:p>
            <a:r>
              <a:rPr lang="fr-FR" dirty="0" smtClean="0"/>
              <a:t>Pourquoi?</a:t>
            </a:r>
          </a:p>
          <a:p>
            <a:r>
              <a:rPr lang="fr-FR" dirty="0" smtClean="0"/>
              <a:t>Une vision différente de l’enseignement</a:t>
            </a:r>
          </a:p>
          <a:p>
            <a:r>
              <a:rPr lang="fr-FR" dirty="0" smtClean="0"/>
              <a:t>Démarches pédagogiques innovantes</a:t>
            </a:r>
          </a:p>
          <a:p>
            <a:r>
              <a:rPr lang="fr-FR" dirty="0" smtClean="0"/>
              <a:t>Des éléments concrets applicables</a:t>
            </a:r>
          </a:p>
          <a:p>
            <a:r>
              <a:rPr lang="fr-FR" dirty="0" smtClean="0"/>
              <a:t>Découverte d’actions innovantes que les stagiaires ont envie d’expérimenter</a:t>
            </a:r>
          </a:p>
          <a:p>
            <a:r>
              <a:rPr lang="fr-FR" dirty="0" smtClean="0"/>
              <a:t>Les stagiaires repartent avec des outils concrets, des supports</a:t>
            </a:r>
          </a:p>
          <a:p>
            <a:r>
              <a:rPr lang="fr-FR" dirty="0" smtClean="0"/>
              <a:t>Ambitieux, remise en question sans cesse</a:t>
            </a:r>
          </a:p>
          <a:p>
            <a:r>
              <a:rPr lang="fr-FR" dirty="0" smtClean="0"/>
              <a:t>Tenter des micro-innovations, devenir pionnières</a:t>
            </a:r>
          </a:p>
          <a:p>
            <a:r>
              <a:rPr lang="fr-FR" dirty="0" smtClean="0"/>
              <a:t>Des projets, propositions d’animation concrètes à adapter</a:t>
            </a:r>
          </a:p>
          <a:p>
            <a:r>
              <a:rPr lang="fr-FR" dirty="0" smtClean="0"/>
              <a:t>Meilleure formation que j’ai eue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formation a-t-elle répondu à vos attentes?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144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évaluations associées à toutes ces pratiques</a:t>
            </a:r>
          </a:p>
          <a:p>
            <a:r>
              <a:rPr lang="fr-FR" dirty="0" smtClean="0"/>
              <a:t>Création de jeux sérieux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informations que vous auriez aimées que vous n’avez pas eues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65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u="sng" dirty="0" smtClean="0"/>
              <a:t>Sur les outils</a:t>
            </a:r>
          </a:p>
          <a:p>
            <a:r>
              <a:rPr lang="fr-FR" dirty="0" smtClean="0"/>
              <a:t>Plein d’outils à utiliser (Quiz, jeux…), découverte de nouveaux supports, transposables sur différentes matières</a:t>
            </a:r>
          </a:p>
          <a:p>
            <a:r>
              <a:rPr lang="fr-FR" dirty="0" smtClean="0"/>
              <a:t>Apports de tutoriels notamment sur la carte heuristique</a:t>
            </a:r>
          </a:p>
          <a:p>
            <a:r>
              <a:rPr lang="fr-FR" dirty="0" smtClean="0"/>
              <a:t>Formation concrète et innovante</a:t>
            </a:r>
          </a:p>
          <a:p>
            <a:r>
              <a:rPr lang="fr-FR" dirty="0" smtClean="0"/>
              <a:t>Innover cela peut être de petites actions</a:t>
            </a:r>
          </a:p>
          <a:p>
            <a:r>
              <a:rPr lang="fr-FR" dirty="0" smtClean="0"/>
              <a:t>Apport de sites internet</a:t>
            </a:r>
          </a:p>
          <a:p>
            <a:r>
              <a:rPr lang="fr-FR" dirty="0" smtClean="0"/>
              <a:t>Echanges de point de vue</a:t>
            </a:r>
          </a:p>
          <a:p>
            <a:r>
              <a:rPr lang="fr-FR" dirty="0" smtClean="0"/>
              <a:t>Les activités collectives ont été appréciées ainsi que la phase expérimentation des outils et ateliers.</a:t>
            </a:r>
          </a:p>
          <a:p>
            <a:pPr marL="0" indent="0">
              <a:buNone/>
            </a:pPr>
            <a:r>
              <a:rPr lang="fr-FR" u="sng" dirty="0" smtClean="0"/>
              <a:t>En terme d’animation</a:t>
            </a:r>
          </a:p>
          <a:p>
            <a:r>
              <a:rPr lang="fr-FR" dirty="0" smtClean="0"/>
              <a:t>Ambiance détendue</a:t>
            </a:r>
          </a:p>
          <a:p>
            <a:r>
              <a:rPr lang="fr-FR" dirty="0" smtClean="0"/>
              <a:t>Dynamisme, disponibilité des formatrices, communication facile avec les formatrices, compétences des formatrices</a:t>
            </a:r>
          </a:p>
          <a:p>
            <a:r>
              <a:rPr lang="fr-FR" dirty="0" smtClean="0"/>
              <a:t>Relationnel</a:t>
            </a:r>
          </a:p>
          <a:p>
            <a:endParaRPr lang="fr-FR" dirty="0"/>
          </a:p>
          <a:p>
            <a:r>
              <a:rPr lang="fr-FR" dirty="0" smtClean="0"/>
              <a:t>C’est bien de nous avoir obligés à expérimenter en classe entre les deux formations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aspects positifs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20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première partie de la présentation a été un peu longue</a:t>
            </a:r>
          </a:p>
          <a:p>
            <a:r>
              <a:rPr lang="fr-FR" dirty="0" smtClean="0"/>
              <a:t>Manque de temps pour approfondir les jeux</a:t>
            </a:r>
          </a:p>
          <a:p>
            <a:r>
              <a:rPr lang="fr-FR" dirty="0" smtClean="0"/>
              <a:t>Manque de professeurs du privé</a:t>
            </a:r>
          </a:p>
          <a:p>
            <a:r>
              <a:rPr lang="fr-FR" dirty="0" smtClean="0"/>
              <a:t>Intervention du CARDIE trop courte</a:t>
            </a:r>
          </a:p>
          <a:p>
            <a:r>
              <a:rPr lang="fr-FR" dirty="0" smtClean="0"/>
              <a:t>Manque d’une troisième journée</a:t>
            </a:r>
          </a:p>
          <a:p>
            <a:r>
              <a:rPr lang="fr-FR" dirty="0" smtClean="0"/>
              <a:t>Demande d’un grand engagement, investissement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aspects négatifs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7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journée supplémentaire</a:t>
            </a:r>
          </a:p>
          <a:p>
            <a:r>
              <a:rPr lang="fr-FR" dirty="0" smtClean="0"/>
              <a:t>Partage des expériences non faites entre les deux stages</a:t>
            </a:r>
          </a:p>
          <a:p>
            <a:r>
              <a:rPr lang="fr-FR" dirty="0" smtClean="0"/>
              <a:t>« C’était très bien, merci!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L’évaluation par compétences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suggestions d’amélioration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42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100% oui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Réinvestissement auprès des élèves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529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Grill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123</TotalTime>
  <Words>516</Words>
  <Application>Microsoft Office PowerPoint</Application>
  <PresentationFormat>Affichage à l'écran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Grille</vt:lpstr>
      <vt:lpstr>Bilan de la formation Innover dans sa pratique pédagogique en PSE</vt:lpstr>
      <vt:lpstr>Accueil des stagiaires par les formateurs</vt:lpstr>
      <vt:lpstr>Opinion concernant la formation</vt:lpstr>
      <vt:lpstr>La formation a-t-elle répondu à vos attentes?</vt:lpstr>
      <vt:lpstr>Les informations que vous auriez aimées que vous n’avez pas eues</vt:lpstr>
      <vt:lpstr>Les aspects positifs</vt:lpstr>
      <vt:lpstr>Les aspects négatifs</vt:lpstr>
      <vt:lpstr>Les suggestions d’amélioration</vt:lpstr>
      <vt:lpstr>Réinvestissement auprès des élèves</vt:lpstr>
      <vt:lpstr>Qu’est-ce que cette expérimentation vous a appris?</vt:lpstr>
      <vt:lpstr>Qu’est-ce qui change quand on travaille ainsi?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la formation Innover dans sa pratique pédagogique en PSE</dc:title>
  <dc:creator>valérie</dc:creator>
  <cp:lastModifiedBy>Valérie Delabrousse</cp:lastModifiedBy>
  <cp:revision>10</cp:revision>
  <dcterms:created xsi:type="dcterms:W3CDTF">2015-04-04T07:24:03Z</dcterms:created>
  <dcterms:modified xsi:type="dcterms:W3CDTF">2015-06-29T22:58:12Z</dcterms:modified>
</cp:coreProperties>
</file>