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  <p:sldMasterId id="2147483677" r:id="rId2"/>
  </p:sldMasterIdLst>
  <p:notesMasterIdLst>
    <p:notesMasterId r:id="rId21"/>
  </p:notesMasterIdLst>
  <p:handoutMasterIdLst>
    <p:handoutMasterId r:id="rId22"/>
  </p:handoutMasterIdLst>
  <p:sldIdLst>
    <p:sldId id="267" r:id="rId3"/>
    <p:sldId id="308" r:id="rId4"/>
    <p:sldId id="305" r:id="rId5"/>
    <p:sldId id="315" r:id="rId6"/>
    <p:sldId id="316" r:id="rId7"/>
    <p:sldId id="313" r:id="rId8"/>
    <p:sldId id="310" r:id="rId9"/>
    <p:sldId id="311" r:id="rId10"/>
    <p:sldId id="309" r:id="rId11"/>
    <p:sldId id="306" r:id="rId12"/>
    <p:sldId id="307" r:id="rId13"/>
    <p:sldId id="318" r:id="rId14"/>
    <p:sldId id="319" r:id="rId15"/>
    <p:sldId id="322" r:id="rId16"/>
    <p:sldId id="323" r:id="rId17"/>
    <p:sldId id="317" r:id="rId18"/>
    <p:sldId id="325" r:id="rId19"/>
    <p:sldId id="27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3A7D"/>
    <a:srgbClr val="FF8B8B"/>
    <a:srgbClr val="5AA1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56" autoAdjust="0"/>
    <p:restoredTop sz="94343" autoAdjust="0"/>
  </p:normalViewPr>
  <p:slideViewPr>
    <p:cSldViewPr snapToGrid="0">
      <p:cViewPr>
        <p:scale>
          <a:sx n="70" d="100"/>
          <a:sy n="70" d="100"/>
        </p:scale>
        <p:origin x="1026" y="-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>
        <p:scale>
          <a:sx n="125" d="100"/>
          <a:sy n="125" d="100"/>
        </p:scale>
        <p:origin x="1266" y="-3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D1BA08-9D49-45AE-AB9F-41FB707FE192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E821AC-C6C7-4C5C-B37F-4E1318E7F4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48195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6211F-D4E1-490D-854E-B8D14DF14210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7F6FF-BAE9-4096-9ED9-30A749D01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485065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 dirty="0"/>
              <a:t>Super moteur de recherche</a:t>
            </a:r>
            <a:r>
              <a:rPr lang="fr-FR" baseline="0" dirty="0"/>
              <a:t> avec une interface humanisée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83E65D-7049-E67D-06D8-AFA997E3F75F}" type="slidenum">
              <a:rPr kumimoji="0" sz="13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Arial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sz="13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06266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F4244C-A0F8-ACAF-6D4C-99538061E45D}" type="slidenum">
              <a:rPr kumimoji="0" sz="13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Arial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sz="13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6191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FD9D8E-7EB8-89C6-4989-88AC87B01453}" type="slidenum">
              <a:rPr kumimoji="0" sz="13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Arial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sz="13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25161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713038" y="515938"/>
            <a:ext cx="4591050" cy="25828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dirty="0"/>
          </a:p>
        </p:txBody>
      </p:sp>
      <p:sp>
        <p:nvSpPr>
          <p:cNvPr id="430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84778" indent="-3018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07351" indent="-24147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90291" indent="-24147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3232" indent="-24147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56172" indent="-241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39112" indent="-241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22053" indent="-241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04993" indent="-241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0FF03F-F5BA-406E-BE03-61819AD6C6CD}" type="slidenum">
              <a:rPr kumimoji="0" lang="fr-FR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fr-FR" alt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83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713038" y="515938"/>
            <a:ext cx="4591050" cy="25828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dirty="0"/>
          </a:p>
        </p:txBody>
      </p:sp>
      <p:sp>
        <p:nvSpPr>
          <p:cNvPr id="430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84778" indent="-3018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07351" indent="-24147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90291" indent="-24147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3232" indent="-24147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56172" indent="-241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39112" indent="-241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22053" indent="-241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04993" indent="-241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0FF03F-F5BA-406E-BE03-61819AD6C6CD}" type="slidenum">
              <a:rPr kumimoji="0" lang="fr-FR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fr-FR" alt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798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jp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4FD5-6DEC-4572-B5F8-AE465BB175BE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B7F7-91E8-42EE-954F-EB8A23AD05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2546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4FD5-6DEC-4572-B5F8-AE465BB175BE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B7F7-91E8-42EE-954F-EB8A23AD05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7884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4FD5-6DEC-4572-B5F8-AE465BB175BE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B7F7-91E8-42EE-954F-EB8A23AD05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9635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2_Titre et sous-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Titre</a:t>
            </a:r>
            <a:endParaRPr/>
          </a:p>
        </p:txBody>
      </p:sp>
      <p:sp>
        <p:nvSpPr>
          <p:cNvPr id="5" name="Espace réservé du texte 10"/>
          <p:cNvSpPr>
            <a:spLocks noGrp="1"/>
          </p:cNvSpPr>
          <p:nvPr>
            <p:ph type="body" sz="quarter" idx="13"/>
          </p:nvPr>
        </p:nvSpPr>
        <p:spPr bwMode="gray">
          <a:xfrm>
            <a:off x="480000" y="3128061"/>
            <a:ext cx="11232000" cy="1240739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76617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3_Titre et sous-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Titre</a:t>
            </a:r>
            <a:endParaRPr/>
          </a:p>
        </p:txBody>
      </p:sp>
      <p:sp>
        <p:nvSpPr>
          <p:cNvPr id="5" name="Espace réservé du texte 10"/>
          <p:cNvSpPr>
            <a:spLocks noGrp="1"/>
          </p:cNvSpPr>
          <p:nvPr>
            <p:ph type="body" sz="quarter" idx="13"/>
          </p:nvPr>
        </p:nvSpPr>
        <p:spPr bwMode="gray">
          <a:xfrm>
            <a:off x="47328" y="3340389"/>
            <a:ext cx="12097344" cy="1240739"/>
          </a:xfrm>
        </p:spPr>
        <p:txBody>
          <a:bodyPr/>
          <a:lstStyle>
            <a:lvl1pPr algn="ctr">
              <a:lnSpc>
                <a:spcPct val="90000"/>
              </a:lnSpc>
              <a:spcAft>
                <a:spcPts val="0"/>
              </a:spcAft>
              <a:defRPr sz="4333" b="1" cap="all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>
              <a:defRPr/>
            </a:pPr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" y="-11572"/>
            <a:ext cx="1199456" cy="1211451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4896000" y="260648"/>
            <a:ext cx="2400000" cy="240000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 userDrawn="1"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10532307" y="370988"/>
            <a:ext cx="1179693" cy="1179693"/>
          </a:xfrm>
          <a:prstGeom prst="rect">
            <a:avLst/>
          </a:prstGeom>
        </p:spPr>
      </p:pic>
      <p:sp>
        <p:nvSpPr>
          <p:cNvPr id="10" name="Espace réservé du texte 10"/>
          <p:cNvSpPr>
            <a:spLocks noGrp="1"/>
          </p:cNvSpPr>
          <p:nvPr>
            <p:ph type="body" sz="quarter" idx="14"/>
          </p:nvPr>
        </p:nvSpPr>
        <p:spPr bwMode="gray">
          <a:xfrm>
            <a:off x="14668" y="4877092"/>
            <a:ext cx="12097344" cy="1240739"/>
          </a:xfrm>
        </p:spPr>
        <p:txBody>
          <a:bodyPr/>
          <a:lstStyle>
            <a:lvl1pPr algn="ctr">
              <a:lnSpc>
                <a:spcPct val="90000"/>
              </a:lnSpc>
              <a:spcAft>
                <a:spcPts val="0"/>
              </a:spcAft>
              <a:defRPr sz="3200" b="1" cap="none">
                <a:solidFill>
                  <a:schemeClr val="accent3"/>
                </a:solidFill>
              </a:defRPr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>
              <a:defRPr/>
            </a:pPr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11423915" y="6213310"/>
            <a:ext cx="768085" cy="56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423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sposition personnalisé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 dirty="0"/>
              <a:t>Modifiez le style du titre</a:t>
            </a:r>
            <a:endParaRPr dirty="0"/>
          </a:p>
        </p:txBody>
      </p:sp>
      <p:grpSp>
        <p:nvGrpSpPr>
          <p:cNvPr id="3" name="Groupe 2"/>
          <p:cNvGrpSpPr/>
          <p:nvPr userDrawn="1"/>
        </p:nvGrpSpPr>
        <p:grpSpPr bwMode="auto">
          <a:xfrm>
            <a:off x="9755846" y="1"/>
            <a:ext cx="2196804" cy="757508"/>
            <a:chOff x="7316884" y="0"/>
            <a:chExt cx="1647603" cy="568131"/>
          </a:xfrm>
        </p:grpSpPr>
        <p:pic>
          <p:nvPicPr>
            <p:cNvPr id="4" name="Image 3"/>
            <p:cNvPicPr>
              <a:picLocks noChangeAspect="1"/>
            </p:cNvPicPr>
            <p:nvPr/>
          </p:nvPicPr>
          <p:blipFill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tretch/>
          </p:blipFill>
          <p:spPr bwMode="auto">
            <a:xfrm>
              <a:off x="8396356" y="0"/>
              <a:ext cx="568131" cy="568131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 bwMode="auto">
            <a:xfrm>
              <a:off x="7316884" y="163476"/>
              <a:ext cx="1111122" cy="284742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867" b="1">
                  <a:solidFill>
                    <a:schemeClr val="accent3"/>
                  </a:solidFill>
                  <a:latin typeface="Arial Narrow"/>
                </a:rPr>
                <a:t>ACTUALITÉS </a:t>
              </a: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4658639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5_Disposition personnalisé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1423915" y="6213310"/>
            <a:ext cx="768085" cy="56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6967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_Disposition personnalisé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 userDrawn="1"/>
        </p:nvSpPr>
        <p:spPr bwMode="auto">
          <a:xfrm>
            <a:off x="0" y="0"/>
            <a:ext cx="911424" cy="74070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240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1296143" y="608685"/>
            <a:ext cx="10752519" cy="500808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grpSp>
        <p:nvGrpSpPr>
          <p:cNvPr id="3" name="Groupe 2"/>
          <p:cNvGrpSpPr/>
          <p:nvPr userDrawn="1"/>
        </p:nvGrpSpPr>
        <p:grpSpPr bwMode="auto">
          <a:xfrm>
            <a:off x="1" y="68626"/>
            <a:ext cx="1224135" cy="1080118"/>
            <a:chOff x="5004048" y="126406"/>
            <a:chExt cx="1224134" cy="1080119"/>
          </a:xfrm>
        </p:grpSpPr>
        <p:pic>
          <p:nvPicPr>
            <p:cNvPr id="4" name="Image 3"/>
            <p:cNvPicPr>
              <a:picLocks noChangeAspect="1"/>
            </p:cNvPicPr>
            <p:nvPr/>
          </p:nvPicPr>
          <p:blipFill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tretch/>
          </p:blipFill>
          <p:spPr bwMode="auto">
            <a:xfrm>
              <a:off x="5076056" y="126406"/>
              <a:ext cx="1080119" cy="1080119"/>
            </a:xfrm>
            <a:prstGeom prst="rect">
              <a:avLst/>
            </a:prstGeom>
          </p:spPr>
        </p:pic>
        <p:sp>
          <p:nvSpPr>
            <p:cNvPr id="5" name="Rectangle à coins arrondis 4"/>
            <p:cNvSpPr/>
            <p:nvPr/>
          </p:nvSpPr>
          <p:spPr bwMode="auto">
            <a:xfrm>
              <a:off x="5148064" y="170556"/>
              <a:ext cx="504000" cy="450131"/>
            </a:xfrm>
            <a:prstGeom prst="roundRect">
              <a:avLst>
                <a:gd name="adj" fmla="val 16667"/>
              </a:avLst>
            </a:prstGeom>
            <a:solidFill>
              <a:srgbClr val="033E61"/>
            </a:solidFill>
            <a:ln>
              <a:solidFill>
                <a:srgbClr val="033E6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fr-FR" sz="1800" b="1">
                  <a:solidFill>
                    <a:schemeClr val="bg1"/>
                  </a:solidFill>
                  <a:latin typeface="Arial Black"/>
                </a:rPr>
                <a:t>+</a:t>
              </a:r>
              <a:endParaRPr sz="2400"/>
            </a:p>
          </p:txBody>
        </p:sp>
        <p:sp>
          <p:nvSpPr>
            <p:cNvPr id="6" name="ZoneTexte 5"/>
            <p:cNvSpPr txBox="1"/>
            <p:nvPr/>
          </p:nvSpPr>
          <p:spPr bwMode="auto">
            <a:xfrm>
              <a:off x="5004048" y="442993"/>
              <a:ext cx="1224134" cy="379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fr-FR" sz="1867" b="1">
                  <a:solidFill>
                    <a:schemeClr val="bg1"/>
                  </a:solidFill>
                  <a:latin typeface="Arial Narrow"/>
                  <a:cs typeface="Arial"/>
                </a:rPr>
                <a:t> CAP  </a:t>
              </a:r>
              <a:r>
                <a:rPr lang="fr-FR" sz="1867" b="1">
                  <a:solidFill>
                    <a:schemeClr val="accent3"/>
                  </a:solidFill>
                  <a:latin typeface="Arial Narrow"/>
                  <a:cs typeface="Arial"/>
                </a:rPr>
                <a:t>123</a:t>
              </a:r>
              <a:endParaRPr sz="2400">
                <a:solidFill>
                  <a:schemeClr val="accent3"/>
                </a:solidFill>
              </a:endParaRPr>
            </a:p>
          </p:txBody>
        </p:sp>
        <p:sp>
          <p:nvSpPr>
            <p:cNvPr id="7" name="Rectangle à coins arrondis 6"/>
            <p:cNvSpPr/>
            <p:nvPr/>
          </p:nvSpPr>
          <p:spPr bwMode="auto">
            <a:xfrm>
              <a:off x="5573166" y="772381"/>
              <a:ext cx="460680" cy="252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fr-FR" sz="1800" b="1">
                  <a:solidFill>
                    <a:srgbClr val="275791"/>
                  </a:solidFill>
                  <a:latin typeface="Arial Black"/>
                </a:rPr>
                <a:t>-</a:t>
              </a: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8796134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4_Titre et sous-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Titre</a:t>
            </a:r>
            <a:endParaRPr/>
          </a:p>
        </p:txBody>
      </p:sp>
      <p:sp>
        <p:nvSpPr>
          <p:cNvPr id="5" name="Espace réservé du texte 10"/>
          <p:cNvSpPr>
            <a:spLocks noGrp="1"/>
          </p:cNvSpPr>
          <p:nvPr>
            <p:ph type="body" sz="quarter" idx="13"/>
          </p:nvPr>
        </p:nvSpPr>
        <p:spPr bwMode="gray">
          <a:xfrm>
            <a:off x="14668" y="3128061"/>
            <a:ext cx="12097344" cy="1240739"/>
          </a:xfrm>
        </p:spPr>
        <p:txBody>
          <a:bodyPr/>
          <a:lstStyle>
            <a:lvl1pPr algn="ctr">
              <a:lnSpc>
                <a:spcPct val="90000"/>
              </a:lnSpc>
              <a:spcAft>
                <a:spcPts val="0"/>
              </a:spcAft>
              <a:defRPr sz="4333" b="1" cap="all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>
              <a:defRPr/>
            </a:pPr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2" y="-11572"/>
            <a:ext cx="1295465" cy="1308421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 userDrawn="1"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5040016" y="356659"/>
            <a:ext cx="2111968" cy="2111968"/>
          </a:xfrm>
          <a:prstGeom prst="rect">
            <a:avLst/>
          </a:prstGeom>
        </p:spPr>
      </p:pic>
      <p:sp>
        <p:nvSpPr>
          <p:cNvPr id="6" name="Espace réservé du texte 10"/>
          <p:cNvSpPr>
            <a:spLocks noGrp="1"/>
          </p:cNvSpPr>
          <p:nvPr>
            <p:ph type="body" sz="quarter" idx="14"/>
          </p:nvPr>
        </p:nvSpPr>
        <p:spPr bwMode="gray">
          <a:xfrm>
            <a:off x="14668" y="4877092"/>
            <a:ext cx="12097344" cy="1240739"/>
          </a:xfrm>
        </p:spPr>
        <p:txBody>
          <a:bodyPr/>
          <a:lstStyle>
            <a:lvl1pPr algn="ctr">
              <a:lnSpc>
                <a:spcPct val="90000"/>
              </a:lnSpc>
              <a:spcAft>
                <a:spcPts val="0"/>
              </a:spcAft>
              <a:defRPr sz="3200" b="1" cap="none">
                <a:solidFill>
                  <a:schemeClr val="accent4"/>
                </a:solidFill>
              </a:defRPr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>
              <a:defRPr/>
            </a:pPr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11423915" y="6213310"/>
            <a:ext cx="768085" cy="56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6467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Disposition personnalisé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10992545" y="164637"/>
            <a:ext cx="1056116" cy="1056116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11423915" y="6213310"/>
            <a:ext cx="768085" cy="56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5969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5_Titre et sous-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Titre</a:t>
            </a:r>
            <a:endParaRPr/>
          </a:p>
        </p:txBody>
      </p:sp>
      <p:sp>
        <p:nvSpPr>
          <p:cNvPr id="5" name="Espace réservé du texte 10"/>
          <p:cNvSpPr>
            <a:spLocks noGrp="1"/>
          </p:cNvSpPr>
          <p:nvPr>
            <p:ph type="body" sz="quarter" idx="13"/>
          </p:nvPr>
        </p:nvSpPr>
        <p:spPr bwMode="gray">
          <a:xfrm>
            <a:off x="647735" y="3884109"/>
            <a:ext cx="11232000" cy="1240739"/>
          </a:xfrm>
        </p:spPr>
        <p:txBody>
          <a:bodyPr/>
          <a:lstStyle>
            <a:lvl1pPr algn="ctr">
              <a:lnSpc>
                <a:spcPct val="90000"/>
              </a:lnSpc>
              <a:spcAft>
                <a:spcPts val="0"/>
              </a:spcAft>
              <a:defRPr sz="4333" b="1" cap="all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>
              <a:defRPr/>
            </a:pPr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" y="111286"/>
            <a:ext cx="1295465" cy="1308421"/>
          </a:xfrm>
          <a:prstGeom prst="rect">
            <a:avLst/>
          </a:prstGeom>
        </p:spPr>
      </p:pic>
      <p:sp>
        <p:nvSpPr>
          <p:cNvPr id="6" name="ZoneTexte 5"/>
          <p:cNvSpPr txBox="1"/>
          <p:nvPr userDrawn="1"/>
        </p:nvSpPr>
        <p:spPr bwMode="auto">
          <a:xfrm>
            <a:off x="4271798" y="836712"/>
            <a:ext cx="4224468" cy="2964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2800">
                <a:solidFill>
                  <a:srgbClr val="BA0A3E"/>
                </a:solidFill>
                <a:latin typeface="Arial Black"/>
              </a:rPr>
              <a:t>?</a:t>
            </a:r>
            <a:r>
              <a:rPr lang="fr-FR" sz="18666">
                <a:solidFill>
                  <a:srgbClr val="BA0A3E"/>
                </a:solidFill>
                <a:latin typeface="Arial Black"/>
              </a:rPr>
              <a:t>?</a:t>
            </a:r>
            <a:r>
              <a:rPr lang="fr-FR" sz="12800">
                <a:solidFill>
                  <a:srgbClr val="BA0A3E"/>
                </a:solidFill>
                <a:latin typeface="Arial Black"/>
              </a:rPr>
              <a:t>?</a:t>
            </a:r>
            <a:endParaRPr sz="2400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11423915" y="6213310"/>
            <a:ext cx="768085" cy="56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611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4FD5-6DEC-4572-B5F8-AE465BB175BE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B7F7-91E8-42EE-954F-EB8A23AD05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40467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 dirty="0"/>
              <a:t>Modifiez le style du titre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496187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re et textes 3 colonn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82685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4_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1851" y="1710267"/>
            <a:ext cx="10515600" cy="1120397"/>
          </a:xfrm>
        </p:spPr>
        <p:txBody>
          <a:bodyPr anchor="b"/>
          <a:lstStyle>
            <a:lvl1pPr>
              <a:defRPr sz="5333">
                <a:solidFill>
                  <a:srgbClr val="C60A44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1851" y="2926964"/>
            <a:ext cx="10515600" cy="150071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657769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1_Titre et textes 3 colonn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836712"/>
            <a:ext cx="11232000" cy="500808"/>
          </a:xfrm>
        </p:spPr>
        <p:txBody>
          <a:bodyPr/>
          <a:lstStyle>
            <a:lvl1pPr>
              <a:defRPr sz="3333">
                <a:solidFill>
                  <a:schemeClr val="tx1">
                    <a:lumMod val="65000"/>
                    <a:lumOff val="35000"/>
                  </a:schemeClr>
                </a:solidFill>
                <a:latin typeface="Arial Narrow"/>
              </a:defRPr>
            </a:lvl1pPr>
          </a:lstStyle>
          <a:p>
            <a:pPr>
              <a:defRPr/>
            </a:pPr>
            <a:r>
              <a:rPr lang="fr-FR"/>
              <a:t>Titre</a:t>
            </a:r>
            <a:endParaRPr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1412776"/>
            <a:ext cx="11232000" cy="4800533"/>
          </a:xfrm>
        </p:spPr>
        <p:txBody>
          <a:bodyPr/>
          <a:lstStyle>
            <a:lvl1pPr>
              <a:defRPr sz="2133"/>
            </a:lvl1pPr>
            <a:lvl2pPr>
              <a:defRPr sz="2133"/>
            </a:lvl2pPr>
            <a:lvl3pPr>
              <a:defRPr sz="2133"/>
            </a:lvl3pPr>
            <a:lvl4pPr>
              <a:defRPr sz="2133"/>
            </a:lvl4pPr>
            <a:lvl5pPr>
              <a:defRPr sz="2133"/>
            </a:lvl5pPr>
          </a:lstStyle>
          <a:p>
            <a:pPr lvl="0">
              <a:defRPr/>
            </a:pPr>
            <a:r>
              <a:rPr lang="fr-FR"/>
              <a:t>Texte de niveau 1</a:t>
            </a:r>
            <a:endParaRPr/>
          </a:p>
          <a:p>
            <a:pPr lvl="1">
              <a:defRPr/>
            </a:pPr>
            <a:r>
              <a:rPr lang="fr-FR"/>
              <a:t>Texte de niveau 2</a:t>
            </a:r>
            <a:endParaRPr/>
          </a:p>
          <a:p>
            <a:pPr lvl="2">
              <a:defRPr/>
            </a:pPr>
            <a:r>
              <a:rPr lang="fr-FR"/>
              <a:t>Texte de niveau 3</a:t>
            </a:r>
            <a:endParaRPr/>
          </a:p>
          <a:p>
            <a:pPr lvl="3">
              <a:defRPr/>
            </a:pPr>
            <a:r>
              <a:rPr lang="fr-FR"/>
              <a:t>Texte de niveau 4</a:t>
            </a:r>
            <a:endParaRPr/>
          </a:p>
          <a:p>
            <a:pPr lvl="4">
              <a:defRPr/>
            </a:pPr>
            <a:r>
              <a:rPr lang="fr-FR"/>
              <a:t>Texte de niveau 5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942542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838200" y="1825624"/>
            <a:ext cx="5181600" cy="4351339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72200" y="1825624"/>
            <a:ext cx="5181600" cy="4351339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EF44D5C-B9B1-46E6-AD1A-D359D1D796BB}" type="datetimeFigureOut">
              <a:rPr lang="fr-FR"/>
              <a:t>16/06/2025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582FDD3-AB3B-4AB4-8807-D37658F380E0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61897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EF44D5C-B9B1-46E6-AD1A-D359D1D796BB}" type="datetimeFigureOut">
              <a:rPr lang="fr-FR"/>
              <a:t>16/06/2025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582FDD3-AB3B-4AB4-8807-D37658F380E0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42171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userDrawn="1">
  <p:cSld name="2_Couvertu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XX/XX/XXXX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10C140CD-8AED-46FF-A9A2-77308F3F39AE}" type="slidenum">
              <a:rPr lang="fr-FR"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Titre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112037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8147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4FD5-6DEC-4572-B5F8-AE465BB175BE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B7F7-91E8-42EE-954F-EB8A23AD05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4071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4FD5-6DEC-4572-B5F8-AE465BB175BE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B7F7-91E8-42EE-954F-EB8A23AD05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2799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4FD5-6DEC-4572-B5F8-AE465BB175BE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B7F7-91E8-42EE-954F-EB8A23AD05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210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4FD5-6DEC-4572-B5F8-AE465BB175BE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B7F7-91E8-42EE-954F-EB8A23AD05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7917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4FD5-6DEC-4572-B5F8-AE465BB175BE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B7F7-91E8-42EE-954F-EB8A23AD05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67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4FD5-6DEC-4572-B5F8-AE465BB175BE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B7F7-91E8-42EE-954F-EB8A23AD05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474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4FD5-6DEC-4572-B5F8-AE465BB175BE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B7F7-91E8-42EE-954F-EB8A23AD05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7582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94FD5-6DEC-4572-B5F8-AE465BB175BE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EB7F7-91E8-42EE-954F-EB8A23AD05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9323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239350" y="757508"/>
            <a:ext cx="11713300" cy="5008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defRPr/>
            </a:pPr>
            <a:r>
              <a:rPr lang="fr-FR"/>
              <a:t>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239350" y="1220755"/>
            <a:ext cx="11713301" cy="54726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fr-FR"/>
              <a:t>Texte de niveau 1</a:t>
            </a:r>
            <a:endParaRPr/>
          </a:p>
          <a:p>
            <a:pPr lvl="1">
              <a:defRPr/>
            </a:pPr>
            <a:r>
              <a:rPr lang="fr-FR"/>
              <a:t>Texte de niveau 2</a:t>
            </a:r>
            <a:endParaRPr/>
          </a:p>
          <a:p>
            <a:pPr lvl="2">
              <a:defRPr/>
            </a:pPr>
            <a:r>
              <a:rPr lang="fr-FR"/>
              <a:t>Texte de niveau 3</a:t>
            </a:r>
            <a:endParaRPr/>
          </a:p>
          <a:p>
            <a:pPr lvl="3">
              <a:defRPr/>
            </a:pPr>
            <a:r>
              <a:rPr lang="fr-FR"/>
              <a:t>Texte de niveau 4</a:t>
            </a:r>
            <a:endParaRPr/>
          </a:p>
          <a:p>
            <a:pPr lvl="4">
              <a:defRPr/>
            </a:pPr>
            <a:r>
              <a:rPr lang="fr-FR"/>
              <a:t>Texte de niveau 5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45359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dt="0"/>
  <p:txStyles>
    <p:titleStyle>
      <a:lvl1pPr algn="l" defTabSz="1219170">
        <a:lnSpc>
          <a:spcPct val="90000"/>
        </a:lnSpc>
        <a:spcBef>
          <a:spcPts val="0"/>
        </a:spcBef>
        <a:buNone/>
        <a:defRPr sz="3200" b="1">
          <a:solidFill>
            <a:schemeClr val="tx1">
              <a:lumMod val="65000"/>
              <a:lumOff val="35000"/>
            </a:schemeClr>
          </a:solidFill>
          <a:latin typeface="Arial Narrow"/>
          <a:ea typeface="+mj-ea"/>
          <a:cs typeface="+mj-cs"/>
        </a:defRPr>
      </a:lvl1pPr>
    </p:titleStyle>
    <p:bodyStyle>
      <a:lvl1pPr marL="0" indent="0" algn="l" defTabSz="1219170">
        <a:lnSpc>
          <a:spcPct val="100000"/>
        </a:lnSpc>
        <a:spcBef>
          <a:spcPts val="0"/>
        </a:spcBef>
        <a:spcAft>
          <a:spcPts val="667"/>
        </a:spcAft>
        <a:buFont typeface="Arial"/>
        <a:buNone/>
        <a:defRPr sz="2400" b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335992" indent="-95998" algn="l" defTabSz="1219170">
        <a:lnSpc>
          <a:spcPct val="100000"/>
        </a:lnSpc>
        <a:spcBef>
          <a:spcPts val="800"/>
        </a:spcBef>
        <a:spcAft>
          <a:spcPts val="800"/>
        </a:spcAft>
        <a:buFont typeface="Arial"/>
        <a:buChar char="•"/>
        <a:defRPr sz="2133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575986" indent="-95998" algn="l" defTabSz="1219170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/>
        <a:buChar char="•"/>
        <a:defRPr sz="1867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815980" indent="-95998" algn="l" defTabSz="1219170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/>
        <a:buChar char="•"/>
        <a:defRPr sz="1867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03972" indent="-95998" algn="l" defTabSz="1219170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/>
        <a:buChar char="•"/>
        <a:defRPr sz="1867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3352716" indent="-304792" algn="l" defTabSz="1219170">
        <a:spcBef>
          <a:spcPts val="0"/>
        </a:spcBef>
        <a:buFont typeface="Arial"/>
        <a:buChar char="•"/>
        <a:defRPr sz="2667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>
        <a:spcBef>
          <a:spcPts val="0"/>
        </a:spcBef>
        <a:buFont typeface="Arial"/>
        <a:buChar char="•"/>
        <a:defRPr sz="2667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>
        <a:spcBef>
          <a:spcPts val="0"/>
        </a:spcBef>
        <a:buFont typeface="Arial"/>
        <a:buChar char="•"/>
        <a:defRPr sz="2667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>
        <a:spcBef>
          <a:spcPts val="0"/>
        </a:spcBef>
        <a:buFont typeface="Arial"/>
        <a:buChar char="•"/>
        <a:defRPr sz="2667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>
        <a:defRPr sz="24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>
        <a:defRPr sz="24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>
        <a:defRPr sz="24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>
        <a:defRPr sz="24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>
        <a:defRPr sz="24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>
        <a:defRPr sz="24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59"/>
          <a:stretch/>
        </p:blipFill>
        <p:spPr>
          <a:xfrm>
            <a:off x="197806" y="180113"/>
            <a:ext cx="1593270" cy="1699600"/>
          </a:xfrm>
          <a:prstGeom prst="rect">
            <a:avLst/>
          </a:prstGeom>
        </p:spPr>
      </p:pic>
      <p:sp>
        <p:nvSpPr>
          <p:cNvPr id="5" name="Espace réservé du texte 3"/>
          <p:cNvSpPr txBox="1">
            <a:spLocks/>
          </p:cNvSpPr>
          <p:nvPr/>
        </p:nvSpPr>
        <p:spPr>
          <a:xfrm>
            <a:off x="233640" y="6199970"/>
            <a:ext cx="11737581" cy="47792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Nathalie JORET  IEN SBSSA </a:t>
            </a: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7DD154AD-7DE6-4495-9D9C-EFECDA3B5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96168" y="2197332"/>
            <a:ext cx="1779717" cy="273592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tIns="7200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fr-FR" altLang="fr-FR" sz="2400" b="1" dirty="0">
                <a:latin typeface="Arial Narrow" panose="020B0606020202030204" pitchFamily="34" charset="0"/>
              </a:rPr>
              <a:t>Le </a:t>
            </a:r>
            <a:r>
              <a:rPr lang="fr-FR" altLang="fr-FR" sz="2400" b="1" dirty="0" smtClean="0">
                <a:latin typeface="Arial Narrow" panose="020B0606020202030204" pitchFamily="34" charset="0"/>
              </a:rPr>
              <a:t>16/06/2025</a:t>
            </a:r>
            <a:endParaRPr lang="fr-FR" altLang="fr-FR" sz="2400" b="1" dirty="0">
              <a:latin typeface="Arial Narrow" panose="020B0606020202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200" b="1" dirty="0" smtClean="0">
                <a:solidFill>
                  <a:srgbClr val="223A7D"/>
                </a:solidFill>
                <a:latin typeface="Arial Narrow" panose="020B0606020202030204" pitchFamily="34" charset="0"/>
              </a:rPr>
              <a:t>LP Jean Lurçat</a:t>
            </a:r>
            <a:endParaRPr lang="fr-FR" altLang="fr-FR" sz="2200" b="1" dirty="0">
              <a:solidFill>
                <a:srgbClr val="223A7D"/>
              </a:solidFill>
              <a:latin typeface="Arial Narrow" panose="020B0606020202030204" pitchFamily="34" charset="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fr-FR" altLang="fr-FR" sz="2400" b="1" dirty="0" smtClean="0">
                <a:latin typeface="Arial Narrow" panose="020B0606020202030204" pitchFamily="34" charset="0"/>
              </a:rPr>
              <a:t>9h </a:t>
            </a:r>
            <a:r>
              <a:rPr lang="fr-FR" altLang="fr-FR" sz="2400" b="1" dirty="0">
                <a:latin typeface="Arial Narrow" panose="020B0606020202030204" pitchFamily="34" charset="0"/>
              </a:rPr>
              <a:t>– </a:t>
            </a:r>
            <a:r>
              <a:rPr lang="fr-FR" altLang="fr-FR" sz="2400" b="1" dirty="0" smtClean="0">
                <a:latin typeface="Arial Narrow" panose="020B0606020202030204" pitchFamily="34" charset="0"/>
              </a:rPr>
              <a:t>16h</a:t>
            </a:r>
            <a:endParaRPr lang="fr-FR" altLang="fr-FR" sz="2400" b="1" dirty="0">
              <a:latin typeface="Arial Narrow" panose="020B0606020202030204" pitchFamily="34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75188" y="1879713"/>
            <a:ext cx="8347586" cy="337116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600" dirty="0">
                <a:solidFill>
                  <a:srgbClr val="223A7D"/>
                </a:solidFill>
                <a:latin typeface="Arial Black" panose="020B0A04020102020204" pitchFamily="34" charset="0"/>
              </a:rPr>
              <a:t>BCP Animation </a:t>
            </a:r>
          </a:p>
          <a:p>
            <a:pPr algn="ctr"/>
            <a:r>
              <a:rPr lang="fr-FR" sz="3600" dirty="0">
                <a:solidFill>
                  <a:srgbClr val="223A7D"/>
                </a:solidFill>
                <a:latin typeface="Arial Black" panose="020B0A04020102020204" pitchFamily="34" charset="0"/>
              </a:rPr>
              <a:t>Enfance, personnes </a:t>
            </a:r>
            <a:r>
              <a:rPr lang="fr-FR" sz="3600" dirty="0" smtClean="0">
                <a:solidFill>
                  <a:srgbClr val="223A7D"/>
                </a:solidFill>
                <a:latin typeface="Arial Black" panose="020B0A04020102020204" pitchFamily="34" charset="0"/>
              </a:rPr>
              <a:t>âgées: Bilan de la formation de l’année et préparation de la suivante </a:t>
            </a:r>
          </a:p>
        </p:txBody>
      </p:sp>
    </p:spTree>
    <p:extLst>
      <p:ext uri="{BB962C8B-B14F-4D97-AF65-F5344CB8AC3E}">
        <p14:creationId xmlns:p14="http://schemas.microsoft.com/office/powerpoint/2010/main" val="82874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8658" y="2364628"/>
            <a:ext cx="113330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108364" y="260445"/>
            <a:ext cx="1080654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>
                <a:solidFill>
                  <a:srgbClr val="223A7D"/>
                </a:solidFill>
                <a:latin typeface="Arial Black" panose="020B0A04020102020204" pitchFamily="34" charset="0"/>
              </a:rPr>
              <a:t>Contenu de formation</a:t>
            </a:r>
            <a:endParaRPr lang="fr-FR" sz="2500" b="1" dirty="0">
              <a:solidFill>
                <a:srgbClr val="223A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678047"/>
              </p:ext>
            </p:extLst>
          </p:nvPr>
        </p:nvGraphicFramePr>
        <p:xfrm>
          <a:off x="318658" y="725113"/>
          <a:ext cx="11229330" cy="578925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318413">
                  <a:extLst>
                    <a:ext uri="{9D8B030D-6E8A-4147-A177-3AD203B41FA5}">
                      <a16:colId xmlns:a16="http://schemas.microsoft.com/office/drawing/2014/main" val="3989896322"/>
                    </a:ext>
                  </a:extLst>
                </a:gridCol>
                <a:gridCol w="2684206">
                  <a:extLst>
                    <a:ext uri="{9D8B030D-6E8A-4147-A177-3AD203B41FA5}">
                      <a16:colId xmlns:a16="http://schemas.microsoft.com/office/drawing/2014/main" val="3350033925"/>
                    </a:ext>
                  </a:extLst>
                </a:gridCol>
                <a:gridCol w="2723323">
                  <a:extLst>
                    <a:ext uri="{9D8B030D-6E8A-4147-A177-3AD203B41FA5}">
                      <a16:colId xmlns:a16="http://schemas.microsoft.com/office/drawing/2014/main" val="203029025"/>
                    </a:ext>
                  </a:extLst>
                </a:gridCol>
                <a:gridCol w="2466680">
                  <a:extLst>
                    <a:ext uri="{9D8B030D-6E8A-4147-A177-3AD203B41FA5}">
                      <a16:colId xmlns:a16="http://schemas.microsoft.com/office/drawing/2014/main" val="1541658624"/>
                    </a:ext>
                  </a:extLst>
                </a:gridCol>
                <a:gridCol w="2036708">
                  <a:extLst>
                    <a:ext uri="{9D8B030D-6E8A-4147-A177-3AD203B41FA5}">
                      <a16:colId xmlns:a16="http://schemas.microsoft.com/office/drawing/2014/main" val="4122512738"/>
                    </a:ext>
                  </a:extLst>
                </a:gridCol>
              </a:tblGrid>
              <a:tr h="8972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Date</a:t>
                      </a:r>
                      <a:endParaRPr lang="fr-FR" sz="20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12/02/25</a:t>
                      </a:r>
                      <a:endParaRPr lang="fr-FR" sz="20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Module de professionnalisation</a:t>
                      </a:r>
                      <a:endParaRPr lang="fr-FR" sz="20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Module de transférabilité</a:t>
                      </a:r>
                      <a:endParaRPr lang="fr-FR" sz="20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03/04/25</a:t>
                      </a:r>
                      <a:endParaRPr lang="fr-FR" sz="20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621424"/>
                  </a:ext>
                </a:extLst>
              </a:tr>
              <a:tr h="9085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Modalité</a:t>
                      </a:r>
                      <a:endParaRPr lang="fr-FR" sz="20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Présentiel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Lycée C Arnaud </a:t>
                      </a:r>
                      <a:r>
                        <a:rPr lang="fr-FR" sz="2000" dirty="0" err="1">
                          <a:effectLst/>
                        </a:rPr>
                        <a:t>Beltrame</a:t>
                      </a:r>
                      <a:endParaRPr lang="fr-FR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MEYZIEU</a:t>
                      </a:r>
                      <a:endParaRPr lang="fr-FR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A la demande des enseignants : en ACM le mercredi ou pendant les vacances</a:t>
                      </a:r>
                      <a:endParaRPr lang="fr-FR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En établissement, chaque équipe avec ses classes</a:t>
                      </a:r>
                      <a:endParaRPr lang="fr-FR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Viso</a:t>
                      </a:r>
                      <a:endParaRPr lang="fr-FR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4778262"/>
                  </a:ext>
                </a:extLst>
              </a:tr>
              <a:tr h="3892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Durée</a:t>
                      </a:r>
                      <a:endParaRPr lang="fr-FR" sz="20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Journée</a:t>
                      </a:r>
                      <a:endParaRPr lang="fr-FR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3 à 6 heures selon les besoins</a:t>
                      </a:r>
                      <a:endParaRPr lang="fr-FR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Entre février et avril 2025</a:t>
                      </a:r>
                      <a:endParaRPr lang="fr-FR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2 heures  16h-18h</a:t>
                      </a:r>
                      <a:endParaRPr lang="fr-FR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7242489"/>
                  </a:ext>
                </a:extLst>
              </a:tr>
              <a:tr h="9680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i="0" dirty="0">
                          <a:solidFill>
                            <a:schemeClr val="tx1"/>
                          </a:solidFill>
                          <a:effectLst/>
                        </a:rPr>
                        <a:t>Contenu</a:t>
                      </a:r>
                      <a:endParaRPr lang="fr-FR" sz="20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i="0" dirty="0">
                          <a:effectLst/>
                        </a:rPr>
                        <a:t>Les techniques d’accueil, le rythme d’une journée, les activités, les modalités d’animation, les rituels</a:t>
                      </a:r>
                      <a:endParaRPr lang="fr-FR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i="0" dirty="0">
                          <a:effectLst/>
                        </a:rPr>
                        <a:t>Observation du rôle de l’</a:t>
                      </a:r>
                      <a:r>
                        <a:rPr lang="fr-FR" sz="2000" i="0" dirty="0" err="1">
                          <a:effectLst/>
                        </a:rPr>
                        <a:t>animateur</a:t>
                      </a:r>
                      <a:r>
                        <a:rPr lang="fr-FR" sz="2000" i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·</a:t>
                      </a:r>
                      <a:r>
                        <a:rPr lang="fr-FR" sz="2000" i="0" dirty="0" err="1">
                          <a:effectLst/>
                        </a:rPr>
                        <a:t>trice</a:t>
                      </a:r>
                      <a:r>
                        <a:rPr lang="fr-FR" sz="2000" i="0" dirty="0">
                          <a:effectLst/>
                        </a:rPr>
                        <a:t> en ACM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i="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i="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i="0" dirty="0">
                          <a:effectLst/>
                        </a:rPr>
                        <a:t> </a:t>
                      </a:r>
                      <a:endParaRPr lang="fr-FR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i="0" dirty="0">
                          <a:effectLst/>
                        </a:rPr>
                        <a:t>Utiliser et transmettre les techniques acquises aux élèves</a:t>
                      </a:r>
                      <a:endParaRPr lang="fr-FR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i="0" dirty="0">
                          <a:effectLst/>
                        </a:rPr>
                        <a:t>Bilan par équipe de l’exploitation des outils acquis</a:t>
                      </a:r>
                      <a:endParaRPr lang="fr-FR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3226111"/>
                  </a:ext>
                </a:extLst>
              </a:tr>
              <a:tr h="9680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i="0" dirty="0">
                          <a:solidFill>
                            <a:schemeClr val="tx1"/>
                          </a:solidFill>
                          <a:effectLst/>
                        </a:rPr>
                        <a:t>Remarque</a:t>
                      </a:r>
                      <a:endParaRPr lang="fr-FR" sz="20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i="0" dirty="0">
                          <a:effectLst/>
                        </a:rPr>
                        <a:t>Prévoir un pique-nique</a:t>
                      </a:r>
                      <a:endParaRPr lang="fr-FR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i="0" dirty="0">
                          <a:effectLst/>
                        </a:rPr>
                        <a:t> </a:t>
                      </a:r>
                      <a:endParaRPr lang="fr-FR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i="0" dirty="0">
                          <a:effectLst/>
                        </a:rPr>
                        <a:t>Livrable : bilan des techniques et outils expérimentés avec les élèves</a:t>
                      </a:r>
                      <a:endParaRPr lang="fr-FR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i="0" dirty="0">
                          <a:effectLst/>
                        </a:rPr>
                        <a:t> </a:t>
                      </a:r>
                      <a:endParaRPr lang="fr-FR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4772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88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8658" y="2364628"/>
            <a:ext cx="113330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108364" y="260445"/>
            <a:ext cx="1080654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>
                <a:solidFill>
                  <a:srgbClr val="223A7D"/>
                </a:solidFill>
                <a:latin typeface="Arial Black" panose="020B0A04020102020204" pitchFamily="34" charset="0"/>
              </a:rPr>
              <a:t>Contenu de formation</a:t>
            </a:r>
            <a:endParaRPr lang="fr-FR" sz="2500" b="1" dirty="0">
              <a:solidFill>
                <a:srgbClr val="223A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555609"/>
              </p:ext>
            </p:extLst>
          </p:nvPr>
        </p:nvGraphicFramePr>
        <p:xfrm>
          <a:off x="318657" y="725113"/>
          <a:ext cx="11333017" cy="5200119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215175">
                  <a:extLst>
                    <a:ext uri="{9D8B030D-6E8A-4147-A177-3AD203B41FA5}">
                      <a16:colId xmlns:a16="http://schemas.microsoft.com/office/drawing/2014/main" val="3989896322"/>
                    </a:ext>
                  </a:extLst>
                </a:gridCol>
                <a:gridCol w="2168013">
                  <a:extLst>
                    <a:ext uri="{9D8B030D-6E8A-4147-A177-3AD203B41FA5}">
                      <a16:colId xmlns:a16="http://schemas.microsoft.com/office/drawing/2014/main" val="4122512738"/>
                    </a:ext>
                  </a:extLst>
                </a:gridCol>
                <a:gridCol w="2374490">
                  <a:extLst>
                    <a:ext uri="{9D8B030D-6E8A-4147-A177-3AD203B41FA5}">
                      <a16:colId xmlns:a16="http://schemas.microsoft.com/office/drawing/2014/main" val="1681290090"/>
                    </a:ext>
                  </a:extLst>
                </a:gridCol>
                <a:gridCol w="2973993">
                  <a:extLst>
                    <a:ext uri="{9D8B030D-6E8A-4147-A177-3AD203B41FA5}">
                      <a16:colId xmlns:a16="http://schemas.microsoft.com/office/drawing/2014/main" val="1741993352"/>
                    </a:ext>
                  </a:extLst>
                </a:gridCol>
                <a:gridCol w="2601346">
                  <a:extLst>
                    <a:ext uri="{9D8B030D-6E8A-4147-A177-3AD203B41FA5}">
                      <a16:colId xmlns:a16="http://schemas.microsoft.com/office/drawing/2014/main" val="1875931110"/>
                    </a:ext>
                  </a:extLst>
                </a:gridCol>
              </a:tblGrid>
              <a:tr h="8972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Date</a:t>
                      </a:r>
                      <a:endParaRPr lang="fr-FR" sz="20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03/04/25</a:t>
                      </a:r>
                      <a:endParaRPr lang="fr-FR" sz="20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09/04/25</a:t>
                      </a:r>
                      <a:endParaRPr lang="fr-FR" sz="20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Module de transférabilité</a:t>
                      </a:r>
                      <a:endParaRPr lang="fr-FR" sz="20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fin juin, début juillet 2025</a:t>
                      </a:r>
                      <a:endParaRPr lang="fr-FR" sz="20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621424"/>
                  </a:ext>
                </a:extLst>
              </a:tr>
              <a:tr h="9085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Modalité</a:t>
                      </a:r>
                      <a:endParaRPr lang="fr-FR" sz="20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Viso</a:t>
                      </a:r>
                      <a:endParaRPr lang="fr-FR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Présentiel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Lycée C Arnaud </a:t>
                      </a:r>
                      <a:r>
                        <a:rPr lang="fr-FR" sz="2000" dirty="0" err="1">
                          <a:effectLst/>
                        </a:rPr>
                        <a:t>Beltrame</a:t>
                      </a:r>
                      <a:endParaRPr lang="fr-FR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MEYZIEU</a:t>
                      </a:r>
                      <a:endParaRPr lang="fr-FR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En établissement, chaque équipe</a:t>
                      </a:r>
                      <a:endParaRPr lang="fr-FR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</a:rPr>
                        <a:t>Présentiel</a:t>
                      </a:r>
                      <a:endParaRPr lang="fr-FR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4778262"/>
                  </a:ext>
                </a:extLst>
              </a:tr>
              <a:tr h="3892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Durée</a:t>
                      </a:r>
                      <a:endParaRPr lang="fr-FR" sz="20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2 heures  16h-18h</a:t>
                      </a:r>
                      <a:endParaRPr lang="fr-FR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Journée</a:t>
                      </a:r>
                      <a:endParaRPr lang="fr-FR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Entre avril et juin 2025</a:t>
                      </a:r>
                      <a:endParaRPr lang="fr-FR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</a:rPr>
                        <a:t>6h</a:t>
                      </a:r>
                      <a:endParaRPr lang="fr-FR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7242489"/>
                  </a:ext>
                </a:extLst>
              </a:tr>
              <a:tr h="9680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i="0" dirty="0">
                          <a:solidFill>
                            <a:schemeClr val="tx1"/>
                          </a:solidFill>
                          <a:effectLst/>
                        </a:rPr>
                        <a:t>Contenu</a:t>
                      </a:r>
                      <a:endParaRPr lang="fr-FR" sz="20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i="0" dirty="0">
                          <a:effectLst/>
                        </a:rPr>
                        <a:t>Bilan par équipe de l’exploitation des outils acquis</a:t>
                      </a:r>
                      <a:endParaRPr lang="fr-FR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i="0" dirty="0">
                          <a:effectLst/>
                        </a:rPr>
                        <a:t>La gestion de projet et l’accueil d’enfants à besoins éducatifs particuliers</a:t>
                      </a:r>
                      <a:endParaRPr lang="fr-FR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i="0" dirty="0">
                          <a:effectLst/>
                        </a:rPr>
                        <a:t>Préparer la semaine d’intégration et enrôler les élèves de 1</a:t>
                      </a:r>
                      <a:r>
                        <a:rPr lang="fr-FR" sz="2000" i="0" baseline="30000" dirty="0">
                          <a:effectLst/>
                        </a:rPr>
                        <a:t>ère</a:t>
                      </a:r>
                      <a:r>
                        <a:rPr lang="fr-FR" sz="2000" i="0" dirty="0">
                          <a:effectLst/>
                        </a:rPr>
                        <a:t> et </a:t>
                      </a:r>
                      <a:r>
                        <a:rPr lang="fr-FR" sz="2000" i="0" dirty="0" err="1">
                          <a:effectLst/>
                        </a:rPr>
                        <a:t>Tle</a:t>
                      </a:r>
                      <a:r>
                        <a:rPr lang="fr-FR" sz="2000" i="0" dirty="0">
                          <a:effectLst/>
                        </a:rPr>
                        <a:t> dans la préparation de l’accueil des élèves de seconde.</a:t>
                      </a: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Marianne" panose="02000000000000000000" pitchFamily="2" charset="0"/>
                        <a:buChar char="-"/>
                      </a:pPr>
                      <a:r>
                        <a:rPr lang="fr-FR" sz="2000" i="0" dirty="0">
                          <a:effectLst/>
                        </a:rPr>
                        <a:t>Bilan de la formation 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Marianne" panose="02000000000000000000" pitchFamily="2" charset="0"/>
                        <a:buChar char="-"/>
                      </a:pPr>
                      <a:r>
                        <a:rPr lang="fr-FR" sz="2000" i="0" dirty="0">
                          <a:effectLst/>
                        </a:rPr>
                        <a:t>Mise en commun des actions de préparation de la rentrée</a:t>
                      </a: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3226111"/>
                  </a:ext>
                </a:extLst>
              </a:tr>
              <a:tr h="9680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i="0" dirty="0">
                          <a:solidFill>
                            <a:schemeClr val="tx1"/>
                          </a:solidFill>
                          <a:effectLst/>
                        </a:rPr>
                        <a:t>Remarque</a:t>
                      </a:r>
                      <a:endParaRPr lang="fr-FR" sz="20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i="0" dirty="0">
                          <a:effectLst/>
                        </a:rPr>
                        <a:t> </a:t>
                      </a:r>
                      <a:endParaRPr lang="fr-FR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i="0" dirty="0">
                          <a:effectLst/>
                        </a:rPr>
                        <a:t>Prévoir un pique-nique</a:t>
                      </a:r>
                      <a:endParaRPr lang="fr-FR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i="0" dirty="0">
                          <a:effectLst/>
                        </a:rPr>
                        <a:t>Livrable : modalité d’accueil des élèves de 2</a:t>
                      </a:r>
                      <a:r>
                        <a:rPr lang="fr-FR" sz="2000" i="0" baseline="30000" dirty="0">
                          <a:effectLst/>
                        </a:rPr>
                        <a:t>nde</a:t>
                      </a:r>
                      <a:r>
                        <a:rPr lang="fr-FR" sz="2000" i="0" dirty="0">
                          <a:effectLst/>
                        </a:rPr>
                        <a:t> par les élèves de 1</a:t>
                      </a:r>
                      <a:r>
                        <a:rPr lang="fr-FR" sz="2000" i="0" baseline="30000" dirty="0">
                          <a:effectLst/>
                        </a:rPr>
                        <a:t>ère</a:t>
                      </a:r>
                      <a:r>
                        <a:rPr lang="fr-FR" sz="2000" i="0" dirty="0">
                          <a:effectLst/>
                        </a:rPr>
                        <a:t> et de </a:t>
                      </a:r>
                      <a:r>
                        <a:rPr lang="fr-FR" sz="2000" i="0" dirty="0" err="1">
                          <a:effectLst/>
                        </a:rPr>
                        <a:t>Tle</a:t>
                      </a:r>
                      <a:endParaRPr lang="fr-FR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i="0" dirty="0">
                          <a:effectLst/>
                        </a:rPr>
                        <a:t> </a:t>
                      </a:r>
                      <a:endParaRPr lang="fr-FR" sz="20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4772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911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295468" y="1412777"/>
            <a:ext cx="9904073" cy="5251868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43339" y="6254275"/>
            <a:ext cx="11713301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/>
            <a:r>
              <a:rPr lang="fr-FR" sz="1867" kern="0" dirty="0">
                <a:solidFill>
                  <a:prstClr val="black"/>
                </a:solidFill>
                <a:latin typeface="Arial Narrow"/>
                <a:cs typeface="Arial"/>
              </a:rPr>
              <a:t>Assistant virtuel (Alexa, </a:t>
            </a:r>
            <a:r>
              <a:rPr lang="fr-FR" sz="1867" kern="0" dirty="0" err="1">
                <a:solidFill>
                  <a:prstClr val="black"/>
                </a:solidFill>
                <a:latin typeface="Arial Narrow"/>
                <a:cs typeface="Arial"/>
              </a:rPr>
              <a:t>Siri</a:t>
            </a:r>
            <a:r>
              <a:rPr lang="fr-FR" sz="1867" kern="0" dirty="0">
                <a:solidFill>
                  <a:prstClr val="black"/>
                </a:solidFill>
                <a:latin typeface="Arial Narrow"/>
                <a:cs typeface="Arial"/>
              </a:rPr>
              <a:t>), générateur de contenu (</a:t>
            </a:r>
            <a:r>
              <a:rPr lang="fr-FR" sz="1867" kern="0" dirty="0" err="1">
                <a:solidFill>
                  <a:prstClr val="black"/>
                </a:solidFill>
                <a:latin typeface="Arial Narrow"/>
                <a:cs typeface="Arial"/>
              </a:rPr>
              <a:t>perplexity</a:t>
            </a:r>
            <a:r>
              <a:rPr lang="fr-FR" sz="1867" kern="0" dirty="0">
                <a:solidFill>
                  <a:prstClr val="black"/>
                </a:solidFill>
                <a:latin typeface="Arial Narrow"/>
                <a:cs typeface="Arial"/>
              </a:rPr>
              <a:t>, </a:t>
            </a:r>
            <a:r>
              <a:rPr lang="fr-FR" sz="1867" kern="0" dirty="0" err="1">
                <a:solidFill>
                  <a:prstClr val="black"/>
                </a:solidFill>
                <a:latin typeface="Arial Narrow"/>
                <a:cs typeface="Arial"/>
              </a:rPr>
              <a:t>chatGPT</a:t>
            </a:r>
            <a:r>
              <a:rPr lang="fr-FR" sz="1867" kern="0" dirty="0">
                <a:solidFill>
                  <a:prstClr val="black"/>
                </a:solidFill>
                <a:latin typeface="Arial Narrow"/>
                <a:cs typeface="Arial"/>
              </a:rPr>
              <a:t>)………………………….Jarvis (</a:t>
            </a:r>
            <a:r>
              <a:rPr lang="fr-FR" sz="1867" kern="0" dirty="0" err="1">
                <a:solidFill>
                  <a:prstClr val="black"/>
                </a:solidFill>
                <a:latin typeface="Arial Narrow"/>
                <a:cs typeface="Arial"/>
              </a:rPr>
              <a:t>Ironman</a:t>
            </a:r>
            <a:r>
              <a:rPr lang="fr-FR" sz="1867" kern="0" dirty="0">
                <a:solidFill>
                  <a:prstClr val="black"/>
                </a:solidFill>
                <a:latin typeface="Arial Narrow"/>
                <a:cs typeface="Arial"/>
              </a:rPr>
              <a:t>), voiture K2000</a:t>
            </a:r>
          </a:p>
        </p:txBody>
      </p:sp>
      <p:sp>
        <p:nvSpPr>
          <p:cNvPr id="6" name="Rectangle 5"/>
          <p:cNvSpPr/>
          <p:nvPr/>
        </p:nvSpPr>
        <p:spPr>
          <a:xfrm>
            <a:off x="431371" y="356659"/>
            <a:ext cx="11617291" cy="1282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1219170"/>
            <a:r>
              <a:rPr lang="fr-FR" sz="2400" kern="0" dirty="0">
                <a:solidFill>
                  <a:prstClr val="black"/>
                </a:solidFill>
                <a:latin typeface="Arial Narrow"/>
                <a:cs typeface="Arial"/>
              </a:rPr>
              <a:t>Ensemble de théories et de techniques mises en œuvre en vue de réaliser des </a:t>
            </a:r>
            <a:r>
              <a:rPr lang="fr-FR" sz="2667" b="1" kern="0" dirty="0">
                <a:solidFill>
                  <a:prstClr val="black"/>
                </a:solidFill>
                <a:latin typeface="Arial Narrow"/>
                <a:cs typeface="Arial"/>
              </a:rPr>
              <a:t>machines capables de simuler l'intelligence humaine</a:t>
            </a:r>
            <a:r>
              <a:rPr lang="fr-FR" sz="2400" kern="0" dirty="0">
                <a:solidFill>
                  <a:prstClr val="black"/>
                </a:solidFill>
                <a:latin typeface="Arial Narrow"/>
                <a:cs typeface="Arial"/>
              </a:rPr>
              <a:t>. (Larousse)</a:t>
            </a:r>
          </a:p>
          <a:p>
            <a:pPr algn="just" defTabSz="1219170"/>
            <a:endParaRPr lang="fr-FR" sz="2400" kern="0" dirty="0">
              <a:solidFill>
                <a:prstClr val="black"/>
              </a:solidFill>
              <a:latin typeface="Arial Narrow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3870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167917"/>
              </p:ext>
            </p:extLst>
          </p:nvPr>
        </p:nvGraphicFramePr>
        <p:xfrm>
          <a:off x="719402" y="1700808"/>
          <a:ext cx="9686469" cy="2240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86469">
                  <a:extLst>
                    <a:ext uri="{9D8B030D-6E8A-4147-A177-3AD203B41FA5}">
                      <a16:colId xmlns:a16="http://schemas.microsoft.com/office/drawing/2014/main" val="527455938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7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Intelligence</a:t>
                      </a:r>
                      <a:r>
                        <a:rPr lang="fr-FR" sz="2700" kern="10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artificielle générative : </a:t>
                      </a:r>
                      <a:r>
                        <a:rPr lang="fr-FR" sz="2700" kern="100" dirty="0" err="1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Perplexity</a:t>
                      </a:r>
                      <a:endParaRPr lang="fr-FR" sz="27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387" marR="7638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294039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i="0" dirty="0" smtClean="0">
                          <a:solidFill>
                            <a:schemeClr val="tx1"/>
                          </a:solidFill>
                        </a:rPr>
                        <a:t>Principe</a:t>
                      </a:r>
                      <a:r>
                        <a:rPr lang="fr-FR" sz="2400" i="0" baseline="0" dirty="0" smtClean="0">
                          <a:solidFill>
                            <a:schemeClr val="tx1"/>
                          </a:solidFill>
                        </a:rPr>
                        <a:t> : formuler une demande (</a:t>
                      </a:r>
                      <a:r>
                        <a:rPr lang="fr-FR" sz="2400" i="0" baseline="0" dirty="0" smtClean="0">
                          <a:solidFill>
                            <a:schemeClr val="tx1"/>
                          </a:solidFill>
                        </a:rPr>
                        <a:t>prompt</a:t>
                      </a:r>
                      <a:r>
                        <a:rPr lang="fr-FR" sz="2400" i="0" baseline="0" dirty="0" smtClean="0">
                          <a:solidFill>
                            <a:schemeClr val="tx1"/>
                          </a:solidFill>
                        </a:rPr>
                        <a:t>), l’intelligence génère une réponse</a:t>
                      </a:r>
                      <a:endParaRPr lang="fr-FR" sz="2400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76387" marR="7638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183046"/>
                  </a:ext>
                </a:extLst>
              </a:tr>
            </a:tbl>
          </a:graphicData>
        </a:graphic>
      </p:graphicFrame>
      <p:pic>
        <p:nvPicPr>
          <p:cNvPr id="1025" name="Image 4" descr="verysaas.i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79" t="7777" r="14056" b="9225"/>
          <a:stretch>
            <a:fillRect/>
          </a:stretch>
        </p:blipFill>
        <p:spPr bwMode="auto">
          <a:xfrm flipH="1">
            <a:off x="10128449" y="740702"/>
            <a:ext cx="571500" cy="67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35360" y="100369"/>
            <a:ext cx="9409045" cy="716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>
              <a:lnSpc>
                <a:spcPct val="200000"/>
              </a:lnSpc>
              <a:spcBef>
                <a:spcPts val="800"/>
              </a:spcBef>
              <a:buClr>
                <a:srgbClr val="223A7D"/>
              </a:buClr>
            </a:pPr>
            <a:r>
              <a:rPr lang="fr-FR" sz="24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Exemples d’utilisations </a:t>
            </a:r>
            <a:r>
              <a:rPr lang="fr-FR" sz="24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le secteur de l’animation</a:t>
            </a:r>
            <a:endParaRPr lang="fr-FR" sz="24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050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2927648" y="437231"/>
            <a:ext cx="6240693" cy="500808"/>
          </a:xfrm>
        </p:spPr>
        <p:txBody>
          <a:bodyPr/>
          <a:lstStyle/>
          <a:p>
            <a:pPr>
              <a:defRPr/>
            </a:pPr>
            <a:r>
              <a:rPr lang="fr-FR" dirty="0"/>
              <a:t>Optimiser la qualité d’une requête</a:t>
            </a:r>
          </a:p>
        </p:txBody>
      </p:sp>
      <p:grpSp>
        <p:nvGrpSpPr>
          <p:cNvPr id="10" name="Groupe 9"/>
          <p:cNvGrpSpPr/>
          <p:nvPr/>
        </p:nvGrpSpPr>
        <p:grpSpPr bwMode="auto">
          <a:xfrm>
            <a:off x="4306699" y="2294981"/>
            <a:ext cx="3272050" cy="2351444"/>
            <a:chOff x="2843807" y="1265634"/>
            <a:chExt cx="2454038" cy="1763583"/>
          </a:xfrm>
        </p:grpSpPr>
        <p:sp>
          <p:nvSpPr>
            <p:cNvPr id="4" name="ZoneTexte 3"/>
            <p:cNvSpPr txBox="1"/>
            <p:nvPr/>
          </p:nvSpPr>
          <p:spPr bwMode="auto">
            <a:xfrm>
              <a:off x="2843807" y="2652142"/>
              <a:ext cx="2454038" cy="3770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170">
                <a:defRPr/>
              </a:pPr>
              <a:r>
                <a:rPr lang="fr-FR" sz="2667" b="1" kern="0">
                  <a:solidFill>
                    <a:prstClr val="black"/>
                  </a:solidFill>
                  <a:latin typeface="Arial Narrow"/>
                  <a:cs typeface="Arial"/>
                </a:rPr>
                <a:t>Poursuivre la demande</a:t>
              </a:r>
            </a:p>
          </p:txBody>
        </p:sp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3"/>
            <a:srcRect l="18681" t="13257" r="16066" b="27420"/>
            <a:stretch/>
          </p:blipFill>
          <p:spPr bwMode="auto">
            <a:xfrm>
              <a:off x="3299818" y="1265634"/>
              <a:ext cx="1584175" cy="1440160"/>
            </a:xfrm>
            <a:prstGeom prst="rect">
              <a:avLst/>
            </a:prstGeom>
          </p:spPr>
        </p:pic>
      </p:grpSp>
      <p:grpSp>
        <p:nvGrpSpPr>
          <p:cNvPr id="11" name="Groupe 10"/>
          <p:cNvGrpSpPr/>
          <p:nvPr/>
        </p:nvGrpSpPr>
        <p:grpSpPr bwMode="auto">
          <a:xfrm>
            <a:off x="8400257" y="2264577"/>
            <a:ext cx="2930611" cy="2289236"/>
            <a:chOff x="6300192" y="1265634"/>
            <a:chExt cx="2197958" cy="1716927"/>
          </a:xfrm>
        </p:grpSpPr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4"/>
            <a:srcRect b="14759"/>
            <a:stretch/>
          </p:blipFill>
          <p:spPr bwMode="auto">
            <a:xfrm>
              <a:off x="6637428" y="1265634"/>
              <a:ext cx="1563638" cy="1332856"/>
            </a:xfrm>
            <a:prstGeom prst="rect">
              <a:avLst/>
            </a:prstGeom>
          </p:spPr>
        </p:pic>
        <p:sp>
          <p:nvSpPr>
            <p:cNvPr id="9" name="ZoneTexte 8"/>
            <p:cNvSpPr txBox="1"/>
            <p:nvPr/>
          </p:nvSpPr>
          <p:spPr bwMode="auto">
            <a:xfrm>
              <a:off x="6300192" y="2605486"/>
              <a:ext cx="2197958" cy="3770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170">
                <a:defRPr/>
              </a:pPr>
              <a:r>
                <a:rPr lang="fr-FR" sz="2667" b="1" kern="0">
                  <a:solidFill>
                    <a:prstClr val="black"/>
                  </a:solidFill>
                  <a:latin typeface="Arial Narrow"/>
                  <a:cs typeface="Arial"/>
                </a:rPr>
                <a:t>Vérifier l’information</a:t>
              </a:r>
            </a:p>
          </p:txBody>
        </p:sp>
      </p:grpSp>
      <p:grpSp>
        <p:nvGrpSpPr>
          <p:cNvPr id="13" name="Groupe 12"/>
          <p:cNvGrpSpPr/>
          <p:nvPr/>
        </p:nvGrpSpPr>
        <p:grpSpPr bwMode="auto">
          <a:xfrm>
            <a:off x="634571" y="2052692"/>
            <a:ext cx="2803974" cy="2563329"/>
            <a:chOff x="475928" y="1106720"/>
            <a:chExt cx="2102980" cy="1922497"/>
          </a:xfrm>
        </p:grpSpPr>
        <p:sp>
          <p:nvSpPr>
            <p:cNvPr id="6" name="ZoneTexte 5"/>
            <p:cNvSpPr txBox="1"/>
            <p:nvPr/>
          </p:nvSpPr>
          <p:spPr bwMode="auto">
            <a:xfrm>
              <a:off x="475928" y="2652142"/>
              <a:ext cx="2102980" cy="3770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170">
                <a:defRPr/>
              </a:pPr>
              <a:r>
                <a:rPr lang="fr-FR" sz="2667" b="1" kern="0" dirty="0">
                  <a:solidFill>
                    <a:prstClr val="black"/>
                  </a:solidFill>
                  <a:latin typeface="Arial Narrow"/>
                  <a:cs typeface="Arial"/>
                </a:rPr>
                <a:t>Formuler la requête</a:t>
              </a:r>
            </a:p>
          </p:txBody>
        </p:sp>
        <p:pic>
          <p:nvPicPr>
            <p:cNvPr id="12" name="Image 11"/>
            <p:cNvPicPr>
              <a:picLocks noChangeAspect="1"/>
            </p:cNvPicPr>
            <p:nvPr/>
          </p:nvPicPr>
          <p:blipFill>
            <a:blip r:embed="rId5"/>
            <a:srcRect l="9613" t="1571" r="8335" b="19206"/>
            <a:stretch/>
          </p:blipFill>
          <p:spPr bwMode="auto">
            <a:xfrm>
              <a:off x="662697" y="1106720"/>
              <a:ext cx="1656184" cy="15990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965713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623393" y="394287"/>
            <a:ext cx="11713300" cy="500808"/>
          </a:xfrm>
        </p:spPr>
        <p:txBody>
          <a:bodyPr/>
          <a:lstStyle/>
          <a:p>
            <a:pPr>
              <a:defRPr/>
            </a:pPr>
            <a:r>
              <a:rPr lang="fr-FR" dirty="0"/>
              <a:t>Les biais de l’IA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3160462" y="641152"/>
            <a:ext cx="6639159" cy="55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334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>
            <a:extLst>
              <a:ext uri="{FF2B5EF4-FFF2-40B4-BE49-F238E27FC236}">
                <a16:creationId xmlns:a16="http://schemas.microsoft.com/office/drawing/2014/main" id="{7C083C44-0F60-4B5C-9CFD-069BB9AF5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661" y="214878"/>
            <a:ext cx="11273528" cy="57308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altLang="fr-FR" sz="3600" b="1" dirty="0">
                <a:solidFill>
                  <a:srgbClr val="223A7D"/>
                </a:solidFill>
                <a:latin typeface="Arial Black" panose="020B0A04020102020204" pitchFamily="34" charset="0"/>
              </a:rPr>
              <a:t>   </a:t>
            </a:r>
            <a:r>
              <a:rPr lang="fr-FR" altLang="fr-FR" sz="3600" b="1" dirty="0" smtClean="0">
                <a:solidFill>
                  <a:srgbClr val="223A7D"/>
                </a:solidFill>
                <a:latin typeface="Arial Black" panose="020B0A04020102020204" pitchFamily="34" charset="0"/>
              </a:rPr>
              <a:t>Expérimenter une intelligence artificielle</a:t>
            </a:r>
            <a:endParaRPr lang="fr-FR" altLang="fr-FR" sz="3100" b="1" dirty="0">
              <a:solidFill>
                <a:srgbClr val="223A7D"/>
              </a:solidFill>
              <a:latin typeface="Arial Black" panose="020B0A04020102020204" pitchFamily="34" charset="0"/>
            </a:endParaRPr>
          </a:p>
        </p:txBody>
      </p:sp>
      <p:sp>
        <p:nvSpPr>
          <p:cNvPr id="41987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xfrm>
            <a:off x="8077200" y="6376989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4856F-E8D8-4630-AC42-A570FE71EF06}" type="slidenum">
              <a:rPr kumimoji="0" lang="fr-FR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fr-FR" altLang="fr-FR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2" name="Espace réservé du texte 3"/>
          <p:cNvSpPr txBox="1">
            <a:spLocks/>
          </p:cNvSpPr>
          <p:nvPr/>
        </p:nvSpPr>
        <p:spPr>
          <a:xfrm>
            <a:off x="437238" y="890723"/>
            <a:ext cx="11486538" cy="5486265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Créer un compte </a:t>
            </a:r>
            <a:r>
              <a:rPr kumimoji="0" lang="fr-FR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Perplexity</a:t>
            </a:r>
            <a:endParaRPr kumimoji="0" lang="fr-FR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Copier/coller</a:t>
            </a:r>
            <a:r>
              <a:rPr kumimoji="0" lang="fr-FR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les propositions de prompt</a:t>
            </a:r>
            <a:endParaRPr kumimoji="0" lang="fr-FR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grpSp>
        <p:nvGrpSpPr>
          <p:cNvPr id="13" name="Group 83"/>
          <p:cNvGrpSpPr>
            <a:grpSpLocks/>
          </p:cNvGrpSpPr>
          <p:nvPr/>
        </p:nvGrpSpPr>
        <p:grpSpPr bwMode="auto">
          <a:xfrm>
            <a:off x="10918820" y="1224944"/>
            <a:ext cx="585788" cy="850900"/>
            <a:chOff x="4375151" y="1629202"/>
            <a:chExt cx="3016993" cy="4645698"/>
          </a:xfrm>
        </p:grpSpPr>
        <p:sp>
          <p:nvSpPr>
            <p:cNvPr id="14" name="Freeform 187">
              <a:extLst>
                <a:ext uri="{FF2B5EF4-FFF2-40B4-BE49-F238E27FC236}">
                  <a16:creationId xmlns:a16="http://schemas.microsoft.com/office/drawing/2014/main" id="{6AFAA255-4616-4462-89BD-59468EDE77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9999" y="5130810"/>
              <a:ext cx="1218240" cy="208016"/>
            </a:xfrm>
            <a:custGeom>
              <a:avLst/>
              <a:gdLst>
                <a:gd name="T0" fmla="*/ 75 w 878"/>
                <a:gd name="T1" fmla="*/ 0 h 151"/>
                <a:gd name="T2" fmla="*/ 802 w 878"/>
                <a:gd name="T3" fmla="*/ 0 h 151"/>
                <a:gd name="T4" fmla="*/ 826 w 878"/>
                <a:gd name="T5" fmla="*/ 4 h 151"/>
                <a:gd name="T6" fmla="*/ 847 w 878"/>
                <a:gd name="T7" fmla="*/ 15 h 151"/>
                <a:gd name="T8" fmla="*/ 864 w 878"/>
                <a:gd name="T9" fmla="*/ 30 h 151"/>
                <a:gd name="T10" fmla="*/ 874 w 878"/>
                <a:gd name="T11" fmla="*/ 51 h 151"/>
                <a:gd name="T12" fmla="*/ 878 w 878"/>
                <a:gd name="T13" fmla="*/ 75 h 151"/>
                <a:gd name="T14" fmla="*/ 874 w 878"/>
                <a:gd name="T15" fmla="*/ 100 h 151"/>
                <a:gd name="T16" fmla="*/ 864 w 878"/>
                <a:gd name="T17" fmla="*/ 119 h 151"/>
                <a:gd name="T18" fmla="*/ 847 w 878"/>
                <a:gd name="T19" fmla="*/ 136 h 151"/>
                <a:gd name="T20" fmla="*/ 826 w 878"/>
                <a:gd name="T21" fmla="*/ 147 h 151"/>
                <a:gd name="T22" fmla="*/ 802 w 878"/>
                <a:gd name="T23" fmla="*/ 151 h 151"/>
                <a:gd name="T24" fmla="*/ 75 w 878"/>
                <a:gd name="T25" fmla="*/ 151 h 151"/>
                <a:gd name="T26" fmla="*/ 52 w 878"/>
                <a:gd name="T27" fmla="*/ 147 h 151"/>
                <a:gd name="T28" fmla="*/ 31 w 878"/>
                <a:gd name="T29" fmla="*/ 136 h 151"/>
                <a:gd name="T30" fmla="*/ 15 w 878"/>
                <a:gd name="T31" fmla="*/ 119 h 151"/>
                <a:gd name="T32" fmla="*/ 4 w 878"/>
                <a:gd name="T33" fmla="*/ 100 h 151"/>
                <a:gd name="T34" fmla="*/ 0 w 878"/>
                <a:gd name="T35" fmla="*/ 75 h 151"/>
                <a:gd name="T36" fmla="*/ 4 w 878"/>
                <a:gd name="T37" fmla="*/ 51 h 151"/>
                <a:gd name="T38" fmla="*/ 15 w 878"/>
                <a:gd name="T39" fmla="*/ 30 h 151"/>
                <a:gd name="T40" fmla="*/ 31 w 878"/>
                <a:gd name="T41" fmla="*/ 15 h 151"/>
                <a:gd name="T42" fmla="*/ 52 w 878"/>
                <a:gd name="T43" fmla="*/ 4 h 151"/>
                <a:gd name="T44" fmla="*/ 75 w 878"/>
                <a:gd name="T4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78" h="151">
                  <a:moveTo>
                    <a:pt x="75" y="0"/>
                  </a:moveTo>
                  <a:lnTo>
                    <a:pt x="802" y="0"/>
                  </a:lnTo>
                  <a:lnTo>
                    <a:pt x="826" y="4"/>
                  </a:lnTo>
                  <a:lnTo>
                    <a:pt x="847" y="15"/>
                  </a:lnTo>
                  <a:lnTo>
                    <a:pt x="864" y="30"/>
                  </a:lnTo>
                  <a:lnTo>
                    <a:pt x="874" y="51"/>
                  </a:lnTo>
                  <a:lnTo>
                    <a:pt x="878" y="75"/>
                  </a:lnTo>
                  <a:lnTo>
                    <a:pt x="874" y="100"/>
                  </a:lnTo>
                  <a:lnTo>
                    <a:pt x="864" y="119"/>
                  </a:lnTo>
                  <a:lnTo>
                    <a:pt x="847" y="136"/>
                  </a:lnTo>
                  <a:lnTo>
                    <a:pt x="826" y="147"/>
                  </a:lnTo>
                  <a:lnTo>
                    <a:pt x="802" y="151"/>
                  </a:lnTo>
                  <a:lnTo>
                    <a:pt x="75" y="151"/>
                  </a:lnTo>
                  <a:lnTo>
                    <a:pt x="52" y="147"/>
                  </a:lnTo>
                  <a:lnTo>
                    <a:pt x="31" y="136"/>
                  </a:lnTo>
                  <a:lnTo>
                    <a:pt x="15" y="119"/>
                  </a:lnTo>
                  <a:lnTo>
                    <a:pt x="4" y="100"/>
                  </a:lnTo>
                  <a:lnTo>
                    <a:pt x="0" y="75"/>
                  </a:lnTo>
                  <a:lnTo>
                    <a:pt x="4" y="51"/>
                  </a:lnTo>
                  <a:lnTo>
                    <a:pt x="15" y="30"/>
                  </a:lnTo>
                  <a:lnTo>
                    <a:pt x="31" y="15"/>
                  </a:lnTo>
                  <a:lnTo>
                    <a:pt x="52" y="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 188">
              <a:extLst>
                <a:ext uri="{FF2B5EF4-FFF2-40B4-BE49-F238E27FC236}">
                  <a16:creationId xmlns:a16="http://schemas.microsoft.com/office/drawing/2014/main" id="{34B95E0F-A738-42CF-867E-0FE4B02688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9999" y="5399495"/>
              <a:ext cx="1218240" cy="208016"/>
            </a:xfrm>
            <a:custGeom>
              <a:avLst/>
              <a:gdLst>
                <a:gd name="T0" fmla="*/ 75 w 878"/>
                <a:gd name="T1" fmla="*/ 0 h 152"/>
                <a:gd name="T2" fmla="*/ 802 w 878"/>
                <a:gd name="T3" fmla="*/ 0 h 152"/>
                <a:gd name="T4" fmla="*/ 826 w 878"/>
                <a:gd name="T5" fmla="*/ 4 h 152"/>
                <a:gd name="T6" fmla="*/ 847 w 878"/>
                <a:gd name="T7" fmla="*/ 16 h 152"/>
                <a:gd name="T8" fmla="*/ 864 w 878"/>
                <a:gd name="T9" fmla="*/ 31 h 152"/>
                <a:gd name="T10" fmla="*/ 874 w 878"/>
                <a:gd name="T11" fmla="*/ 52 h 152"/>
                <a:gd name="T12" fmla="*/ 878 w 878"/>
                <a:gd name="T13" fmla="*/ 76 h 152"/>
                <a:gd name="T14" fmla="*/ 874 w 878"/>
                <a:gd name="T15" fmla="*/ 100 h 152"/>
                <a:gd name="T16" fmla="*/ 864 w 878"/>
                <a:gd name="T17" fmla="*/ 121 h 152"/>
                <a:gd name="T18" fmla="*/ 847 w 878"/>
                <a:gd name="T19" fmla="*/ 138 h 152"/>
                <a:gd name="T20" fmla="*/ 826 w 878"/>
                <a:gd name="T21" fmla="*/ 148 h 152"/>
                <a:gd name="T22" fmla="*/ 802 w 878"/>
                <a:gd name="T23" fmla="*/ 152 h 152"/>
                <a:gd name="T24" fmla="*/ 75 w 878"/>
                <a:gd name="T25" fmla="*/ 152 h 152"/>
                <a:gd name="T26" fmla="*/ 52 w 878"/>
                <a:gd name="T27" fmla="*/ 148 h 152"/>
                <a:gd name="T28" fmla="*/ 31 w 878"/>
                <a:gd name="T29" fmla="*/ 138 h 152"/>
                <a:gd name="T30" fmla="*/ 15 w 878"/>
                <a:gd name="T31" fmla="*/ 121 h 152"/>
                <a:gd name="T32" fmla="*/ 4 w 878"/>
                <a:gd name="T33" fmla="*/ 100 h 152"/>
                <a:gd name="T34" fmla="*/ 0 w 878"/>
                <a:gd name="T35" fmla="*/ 76 h 152"/>
                <a:gd name="T36" fmla="*/ 4 w 878"/>
                <a:gd name="T37" fmla="*/ 52 h 152"/>
                <a:gd name="T38" fmla="*/ 15 w 878"/>
                <a:gd name="T39" fmla="*/ 31 h 152"/>
                <a:gd name="T40" fmla="*/ 31 w 878"/>
                <a:gd name="T41" fmla="*/ 16 h 152"/>
                <a:gd name="T42" fmla="*/ 52 w 878"/>
                <a:gd name="T43" fmla="*/ 4 h 152"/>
                <a:gd name="T44" fmla="*/ 75 w 878"/>
                <a:gd name="T45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78" h="152">
                  <a:moveTo>
                    <a:pt x="75" y="0"/>
                  </a:moveTo>
                  <a:lnTo>
                    <a:pt x="802" y="0"/>
                  </a:lnTo>
                  <a:lnTo>
                    <a:pt x="826" y="4"/>
                  </a:lnTo>
                  <a:lnTo>
                    <a:pt x="847" y="16"/>
                  </a:lnTo>
                  <a:lnTo>
                    <a:pt x="864" y="31"/>
                  </a:lnTo>
                  <a:lnTo>
                    <a:pt x="874" y="52"/>
                  </a:lnTo>
                  <a:lnTo>
                    <a:pt x="878" y="76"/>
                  </a:lnTo>
                  <a:lnTo>
                    <a:pt x="874" y="100"/>
                  </a:lnTo>
                  <a:lnTo>
                    <a:pt x="864" y="121"/>
                  </a:lnTo>
                  <a:lnTo>
                    <a:pt x="847" y="138"/>
                  </a:lnTo>
                  <a:lnTo>
                    <a:pt x="826" y="148"/>
                  </a:lnTo>
                  <a:lnTo>
                    <a:pt x="802" y="152"/>
                  </a:lnTo>
                  <a:lnTo>
                    <a:pt x="75" y="152"/>
                  </a:lnTo>
                  <a:lnTo>
                    <a:pt x="52" y="148"/>
                  </a:lnTo>
                  <a:lnTo>
                    <a:pt x="31" y="138"/>
                  </a:lnTo>
                  <a:lnTo>
                    <a:pt x="15" y="121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4" y="52"/>
                  </a:lnTo>
                  <a:lnTo>
                    <a:pt x="15" y="31"/>
                  </a:lnTo>
                  <a:lnTo>
                    <a:pt x="31" y="16"/>
                  </a:lnTo>
                  <a:lnTo>
                    <a:pt x="52" y="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 189">
              <a:extLst>
                <a:ext uri="{FF2B5EF4-FFF2-40B4-BE49-F238E27FC236}">
                  <a16:creationId xmlns:a16="http://schemas.microsoft.com/office/drawing/2014/main" id="{D117D3AB-6866-45E7-B339-789F8619671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9999" y="5668186"/>
              <a:ext cx="1218240" cy="208016"/>
            </a:xfrm>
            <a:custGeom>
              <a:avLst/>
              <a:gdLst>
                <a:gd name="T0" fmla="*/ 75 w 878"/>
                <a:gd name="T1" fmla="*/ 0 h 151"/>
                <a:gd name="T2" fmla="*/ 802 w 878"/>
                <a:gd name="T3" fmla="*/ 0 h 151"/>
                <a:gd name="T4" fmla="*/ 826 w 878"/>
                <a:gd name="T5" fmla="*/ 4 h 151"/>
                <a:gd name="T6" fmla="*/ 847 w 878"/>
                <a:gd name="T7" fmla="*/ 15 h 151"/>
                <a:gd name="T8" fmla="*/ 864 w 878"/>
                <a:gd name="T9" fmla="*/ 32 h 151"/>
                <a:gd name="T10" fmla="*/ 874 w 878"/>
                <a:gd name="T11" fmla="*/ 51 h 151"/>
                <a:gd name="T12" fmla="*/ 878 w 878"/>
                <a:gd name="T13" fmla="*/ 76 h 151"/>
                <a:gd name="T14" fmla="*/ 874 w 878"/>
                <a:gd name="T15" fmla="*/ 100 h 151"/>
                <a:gd name="T16" fmla="*/ 864 w 878"/>
                <a:gd name="T17" fmla="*/ 121 h 151"/>
                <a:gd name="T18" fmla="*/ 847 w 878"/>
                <a:gd name="T19" fmla="*/ 136 h 151"/>
                <a:gd name="T20" fmla="*/ 826 w 878"/>
                <a:gd name="T21" fmla="*/ 147 h 151"/>
                <a:gd name="T22" fmla="*/ 802 w 878"/>
                <a:gd name="T23" fmla="*/ 151 h 151"/>
                <a:gd name="T24" fmla="*/ 75 w 878"/>
                <a:gd name="T25" fmla="*/ 151 h 151"/>
                <a:gd name="T26" fmla="*/ 52 w 878"/>
                <a:gd name="T27" fmla="*/ 147 h 151"/>
                <a:gd name="T28" fmla="*/ 31 w 878"/>
                <a:gd name="T29" fmla="*/ 136 h 151"/>
                <a:gd name="T30" fmla="*/ 15 w 878"/>
                <a:gd name="T31" fmla="*/ 121 h 151"/>
                <a:gd name="T32" fmla="*/ 4 w 878"/>
                <a:gd name="T33" fmla="*/ 100 h 151"/>
                <a:gd name="T34" fmla="*/ 0 w 878"/>
                <a:gd name="T35" fmla="*/ 76 h 151"/>
                <a:gd name="T36" fmla="*/ 4 w 878"/>
                <a:gd name="T37" fmla="*/ 51 h 151"/>
                <a:gd name="T38" fmla="*/ 15 w 878"/>
                <a:gd name="T39" fmla="*/ 32 h 151"/>
                <a:gd name="T40" fmla="*/ 31 w 878"/>
                <a:gd name="T41" fmla="*/ 15 h 151"/>
                <a:gd name="T42" fmla="*/ 52 w 878"/>
                <a:gd name="T43" fmla="*/ 4 h 151"/>
                <a:gd name="T44" fmla="*/ 75 w 878"/>
                <a:gd name="T4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78" h="151">
                  <a:moveTo>
                    <a:pt x="75" y="0"/>
                  </a:moveTo>
                  <a:lnTo>
                    <a:pt x="802" y="0"/>
                  </a:lnTo>
                  <a:lnTo>
                    <a:pt x="826" y="4"/>
                  </a:lnTo>
                  <a:lnTo>
                    <a:pt x="847" y="15"/>
                  </a:lnTo>
                  <a:lnTo>
                    <a:pt x="864" y="32"/>
                  </a:lnTo>
                  <a:lnTo>
                    <a:pt x="874" y="51"/>
                  </a:lnTo>
                  <a:lnTo>
                    <a:pt x="878" y="76"/>
                  </a:lnTo>
                  <a:lnTo>
                    <a:pt x="874" y="100"/>
                  </a:lnTo>
                  <a:lnTo>
                    <a:pt x="864" y="121"/>
                  </a:lnTo>
                  <a:lnTo>
                    <a:pt x="847" y="136"/>
                  </a:lnTo>
                  <a:lnTo>
                    <a:pt x="826" y="147"/>
                  </a:lnTo>
                  <a:lnTo>
                    <a:pt x="802" y="151"/>
                  </a:lnTo>
                  <a:lnTo>
                    <a:pt x="75" y="151"/>
                  </a:lnTo>
                  <a:lnTo>
                    <a:pt x="52" y="147"/>
                  </a:lnTo>
                  <a:lnTo>
                    <a:pt x="31" y="136"/>
                  </a:lnTo>
                  <a:lnTo>
                    <a:pt x="15" y="121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4" y="51"/>
                  </a:lnTo>
                  <a:lnTo>
                    <a:pt x="15" y="32"/>
                  </a:lnTo>
                  <a:lnTo>
                    <a:pt x="31" y="15"/>
                  </a:lnTo>
                  <a:lnTo>
                    <a:pt x="52" y="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 190">
              <a:extLst>
                <a:ext uri="{FF2B5EF4-FFF2-40B4-BE49-F238E27FC236}">
                  <a16:creationId xmlns:a16="http://schemas.microsoft.com/office/drawing/2014/main" id="{967F0745-0C99-48D9-9AF7-D62D73924CBA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8931" y="5945541"/>
              <a:ext cx="768556" cy="329359"/>
            </a:xfrm>
            <a:custGeom>
              <a:avLst/>
              <a:gdLst>
                <a:gd name="T0" fmla="*/ 0 w 550"/>
                <a:gd name="T1" fmla="*/ 0 h 239"/>
                <a:gd name="T2" fmla="*/ 550 w 550"/>
                <a:gd name="T3" fmla="*/ 0 h 239"/>
                <a:gd name="T4" fmla="*/ 550 w 550"/>
                <a:gd name="T5" fmla="*/ 43 h 239"/>
                <a:gd name="T6" fmla="*/ 546 w 550"/>
                <a:gd name="T7" fmla="*/ 83 h 239"/>
                <a:gd name="T8" fmla="*/ 535 w 550"/>
                <a:gd name="T9" fmla="*/ 119 h 239"/>
                <a:gd name="T10" fmla="*/ 516 w 550"/>
                <a:gd name="T11" fmla="*/ 153 h 239"/>
                <a:gd name="T12" fmla="*/ 493 w 550"/>
                <a:gd name="T13" fmla="*/ 182 h 239"/>
                <a:gd name="T14" fmla="*/ 464 w 550"/>
                <a:gd name="T15" fmla="*/ 205 h 239"/>
                <a:gd name="T16" fmla="*/ 431 w 550"/>
                <a:gd name="T17" fmla="*/ 224 h 239"/>
                <a:gd name="T18" fmla="*/ 394 w 550"/>
                <a:gd name="T19" fmla="*/ 235 h 239"/>
                <a:gd name="T20" fmla="*/ 355 w 550"/>
                <a:gd name="T21" fmla="*/ 239 h 239"/>
                <a:gd name="T22" fmla="*/ 195 w 550"/>
                <a:gd name="T23" fmla="*/ 239 h 239"/>
                <a:gd name="T24" fmla="*/ 156 w 550"/>
                <a:gd name="T25" fmla="*/ 235 h 239"/>
                <a:gd name="T26" fmla="*/ 119 w 550"/>
                <a:gd name="T27" fmla="*/ 224 h 239"/>
                <a:gd name="T28" fmla="*/ 85 w 550"/>
                <a:gd name="T29" fmla="*/ 205 h 239"/>
                <a:gd name="T30" fmla="*/ 56 w 550"/>
                <a:gd name="T31" fmla="*/ 182 h 239"/>
                <a:gd name="T32" fmla="*/ 33 w 550"/>
                <a:gd name="T33" fmla="*/ 153 h 239"/>
                <a:gd name="T34" fmla="*/ 15 w 550"/>
                <a:gd name="T35" fmla="*/ 119 h 239"/>
                <a:gd name="T36" fmla="*/ 4 w 550"/>
                <a:gd name="T37" fmla="*/ 83 h 239"/>
                <a:gd name="T38" fmla="*/ 0 w 550"/>
                <a:gd name="T39" fmla="*/ 43 h 239"/>
                <a:gd name="T40" fmla="*/ 0 w 550"/>
                <a:gd name="T41" fmla="*/ 0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50" h="239">
                  <a:moveTo>
                    <a:pt x="0" y="0"/>
                  </a:moveTo>
                  <a:lnTo>
                    <a:pt x="550" y="0"/>
                  </a:lnTo>
                  <a:lnTo>
                    <a:pt x="550" y="43"/>
                  </a:lnTo>
                  <a:lnTo>
                    <a:pt x="546" y="83"/>
                  </a:lnTo>
                  <a:lnTo>
                    <a:pt x="535" y="119"/>
                  </a:lnTo>
                  <a:lnTo>
                    <a:pt x="516" y="153"/>
                  </a:lnTo>
                  <a:lnTo>
                    <a:pt x="493" y="182"/>
                  </a:lnTo>
                  <a:lnTo>
                    <a:pt x="464" y="205"/>
                  </a:lnTo>
                  <a:lnTo>
                    <a:pt x="431" y="224"/>
                  </a:lnTo>
                  <a:lnTo>
                    <a:pt x="394" y="235"/>
                  </a:lnTo>
                  <a:lnTo>
                    <a:pt x="355" y="239"/>
                  </a:lnTo>
                  <a:lnTo>
                    <a:pt x="195" y="239"/>
                  </a:lnTo>
                  <a:lnTo>
                    <a:pt x="156" y="235"/>
                  </a:lnTo>
                  <a:lnTo>
                    <a:pt x="119" y="224"/>
                  </a:lnTo>
                  <a:lnTo>
                    <a:pt x="85" y="205"/>
                  </a:lnTo>
                  <a:lnTo>
                    <a:pt x="56" y="182"/>
                  </a:lnTo>
                  <a:lnTo>
                    <a:pt x="33" y="153"/>
                  </a:lnTo>
                  <a:lnTo>
                    <a:pt x="15" y="119"/>
                  </a:lnTo>
                  <a:lnTo>
                    <a:pt x="4" y="83"/>
                  </a:lnTo>
                  <a:lnTo>
                    <a:pt x="0" y="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Freeform 191">
              <a:extLst>
                <a:ext uri="{FF2B5EF4-FFF2-40B4-BE49-F238E27FC236}">
                  <a16:creationId xmlns:a16="http://schemas.microsoft.com/office/drawing/2014/main" id="{D40F6BD2-12A2-4A6E-B0BD-1F5B158E658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44967" y="3423340"/>
              <a:ext cx="825791" cy="832065"/>
            </a:xfrm>
            <a:custGeom>
              <a:avLst/>
              <a:gdLst>
                <a:gd name="T0" fmla="*/ 263 w 595"/>
                <a:gd name="T1" fmla="*/ 133 h 594"/>
                <a:gd name="T2" fmla="*/ 205 w 595"/>
                <a:gd name="T3" fmla="*/ 158 h 594"/>
                <a:gd name="T4" fmla="*/ 159 w 595"/>
                <a:gd name="T5" fmla="*/ 204 h 594"/>
                <a:gd name="T6" fmla="*/ 134 w 595"/>
                <a:gd name="T7" fmla="*/ 264 h 594"/>
                <a:gd name="T8" fmla="*/ 134 w 595"/>
                <a:gd name="T9" fmla="*/ 331 h 594"/>
                <a:gd name="T10" fmla="*/ 159 w 595"/>
                <a:gd name="T11" fmla="*/ 391 h 594"/>
                <a:gd name="T12" fmla="*/ 205 w 595"/>
                <a:gd name="T13" fmla="*/ 436 h 594"/>
                <a:gd name="T14" fmla="*/ 263 w 595"/>
                <a:gd name="T15" fmla="*/ 461 h 594"/>
                <a:gd name="T16" fmla="*/ 332 w 595"/>
                <a:gd name="T17" fmla="*/ 461 h 594"/>
                <a:gd name="T18" fmla="*/ 391 w 595"/>
                <a:gd name="T19" fmla="*/ 436 h 594"/>
                <a:gd name="T20" fmla="*/ 436 w 595"/>
                <a:gd name="T21" fmla="*/ 391 h 594"/>
                <a:gd name="T22" fmla="*/ 461 w 595"/>
                <a:gd name="T23" fmla="*/ 331 h 594"/>
                <a:gd name="T24" fmla="*/ 461 w 595"/>
                <a:gd name="T25" fmla="*/ 264 h 594"/>
                <a:gd name="T26" fmla="*/ 436 w 595"/>
                <a:gd name="T27" fmla="*/ 204 h 594"/>
                <a:gd name="T28" fmla="*/ 391 w 595"/>
                <a:gd name="T29" fmla="*/ 158 h 594"/>
                <a:gd name="T30" fmla="*/ 332 w 595"/>
                <a:gd name="T31" fmla="*/ 133 h 594"/>
                <a:gd name="T32" fmla="*/ 261 w 595"/>
                <a:gd name="T33" fmla="*/ 0 h 594"/>
                <a:gd name="T34" fmla="*/ 334 w 595"/>
                <a:gd name="T35" fmla="*/ 58 h 594"/>
                <a:gd name="T36" fmla="*/ 384 w 595"/>
                <a:gd name="T37" fmla="*/ 72 h 594"/>
                <a:gd name="T38" fmla="*/ 478 w 595"/>
                <a:gd name="T39" fmla="*/ 58 h 594"/>
                <a:gd name="T40" fmla="*/ 468 w 595"/>
                <a:gd name="T41" fmla="*/ 127 h 594"/>
                <a:gd name="T42" fmla="*/ 536 w 595"/>
                <a:gd name="T43" fmla="*/ 116 h 594"/>
                <a:gd name="T44" fmla="*/ 523 w 595"/>
                <a:gd name="T45" fmla="*/ 210 h 594"/>
                <a:gd name="T46" fmla="*/ 536 w 595"/>
                <a:gd name="T47" fmla="*/ 260 h 594"/>
                <a:gd name="T48" fmla="*/ 595 w 595"/>
                <a:gd name="T49" fmla="*/ 335 h 594"/>
                <a:gd name="T50" fmla="*/ 531 w 595"/>
                <a:gd name="T51" fmla="*/ 360 h 594"/>
                <a:gd name="T52" fmla="*/ 574 w 595"/>
                <a:gd name="T53" fmla="*/ 413 h 594"/>
                <a:gd name="T54" fmla="*/ 486 w 595"/>
                <a:gd name="T55" fmla="*/ 449 h 594"/>
                <a:gd name="T56" fmla="*/ 449 w 595"/>
                <a:gd name="T57" fmla="*/ 485 h 594"/>
                <a:gd name="T58" fmla="*/ 414 w 595"/>
                <a:gd name="T59" fmla="*/ 573 h 594"/>
                <a:gd name="T60" fmla="*/ 360 w 595"/>
                <a:gd name="T61" fmla="*/ 530 h 594"/>
                <a:gd name="T62" fmla="*/ 334 w 595"/>
                <a:gd name="T63" fmla="*/ 594 h 594"/>
                <a:gd name="T64" fmla="*/ 261 w 595"/>
                <a:gd name="T65" fmla="*/ 535 h 594"/>
                <a:gd name="T66" fmla="*/ 211 w 595"/>
                <a:gd name="T67" fmla="*/ 522 h 594"/>
                <a:gd name="T68" fmla="*/ 117 w 595"/>
                <a:gd name="T69" fmla="*/ 536 h 594"/>
                <a:gd name="T70" fmla="*/ 127 w 595"/>
                <a:gd name="T71" fmla="*/ 468 h 594"/>
                <a:gd name="T72" fmla="*/ 59 w 595"/>
                <a:gd name="T73" fmla="*/ 478 h 594"/>
                <a:gd name="T74" fmla="*/ 72 w 595"/>
                <a:gd name="T75" fmla="*/ 385 h 594"/>
                <a:gd name="T76" fmla="*/ 59 w 595"/>
                <a:gd name="T77" fmla="*/ 335 h 594"/>
                <a:gd name="T78" fmla="*/ 0 w 595"/>
                <a:gd name="T79" fmla="*/ 260 h 594"/>
                <a:gd name="T80" fmla="*/ 64 w 595"/>
                <a:gd name="T81" fmla="*/ 235 h 594"/>
                <a:gd name="T82" fmla="*/ 21 w 595"/>
                <a:gd name="T83" fmla="*/ 180 h 594"/>
                <a:gd name="T84" fmla="*/ 109 w 595"/>
                <a:gd name="T85" fmla="*/ 146 h 594"/>
                <a:gd name="T86" fmla="*/ 146 w 595"/>
                <a:gd name="T87" fmla="*/ 110 h 594"/>
                <a:gd name="T88" fmla="*/ 181 w 595"/>
                <a:gd name="T89" fmla="*/ 22 h 594"/>
                <a:gd name="T90" fmla="*/ 235 w 595"/>
                <a:gd name="T91" fmla="*/ 64 h 594"/>
                <a:gd name="T92" fmla="*/ 261 w 595"/>
                <a:gd name="T93" fmla="*/ 0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95" h="594">
                  <a:moveTo>
                    <a:pt x="298" y="131"/>
                  </a:moveTo>
                  <a:lnTo>
                    <a:pt x="263" y="133"/>
                  </a:lnTo>
                  <a:lnTo>
                    <a:pt x="232" y="144"/>
                  </a:lnTo>
                  <a:lnTo>
                    <a:pt x="205" y="158"/>
                  </a:lnTo>
                  <a:lnTo>
                    <a:pt x="180" y="179"/>
                  </a:lnTo>
                  <a:lnTo>
                    <a:pt x="159" y="204"/>
                  </a:lnTo>
                  <a:lnTo>
                    <a:pt x="143" y="233"/>
                  </a:lnTo>
                  <a:lnTo>
                    <a:pt x="134" y="264"/>
                  </a:lnTo>
                  <a:lnTo>
                    <a:pt x="130" y="297"/>
                  </a:lnTo>
                  <a:lnTo>
                    <a:pt x="134" y="331"/>
                  </a:lnTo>
                  <a:lnTo>
                    <a:pt x="143" y="362"/>
                  </a:lnTo>
                  <a:lnTo>
                    <a:pt x="159" y="391"/>
                  </a:lnTo>
                  <a:lnTo>
                    <a:pt x="180" y="416"/>
                  </a:lnTo>
                  <a:lnTo>
                    <a:pt x="205" y="436"/>
                  </a:lnTo>
                  <a:lnTo>
                    <a:pt x="232" y="451"/>
                  </a:lnTo>
                  <a:lnTo>
                    <a:pt x="263" y="461"/>
                  </a:lnTo>
                  <a:lnTo>
                    <a:pt x="298" y="464"/>
                  </a:lnTo>
                  <a:lnTo>
                    <a:pt x="332" y="461"/>
                  </a:lnTo>
                  <a:lnTo>
                    <a:pt x="363" y="451"/>
                  </a:lnTo>
                  <a:lnTo>
                    <a:pt x="391" y="436"/>
                  </a:lnTo>
                  <a:lnTo>
                    <a:pt x="415" y="416"/>
                  </a:lnTo>
                  <a:lnTo>
                    <a:pt x="436" y="391"/>
                  </a:lnTo>
                  <a:lnTo>
                    <a:pt x="452" y="362"/>
                  </a:lnTo>
                  <a:lnTo>
                    <a:pt x="461" y="331"/>
                  </a:lnTo>
                  <a:lnTo>
                    <a:pt x="465" y="297"/>
                  </a:lnTo>
                  <a:lnTo>
                    <a:pt x="461" y="264"/>
                  </a:lnTo>
                  <a:lnTo>
                    <a:pt x="452" y="233"/>
                  </a:lnTo>
                  <a:lnTo>
                    <a:pt x="436" y="204"/>
                  </a:lnTo>
                  <a:lnTo>
                    <a:pt x="415" y="179"/>
                  </a:lnTo>
                  <a:lnTo>
                    <a:pt x="391" y="158"/>
                  </a:lnTo>
                  <a:lnTo>
                    <a:pt x="363" y="144"/>
                  </a:lnTo>
                  <a:lnTo>
                    <a:pt x="332" y="133"/>
                  </a:lnTo>
                  <a:lnTo>
                    <a:pt x="298" y="131"/>
                  </a:lnTo>
                  <a:close/>
                  <a:moveTo>
                    <a:pt x="261" y="0"/>
                  </a:moveTo>
                  <a:lnTo>
                    <a:pt x="334" y="0"/>
                  </a:lnTo>
                  <a:lnTo>
                    <a:pt x="334" y="58"/>
                  </a:lnTo>
                  <a:lnTo>
                    <a:pt x="360" y="64"/>
                  </a:lnTo>
                  <a:lnTo>
                    <a:pt x="384" y="72"/>
                  </a:lnTo>
                  <a:lnTo>
                    <a:pt x="414" y="22"/>
                  </a:lnTo>
                  <a:lnTo>
                    <a:pt x="478" y="58"/>
                  </a:lnTo>
                  <a:lnTo>
                    <a:pt x="449" y="110"/>
                  </a:lnTo>
                  <a:lnTo>
                    <a:pt x="468" y="127"/>
                  </a:lnTo>
                  <a:lnTo>
                    <a:pt x="486" y="146"/>
                  </a:lnTo>
                  <a:lnTo>
                    <a:pt x="536" y="116"/>
                  </a:lnTo>
                  <a:lnTo>
                    <a:pt x="574" y="180"/>
                  </a:lnTo>
                  <a:lnTo>
                    <a:pt x="523" y="210"/>
                  </a:lnTo>
                  <a:lnTo>
                    <a:pt x="531" y="235"/>
                  </a:lnTo>
                  <a:lnTo>
                    <a:pt x="536" y="260"/>
                  </a:lnTo>
                  <a:lnTo>
                    <a:pt x="595" y="260"/>
                  </a:lnTo>
                  <a:lnTo>
                    <a:pt x="595" y="335"/>
                  </a:lnTo>
                  <a:lnTo>
                    <a:pt x="536" y="335"/>
                  </a:lnTo>
                  <a:lnTo>
                    <a:pt x="531" y="360"/>
                  </a:lnTo>
                  <a:lnTo>
                    <a:pt x="523" y="385"/>
                  </a:lnTo>
                  <a:lnTo>
                    <a:pt x="574" y="413"/>
                  </a:lnTo>
                  <a:lnTo>
                    <a:pt x="536" y="478"/>
                  </a:lnTo>
                  <a:lnTo>
                    <a:pt x="486" y="449"/>
                  </a:lnTo>
                  <a:lnTo>
                    <a:pt x="468" y="468"/>
                  </a:lnTo>
                  <a:lnTo>
                    <a:pt x="449" y="485"/>
                  </a:lnTo>
                  <a:lnTo>
                    <a:pt x="478" y="536"/>
                  </a:lnTo>
                  <a:lnTo>
                    <a:pt x="414" y="573"/>
                  </a:lnTo>
                  <a:lnTo>
                    <a:pt x="384" y="522"/>
                  </a:lnTo>
                  <a:lnTo>
                    <a:pt x="360" y="530"/>
                  </a:lnTo>
                  <a:lnTo>
                    <a:pt x="334" y="535"/>
                  </a:lnTo>
                  <a:lnTo>
                    <a:pt x="334" y="594"/>
                  </a:lnTo>
                  <a:lnTo>
                    <a:pt x="261" y="594"/>
                  </a:lnTo>
                  <a:lnTo>
                    <a:pt x="261" y="535"/>
                  </a:lnTo>
                  <a:lnTo>
                    <a:pt x="235" y="530"/>
                  </a:lnTo>
                  <a:lnTo>
                    <a:pt x="211" y="522"/>
                  </a:lnTo>
                  <a:lnTo>
                    <a:pt x="181" y="573"/>
                  </a:lnTo>
                  <a:lnTo>
                    <a:pt x="117" y="536"/>
                  </a:lnTo>
                  <a:lnTo>
                    <a:pt x="146" y="485"/>
                  </a:lnTo>
                  <a:lnTo>
                    <a:pt x="127" y="468"/>
                  </a:lnTo>
                  <a:lnTo>
                    <a:pt x="109" y="449"/>
                  </a:lnTo>
                  <a:lnTo>
                    <a:pt x="59" y="478"/>
                  </a:lnTo>
                  <a:lnTo>
                    <a:pt x="21" y="413"/>
                  </a:lnTo>
                  <a:lnTo>
                    <a:pt x="72" y="385"/>
                  </a:lnTo>
                  <a:lnTo>
                    <a:pt x="64" y="360"/>
                  </a:lnTo>
                  <a:lnTo>
                    <a:pt x="59" y="335"/>
                  </a:lnTo>
                  <a:lnTo>
                    <a:pt x="0" y="335"/>
                  </a:lnTo>
                  <a:lnTo>
                    <a:pt x="0" y="260"/>
                  </a:lnTo>
                  <a:lnTo>
                    <a:pt x="59" y="260"/>
                  </a:lnTo>
                  <a:lnTo>
                    <a:pt x="64" y="235"/>
                  </a:lnTo>
                  <a:lnTo>
                    <a:pt x="72" y="210"/>
                  </a:lnTo>
                  <a:lnTo>
                    <a:pt x="21" y="180"/>
                  </a:lnTo>
                  <a:lnTo>
                    <a:pt x="59" y="116"/>
                  </a:lnTo>
                  <a:lnTo>
                    <a:pt x="109" y="146"/>
                  </a:lnTo>
                  <a:lnTo>
                    <a:pt x="127" y="127"/>
                  </a:lnTo>
                  <a:lnTo>
                    <a:pt x="146" y="110"/>
                  </a:lnTo>
                  <a:lnTo>
                    <a:pt x="117" y="58"/>
                  </a:lnTo>
                  <a:lnTo>
                    <a:pt x="181" y="22"/>
                  </a:lnTo>
                  <a:lnTo>
                    <a:pt x="211" y="72"/>
                  </a:lnTo>
                  <a:lnTo>
                    <a:pt x="235" y="64"/>
                  </a:lnTo>
                  <a:lnTo>
                    <a:pt x="261" y="5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Freeform 192">
              <a:extLst>
                <a:ext uri="{FF2B5EF4-FFF2-40B4-BE49-F238E27FC236}">
                  <a16:creationId xmlns:a16="http://schemas.microsoft.com/office/drawing/2014/main" id="{3C3D526B-6B58-436E-8DA3-E33DF91AA5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17922" y="4844785"/>
              <a:ext cx="220758" cy="225351"/>
            </a:xfrm>
            <a:custGeom>
              <a:avLst/>
              <a:gdLst>
                <a:gd name="T0" fmla="*/ 63 w 163"/>
                <a:gd name="T1" fmla="*/ 39 h 162"/>
                <a:gd name="T2" fmla="*/ 39 w 163"/>
                <a:gd name="T3" fmla="*/ 63 h 162"/>
                <a:gd name="T4" fmla="*/ 39 w 163"/>
                <a:gd name="T5" fmla="*/ 98 h 162"/>
                <a:gd name="T6" fmla="*/ 63 w 163"/>
                <a:gd name="T7" fmla="*/ 123 h 162"/>
                <a:gd name="T8" fmla="*/ 100 w 163"/>
                <a:gd name="T9" fmla="*/ 123 h 162"/>
                <a:gd name="T10" fmla="*/ 123 w 163"/>
                <a:gd name="T11" fmla="*/ 98 h 162"/>
                <a:gd name="T12" fmla="*/ 123 w 163"/>
                <a:gd name="T13" fmla="*/ 63 h 162"/>
                <a:gd name="T14" fmla="*/ 100 w 163"/>
                <a:gd name="T15" fmla="*/ 39 h 162"/>
                <a:gd name="T16" fmla="*/ 71 w 163"/>
                <a:gd name="T17" fmla="*/ 0 h 162"/>
                <a:gd name="T18" fmla="*/ 92 w 163"/>
                <a:gd name="T19" fmla="*/ 15 h 162"/>
                <a:gd name="T20" fmla="*/ 105 w 163"/>
                <a:gd name="T21" fmla="*/ 19 h 162"/>
                <a:gd name="T22" fmla="*/ 131 w 163"/>
                <a:gd name="T23" fmla="*/ 15 h 162"/>
                <a:gd name="T24" fmla="*/ 127 w 163"/>
                <a:gd name="T25" fmla="*/ 34 h 162"/>
                <a:gd name="T26" fmla="*/ 147 w 163"/>
                <a:gd name="T27" fmla="*/ 31 h 162"/>
                <a:gd name="T28" fmla="*/ 143 w 163"/>
                <a:gd name="T29" fmla="*/ 57 h 162"/>
                <a:gd name="T30" fmla="*/ 147 w 163"/>
                <a:gd name="T31" fmla="*/ 70 h 162"/>
                <a:gd name="T32" fmla="*/ 163 w 163"/>
                <a:gd name="T33" fmla="*/ 90 h 162"/>
                <a:gd name="T34" fmla="*/ 144 w 163"/>
                <a:gd name="T35" fmla="*/ 98 h 162"/>
                <a:gd name="T36" fmla="*/ 156 w 163"/>
                <a:gd name="T37" fmla="*/ 112 h 162"/>
                <a:gd name="T38" fmla="*/ 132 w 163"/>
                <a:gd name="T39" fmla="*/ 121 h 162"/>
                <a:gd name="T40" fmla="*/ 122 w 163"/>
                <a:gd name="T41" fmla="*/ 132 h 162"/>
                <a:gd name="T42" fmla="*/ 113 w 163"/>
                <a:gd name="T43" fmla="*/ 155 h 162"/>
                <a:gd name="T44" fmla="*/ 98 w 163"/>
                <a:gd name="T45" fmla="*/ 144 h 162"/>
                <a:gd name="T46" fmla="*/ 92 w 163"/>
                <a:gd name="T47" fmla="*/ 162 h 162"/>
                <a:gd name="T48" fmla="*/ 71 w 163"/>
                <a:gd name="T49" fmla="*/ 145 h 162"/>
                <a:gd name="T50" fmla="*/ 58 w 163"/>
                <a:gd name="T51" fmla="*/ 142 h 162"/>
                <a:gd name="T52" fmla="*/ 32 w 163"/>
                <a:gd name="T53" fmla="*/ 145 h 162"/>
                <a:gd name="T54" fmla="*/ 35 w 163"/>
                <a:gd name="T55" fmla="*/ 127 h 162"/>
                <a:gd name="T56" fmla="*/ 16 w 163"/>
                <a:gd name="T57" fmla="*/ 129 h 162"/>
                <a:gd name="T58" fmla="*/ 20 w 163"/>
                <a:gd name="T59" fmla="*/ 104 h 162"/>
                <a:gd name="T60" fmla="*/ 16 w 163"/>
                <a:gd name="T61" fmla="*/ 90 h 162"/>
                <a:gd name="T62" fmla="*/ 0 w 163"/>
                <a:gd name="T63" fmla="*/ 70 h 162"/>
                <a:gd name="T64" fmla="*/ 18 w 163"/>
                <a:gd name="T65" fmla="*/ 64 h 162"/>
                <a:gd name="T66" fmla="*/ 7 w 163"/>
                <a:gd name="T67" fmla="*/ 49 h 162"/>
                <a:gd name="T68" fmla="*/ 30 w 163"/>
                <a:gd name="T69" fmla="*/ 39 h 162"/>
                <a:gd name="T70" fmla="*/ 39 w 163"/>
                <a:gd name="T71" fmla="*/ 30 h 162"/>
                <a:gd name="T72" fmla="*/ 50 w 163"/>
                <a:gd name="T73" fmla="*/ 5 h 162"/>
                <a:gd name="T74" fmla="*/ 64 w 163"/>
                <a:gd name="T75" fmla="*/ 17 h 162"/>
                <a:gd name="T76" fmla="*/ 71 w 163"/>
                <a:gd name="T77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3" h="162">
                  <a:moveTo>
                    <a:pt x="81" y="35"/>
                  </a:moveTo>
                  <a:lnTo>
                    <a:pt x="63" y="39"/>
                  </a:lnTo>
                  <a:lnTo>
                    <a:pt x="49" y="48"/>
                  </a:lnTo>
                  <a:lnTo>
                    <a:pt x="39" y="63"/>
                  </a:lnTo>
                  <a:lnTo>
                    <a:pt x="35" y="81"/>
                  </a:lnTo>
                  <a:lnTo>
                    <a:pt x="39" y="98"/>
                  </a:lnTo>
                  <a:lnTo>
                    <a:pt x="49" y="112"/>
                  </a:lnTo>
                  <a:lnTo>
                    <a:pt x="63" y="123"/>
                  </a:lnTo>
                  <a:lnTo>
                    <a:pt x="81" y="125"/>
                  </a:lnTo>
                  <a:lnTo>
                    <a:pt x="100" y="123"/>
                  </a:lnTo>
                  <a:lnTo>
                    <a:pt x="114" y="112"/>
                  </a:lnTo>
                  <a:lnTo>
                    <a:pt x="123" y="98"/>
                  </a:lnTo>
                  <a:lnTo>
                    <a:pt x="127" y="81"/>
                  </a:lnTo>
                  <a:lnTo>
                    <a:pt x="123" y="63"/>
                  </a:lnTo>
                  <a:lnTo>
                    <a:pt x="114" y="48"/>
                  </a:lnTo>
                  <a:lnTo>
                    <a:pt x="100" y="39"/>
                  </a:lnTo>
                  <a:lnTo>
                    <a:pt x="81" y="35"/>
                  </a:lnTo>
                  <a:close/>
                  <a:moveTo>
                    <a:pt x="71" y="0"/>
                  </a:moveTo>
                  <a:lnTo>
                    <a:pt x="92" y="0"/>
                  </a:lnTo>
                  <a:lnTo>
                    <a:pt x="92" y="15"/>
                  </a:lnTo>
                  <a:lnTo>
                    <a:pt x="98" y="17"/>
                  </a:lnTo>
                  <a:lnTo>
                    <a:pt x="105" y="19"/>
                  </a:lnTo>
                  <a:lnTo>
                    <a:pt x="113" y="5"/>
                  </a:lnTo>
                  <a:lnTo>
                    <a:pt x="131" y="15"/>
                  </a:lnTo>
                  <a:lnTo>
                    <a:pt x="122" y="30"/>
                  </a:lnTo>
                  <a:lnTo>
                    <a:pt x="127" y="34"/>
                  </a:lnTo>
                  <a:lnTo>
                    <a:pt x="132" y="39"/>
                  </a:lnTo>
                  <a:lnTo>
                    <a:pt x="147" y="31"/>
                  </a:lnTo>
                  <a:lnTo>
                    <a:pt x="156" y="49"/>
                  </a:lnTo>
                  <a:lnTo>
                    <a:pt x="143" y="57"/>
                  </a:lnTo>
                  <a:lnTo>
                    <a:pt x="144" y="64"/>
                  </a:lnTo>
                  <a:lnTo>
                    <a:pt x="147" y="70"/>
                  </a:lnTo>
                  <a:lnTo>
                    <a:pt x="163" y="70"/>
                  </a:lnTo>
                  <a:lnTo>
                    <a:pt x="163" y="90"/>
                  </a:lnTo>
                  <a:lnTo>
                    <a:pt x="147" y="90"/>
                  </a:lnTo>
                  <a:lnTo>
                    <a:pt x="144" y="98"/>
                  </a:lnTo>
                  <a:lnTo>
                    <a:pt x="143" y="104"/>
                  </a:lnTo>
                  <a:lnTo>
                    <a:pt x="156" y="112"/>
                  </a:lnTo>
                  <a:lnTo>
                    <a:pt x="147" y="129"/>
                  </a:lnTo>
                  <a:lnTo>
                    <a:pt x="132" y="121"/>
                  </a:lnTo>
                  <a:lnTo>
                    <a:pt x="127" y="127"/>
                  </a:lnTo>
                  <a:lnTo>
                    <a:pt x="122" y="132"/>
                  </a:lnTo>
                  <a:lnTo>
                    <a:pt x="131" y="145"/>
                  </a:lnTo>
                  <a:lnTo>
                    <a:pt x="113" y="155"/>
                  </a:lnTo>
                  <a:lnTo>
                    <a:pt x="105" y="142"/>
                  </a:lnTo>
                  <a:lnTo>
                    <a:pt x="98" y="144"/>
                  </a:lnTo>
                  <a:lnTo>
                    <a:pt x="92" y="145"/>
                  </a:lnTo>
                  <a:lnTo>
                    <a:pt x="92" y="162"/>
                  </a:lnTo>
                  <a:lnTo>
                    <a:pt x="71" y="162"/>
                  </a:lnTo>
                  <a:lnTo>
                    <a:pt x="71" y="145"/>
                  </a:lnTo>
                  <a:lnTo>
                    <a:pt x="64" y="144"/>
                  </a:lnTo>
                  <a:lnTo>
                    <a:pt x="58" y="142"/>
                  </a:lnTo>
                  <a:lnTo>
                    <a:pt x="50" y="155"/>
                  </a:lnTo>
                  <a:lnTo>
                    <a:pt x="32" y="145"/>
                  </a:lnTo>
                  <a:lnTo>
                    <a:pt x="39" y="132"/>
                  </a:lnTo>
                  <a:lnTo>
                    <a:pt x="35" y="127"/>
                  </a:lnTo>
                  <a:lnTo>
                    <a:pt x="30" y="121"/>
                  </a:lnTo>
                  <a:lnTo>
                    <a:pt x="16" y="129"/>
                  </a:lnTo>
                  <a:lnTo>
                    <a:pt x="7" y="112"/>
                  </a:lnTo>
                  <a:lnTo>
                    <a:pt x="20" y="104"/>
                  </a:lnTo>
                  <a:lnTo>
                    <a:pt x="18" y="98"/>
                  </a:lnTo>
                  <a:lnTo>
                    <a:pt x="16" y="90"/>
                  </a:lnTo>
                  <a:lnTo>
                    <a:pt x="0" y="90"/>
                  </a:lnTo>
                  <a:lnTo>
                    <a:pt x="0" y="70"/>
                  </a:lnTo>
                  <a:lnTo>
                    <a:pt x="16" y="70"/>
                  </a:lnTo>
                  <a:lnTo>
                    <a:pt x="18" y="64"/>
                  </a:lnTo>
                  <a:lnTo>
                    <a:pt x="20" y="57"/>
                  </a:lnTo>
                  <a:lnTo>
                    <a:pt x="7" y="49"/>
                  </a:lnTo>
                  <a:lnTo>
                    <a:pt x="16" y="31"/>
                  </a:lnTo>
                  <a:lnTo>
                    <a:pt x="30" y="39"/>
                  </a:lnTo>
                  <a:lnTo>
                    <a:pt x="35" y="34"/>
                  </a:lnTo>
                  <a:lnTo>
                    <a:pt x="39" y="30"/>
                  </a:lnTo>
                  <a:lnTo>
                    <a:pt x="32" y="15"/>
                  </a:lnTo>
                  <a:lnTo>
                    <a:pt x="50" y="5"/>
                  </a:lnTo>
                  <a:lnTo>
                    <a:pt x="58" y="19"/>
                  </a:lnTo>
                  <a:lnTo>
                    <a:pt x="64" y="17"/>
                  </a:lnTo>
                  <a:lnTo>
                    <a:pt x="71" y="15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Freeform 193">
              <a:extLst>
                <a:ext uri="{FF2B5EF4-FFF2-40B4-BE49-F238E27FC236}">
                  <a16:creationId xmlns:a16="http://schemas.microsoft.com/office/drawing/2014/main" id="{26E49C12-BB29-42BE-8DA5-8799E04379D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0758" y="3960716"/>
              <a:ext cx="196227" cy="199352"/>
            </a:xfrm>
            <a:custGeom>
              <a:avLst/>
              <a:gdLst>
                <a:gd name="T0" fmla="*/ 58 w 146"/>
                <a:gd name="T1" fmla="*/ 35 h 145"/>
                <a:gd name="T2" fmla="*/ 36 w 146"/>
                <a:gd name="T3" fmla="*/ 56 h 145"/>
                <a:gd name="T4" fmla="*/ 36 w 146"/>
                <a:gd name="T5" fmla="*/ 89 h 145"/>
                <a:gd name="T6" fmla="*/ 58 w 146"/>
                <a:gd name="T7" fmla="*/ 110 h 145"/>
                <a:gd name="T8" fmla="*/ 89 w 146"/>
                <a:gd name="T9" fmla="*/ 110 h 145"/>
                <a:gd name="T10" fmla="*/ 112 w 146"/>
                <a:gd name="T11" fmla="*/ 89 h 145"/>
                <a:gd name="T12" fmla="*/ 112 w 146"/>
                <a:gd name="T13" fmla="*/ 56 h 145"/>
                <a:gd name="T14" fmla="*/ 89 w 146"/>
                <a:gd name="T15" fmla="*/ 35 h 145"/>
                <a:gd name="T16" fmla="*/ 64 w 146"/>
                <a:gd name="T17" fmla="*/ 0 h 145"/>
                <a:gd name="T18" fmla="*/ 83 w 146"/>
                <a:gd name="T19" fmla="*/ 13 h 145"/>
                <a:gd name="T20" fmla="*/ 95 w 146"/>
                <a:gd name="T21" fmla="*/ 17 h 145"/>
                <a:gd name="T22" fmla="*/ 118 w 146"/>
                <a:gd name="T23" fmla="*/ 13 h 145"/>
                <a:gd name="T24" fmla="*/ 116 w 146"/>
                <a:gd name="T25" fmla="*/ 30 h 145"/>
                <a:gd name="T26" fmla="*/ 131 w 146"/>
                <a:gd name="T27" fmla="*/ 29 h 145"/>
                <a:gd name="T28" fmla="*/ 129 w 146"/>
                <a:gd name="T29" fmla="*/ 51 h 145"/>
                <a:gd name="T30" fmla="*/ 131 w 146"/>
                <a:gd name="T31" fmla="*/ 63 h 145"/>
                <a:gd name="T32" fmla="*/ 146 w 146"/>
                <a:gd name="T33" fmla="*/ 81 h 145"/>
                <a:gd name="T34" fmla="*/ 130 w 146"/>
                <a:gd name="T35" fmla="*/ 88 h 145"/>
                <a:gd name="T36" fmla="*/ 140 w 146"/>
                <a:gd name="T37" fmla="*/ 101 h 145"/>
                <a:gd name="T38" fmla="*/ 119 w 146"/>
                <a:gd name="T39" fmla="*/ 110 h 145"/>
                <a:gd name="T40" fmla="*/ 110 w 146"/>
                <a:gd name="T41" fmla="*/ 119 h 145"/>
                <a:gd name="T42" fmla="*/ 102 w 146"/>
                <a:gd name="T43" fmla="*/ 140 h 145"/>
                <a:gd name="T44" fmla="*/ 88 w 146"/>
                <a:gd name="T45" fmla="*/ 130 h 145"/>
                <a:gd name="T46" fmla="*/ 83 w 146"/>
                <a:gd name="T47" fmla="*/ 145 h 145"/>
                <a:gd name="T48" fmla="*/ 64 w 146"/>
                <a:gd name="T49" fmla="*/ 131 h 145"/>
                <a:gd name="T50" fmla="*/ 53 w 146"/>
                <a:gd name="T51" fmla="*/ 127 h 145"/>
                <a:gd name="T52" fmla="*/ 29 w 146"/>
                <a:gd name="T53" fmla="*/ 131 h 145"/>
                <a:gd name="T54" fmla="*/ 32 w 146"/>
                <a:gd name="T55" fmla="*/ 114 h 145"/>
                <a:gd name="T56" fmla="*/ 15 w 146"/>
                <a:gd name="T57" fmla="*/ 116 h 145"/>
                <a:gd name="T58" fmla="*/ 19 w 146"/>
                <a:gd name="T59" fmla="*/ 94 h 145"/>
                <a:gd name="T60" fmla="*/ 15 w 146"/>
                <a:gd name="T61" fmla="*/ 81 h 145"/>
                <a:gd name="T62" fmla="*/ 0 w 146"/>
                <a:gd name="T63" fmla="*/ 63 h 145"/>
                <a:gd name="T64" fmla="*/ 16 w 146"/>
                <a:gd name="T65" fmla="*/ 58 h 145"/>
                <a:gd name="T66" fmla="*/ 5 w 146"/>
                <a:gd name="T67" fmla="*/ 44 h 145"/>
                <a:gd name="T68" fmla="*/ 28 w 146"/>
                <a:gd name="T69" fmla="*/ 35 h 145"/>
                <a:gd name="T70" fmla="*/ 36 w 146"/>
                <a:gd name="T71" fmla="*/ 26 h 145"/>
                <a:gd name="T72" fmla="*/ 45 w 146"/>
                <a:gd name="T73" fmla="*/ 5 h 145"/>
                <a:gd name="T74" fmla="*/ 58 w 146"/>
                <a:gd name="T75" fmla="*/ 16 h 145"/>
                <a:gd name="T76" fmla="*/ 64 w 146"/>
                <a:gd name="T7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6" h="145">
                  <a:moveTo>
                    <a:pt x="74" y="31"/>
                  </a:moveTo>
                  <a:lnTo>
                    <a:pt x="58" y="35"/>
                  </a:lnTo>
                  <a:lnTo>
                    <a:pt x="45" y="43"/>
                  </a:lnTo>
                  <a:lnTo>
                    <a:pt x="36" y="56"/>
                  </a:lnTo>
                  <a:lnTo>
                    <a:pt x="33" y="72"/>
                  </a:lnTo>
                  <a:lnTo>
                    <a:pt x="36" y="89"/>
                  </a:lnTo>
                  <a:lnTo>
                    <a:pt x="45" y="101"/>
                  </a:lnTo>
                  <a:lnTo>
                    <a:pt x="58" y="110"/>
                  </a:lnTo>
                  <a:lnTo>
                    <a:pt x="74" y="114"/>
                  </a:lnTo>
                  <a:lnTo>
                    <a:pt x="89" y="110"/>
                  </a:lnTo>
                  <a:lnTo>
                    <a:pt x="102" y="101"/>
                  </a:lnTo>
                  <a:lnTo>
                    <a:pt x="112" y="89"/>
                  </a:lnTo>
                  <a:lnTo>
                    <a:pt x="114" y="72"/>
                  </a:lnTo>
                  <a:lnTo>
                    <a:pt x="112" y="56"/>
                  </a:lnTo>
                  <a:lnTo>
                    <a:pt x="102" y="43"/>
                  </a:lnTo>
                  <a:lnTo>
                    <a:pt x="89" y="35"/>
                  </a:lnTo>
                  <a:lnTo>
                    <a:pt x="74" y="31"/>
                  </a:lnTo>
                  <a:close/>
                  <a:moveTo>
                    <a:pt x="64" y="0"/>
                  </a:moveTo>
                  <a:lnTo>
                    <a:pt x="83" y="0"/>
                  </a:lnTo>
                  <a:lnTo>
                    <a:pt x="83" y="13"/>
                  </a:lnTo>
                  <a:lnTo>
                    <a:pt x="88" y="16"/>
                  </a:lnTo>
                  <a:lnTo>
                    <a:pt x="95" y="17"/>
                  </a:lnTo>
                  <a:lnTo>
                    <a:pt x="102" y="5"/>
                  </a:lnTo>
                  <a:lnTo>
                    <a:pt x="118" y="13"/>
                  </a:lnTo>
                  <a:lnTo>
                    <a:pt x="110" y="26"/>
                  </a:lnTo>
                  <a:lnTo>
                    <a:pt x="116" y="30"/>
                  </a:lnTo>
                  <a:lnTo>
                    <a:pt x="119" y="35"/>
                  </a:lnTo>
                  <a:lnTo>
                    <a:pt x="131" y="29"/>
                  </a:lnTo>
                  <a:lnTo>
                    <a:pt x="140" y="44"/>
                  </a:lnTo>
                  <a:lnTo>
                    <a:pt x="129" y="51"/>
                  </a:lnTo>
                  <a:lnTo>
                    <a:pt x="130" y="58"/>
                  </a:lnTo>
                  <a:lnTo>
                    <a:pt x="131" y="63"/>
                  </a:lnTo>
                  <a:lnTo>
                    <a:pt x="146" y="63"/>
                  </a:lnTo>
                  <a:lnTo>
                    <a:pt x="146" y="81"/>
                  </a:lnTo>
                  <a:lnTo>
                    <a:pt x="131" y="81"/>
                  </a:lnTo>
                  <a:lnTo>
                    <a:pt x="130" y="88"/>
                  </a:lnTo>
                  <a:lnTo>
                    <a:pt x="129" y="94"/>
                  </a:lnTo>
                  <a:lnTo>
                    <a:pt x="140" y="101"/>
                  </a:lnTo>
                  <a:lnTo>
                    <a:pt x="131" y="116"/>
                  </a:lnTo>
                  <a:lnTo>
                    <a:pt x="119" y="110"/>
                  </a:lnTo>
                  <a:lnTo>
                    <a:pt x="116" y="114"/>
                  </a:lnTo>
                  <a:lnTo>
                    <a:pt x="110" y="119"/>
                  </a:lnTo>
                  <a:lnTo>
                    <a:pt x="118" y="131"/>
                  </a:lnTo>
                  <a:lnTo>
                    <a:pt x="102" y="140"/>
                  </a:lnTo>
                  <a:lnTo>
                    <a:pt x="95" y="127"/>
                  </a:lnTo>
                  <a:lnTo>
                    <a:pt x="88" y="130"/>
                  </a:lnTo>
                  <a:lnTo>
                    <a:pt x="83" y="131"/>
                  </a:lnTo>
                  <a:lnTo>
                    <a:pt x="83" y="145"/>
                  </a:lnTo>
                  <a:lnTo>
                    <a:pt x="64" y="145"/>
                  </a:lnTo>
                  <a:lnTo>
                    <a:pt x="64" y="131"/>
                  </a:lnTo>
                  <a:lnTo>
                    <a:pt x="58" y="130"/>
                  </a:lnTo>
                  <a:lnTo>
                    <a:pt x="53" y="127"/>
                  </a:lnTo>
                  <a:lnTo>
                    <a:pt x="45" y="140"/>
                  </a:lnTo>
                  <a:lnTo>
                    <a:pt x="29" y="131"/>
                  </a:lnTo>
                  <a:lnTo>
                    <a:pt x="36" y="119"/>
                  </a:lnTo>
                  <a:lnTo>
                    <a:pt x="32" y="114"/>
                  </a:lnTo>
                  <a:lnTo>
                    <a:pt x="28" y="110"/>
                  </a:lnTo>
                  <a:lnTo>
                    <a:pt x="15" y="116"/>
                  </a:lnTo>
                  <a:lnTo>
                    <a:pt x="5" y="101"/>
                  </a:lnTo>
                  <a:lnTo>
                    <a:pt x="19" y="94"/>
                  </a:lnTo>
                  <a:lnTo>
                    <a:pt x="16" y="88"/>
                  </a:lnTo>
                  <a:lnTo>
                    <a:pt x="15" y="81"/>
                  </a:lnTo>
                  <a:lnTo>
                    <a:pt x="0" y="81"/>
                  </a:lnTo>
                  <a:lnTo>
                    <a:pt x="0" y="63"/>
                  </a:lnTo>
                  <a:lnTo>
                    <a:pt x="15" y="63"/>
                  </a:lnTo>
                  <a:lnTo>
                    <a:pt x="16" y="58"/>
                  </a:lnTo>
                  <a:lnTo>
                    <a:pt x="19" y="51"/>
                  </a:lnTo>
                  <a:lnTo>
                    <a:pt x="5" y="44"/>
                  </a:lnTo>
                  <a:lnTo>
                    <a:pt x="15" y="29"/>
                  </a:lnTo>
                  <a:lnTo>
                    <a:pt x="28" y="35"/>
                  </a:lnTo>
                  <a:lnTo>
                    <a:pt x="32" y="30"/>
                  </a:lnTo>
                  <a:lnTo>
                    <a:pt x="36" y="26"/>
                  </a:lnTo>
                  <a:lnTo>
                    <a:pt x="29" y="13"/>
                  </a:lnTo>
                  <a:lnTo>
                    <a:pt x="45" y="5"/>
                  </a:lnTo>
                  <a:lnTo>
                    <a:pt x="53" y="17"/>
                  </a:lnTo>
                  <a:lnTo>
                    <a:pt x="58" y="16"/>
                  </a:lnTo>
                  <a:lnTo>
                    <a:pt x="64" y="1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Freeform 194">
              <a:extLst>
                <a:ext uri="{FF2B5EF4-FFF2-40B4-BE49-F238E27FC236}">
                  <a16:creationId xmlns:a16="http://schemas.microsoft.com/office/drawing/2014/main" id="{66B7DF59-7B51-409F-9E19-EDEDE439EE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12263" y="4151397"/>
              <a:ext cx="204406" cy="199352"/>
            </a:xfrm>
            <a:custGeom>
              <a:avLst/>
              <a:gdLst>
                <a:gd name="T0" fmla="*/ 56 w 145"/>
                <a:gd name="T1" fmla="*/ 35 h 145"/>
                <a:gd name="T2" fmla="*/ 34 w 145"/>
                <a:gd name="T3" fmla="*/ 56 h 145"/>
                <a:gd name="T4" fmla="*/ 34 w 145"/>
                <a:gd name="T5" fmla="*/ 89 h 145"/>
                <a:gd name="T6" fmla="*/ 56 w 145"/>
                <a:gd name="T7" fmla="*/ 110 h 145"/>
                <a:gd name="T8" fmla="*/ 87 w 145"/>
                <a:gd name="T9" fmla="*/ 110 h 145"/>
                <a:gd name="T10" fmla="*/ 110 w 145"/>
                <a:gd name="T11" fmla="*/ 89 h 145"/>
                <a:gd name="T12" fmla="*/ 110 w 145"/>
                <a:gd name="T13" fmla="*/ 56 h 145"/>
                <a:gd name="T14" fmla="*/ 87 w 145"/>
                <a:gd name="T15" fmla="*/ 35 h 145"/>
                <a:gd name="T16" fmla="*/ 62 w 145"/>
                <a:gd name="T17" fmla="*/ 0 h 145"/>
                <a:gd name="T18" fmla="*/ 81 w 145"/>
                <a:gd name="T19" fmla="*/ 14 h 145"/>
                <a:gd name="T20" fmla="*/ 93 w 145"/>
                <a:gd name="T21" fmla="*/ 17 h 145"/>
                <a:gd name="T22" fmla="*/ 116 w 145"/>
                <a:gd name="T23" fmla="*/ 14 h 145"/>
                <a:gd name="T24" fmla="*/ 114 w 145"/>
                <a:gd name="T25" fmla="*/ 30 h 145"/>
                <a:gd name="T26" fmla="*/ 131 w 145"/>
                <a:gd name="T27" fmla="*/ 29 h 145"/>
                <a:gd name="T28" fmla="*/ 127 w 145"/>
                <a:gd name="T29" fmla="*/ 51 h 145"/>
                <a:gd name="T30" fmla="*/ 131 w 145"/>
                <a:gd name="T31" fmla="*/ 63 h 145"/>
                <a:gd name="T32" fmla="*/ 145 w 145"/>
                <a:gd name="T33" fmla="*/ 81 h 145"/>
                <a:gd name="T34" fmla="*/ 129 w 145"/>
                <a:gd name="T35" fmla="*/ 88 h 145"/>
                <a:gd name="T36" fmla="*/ 140 w 145"/>
                <a:gd name="T37" fmla="*/ 101 h 145"/>
                <a:gd name="T38" fmla="*/ 118 w 145"/>
                <a:gd name="T39" fmla="*/ 110 h 145"/>
                <a:gd name="T40" fmla="*/ 108 w 145"/>
                <a:gd name="T41" fmla="*/ 119 h 145"/>
                <a:gd name="T42" fmla="*/ 100 w 145"/>
                <a:gd name="T43" fmla="*/ 140 h 145"/>
                <a:gd name="T44" fmla="*/ 87 w 145"/>
                <a:gd name="T45" fmla="*/ 130 h 145"/>
                <a:gd name="T46" fmla="*/ 81 w 145"/>
                <a:gd name="T47" fmla="*/ 145 h 145"/>
                <a:gd name="T48" fmla="*/ 62 w 145"/>
                <a:gd name="T49" fmla="*/ 131 h 145"/>
                <a:gd name="T50" fmla="*/ 51 w 145"/>
                <a:gd name="T51" fmla="*/ 127 h 145"/>
                <a:gd name="T52" fmla="*/ 27 w 145"/>
                <a:gd name="T53" fmla="*/ 131 h 145"/>
                <a:gd name="T54" fmla="*/ 30 w 145"/>
                <a:gd name="T55" fmla="*/ 114 h 145"/>
                <a:gd name="T56" fmla="*/ 13 w 145"/>
                <a:gd name="T57" fmla="*/ 117 h 145"/>
                <a:gd name="T58" fmla="*/ 17 w 145"/>
                <a:gd name="T59" fmla="*/ 94 h 145"/>
                <a:gd name="T60" fmla="*/ 14 w 145"/>
                <a:gd name="T61" fmla="*/ 81 h 145"/>
                <a:gd name="T62" fmla="*/ 0 w 145"/>
                <a:gd name="T63" fmla="*/ 63 h 145"/>
                <a:gd name="T64" fmla="*/ 15 w 145"/>
                <a:gd name="T65" fmla="*/ 58 h 145"/>
                <a:gd name="T66" fmla="*/ 4 w 145"/>
                <a:gd name="T67" fmla="*/ 45 h 145"/>
                <a:gd name="T68" fmla="*/ 26 w 145"/>
                <a:gd name="T69" fmla="*/ 35 h 145"/>
                <a:gd name="T70" fmla="*/ 35 w 145"/>
                <a:gd name="T71" fmla="*/ 26 h 145"/>
                <a:gd name="T72" fmla="*/ 43 w 145"/>
                <a:gd name="T73" fmla="*/ 5 h 145"/>
                <a:gd name="T74" fmla="*/ 56 w 145"/>
                <a:gd name="T75" fmla="*/ 16 h 145"/>
                <a:gd name="T76" fmla="*/ 62 w 145"/>
                <a:gd name="T7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5" h="145">
                  <a:moveTo>
                    <a:pt x="72" y="31"/>
                  </a:moveTo>
                  <a:lnTo>
                    <a:pt x="56" y="35"/>
                  </a:lnTo>
                  <a:lnTo>
                    <a:pt x="43" y="43"/>
                  </a:lnTo>
                  <a:lnTo>
                    <a:pt x="34" y="56"/>
                  </a:lnTo>
                  <a:lnTo>
                    <a:pt x="31" y="72"/>
                  </a:lnTo>
                  <a:lnTo>
                    <a:pt x="34" y="89"/>
                  </a:lnTo>
                  <a:lnTo>
                    <a:pt x="43" y="101"/>
                  </a:lnTo>
                  <a:lnTo>
                    <a:pt x="56" y="110"/>
                  </a:lnTo>
                  <a:lnTo>
                    <a:pt x="72" y="114"/>
                  </a:lnTo>
                  <a:lnTo>
                    <a:pt x="87" y="110"/>
                  </a:lnTo>
                  <a:lnTo>
                    <a:pt x="100" y="101"/>
                  </a:lnTo>
                  <a:lnTo>
                    <a:pt x="110" y="89"/>
                  </a:lnTo>
                  <a:lnTo>
                    <a:pt x="112" y="72"/>
                  </a:lnTo>
                  <a:lnTo>
                    <a:pt x="110" y="56"/>
                  </a:lnTo>
                  <a:lnTo>
                    <a:pt x="100" y="43"/>
                  </a:lnTo>
                  <a:lnTo>
                    <a:pt x="87" y="35"/>
                  </a:lnTo>
                  <a:lnTo>
                    <a:pt x="72" y="31"/>
                  </a:lnTo>
                  <a:close/>
                  <a:moveTo>
                    <a:pt x="62" y="0"/>
                  </a:moveTo>
                  <a:lnTo>
                    <a:pt x="81" y="0"/>
                  </a:lnTo>
                  <a:lnTo>
                    <a:pt x="81" y="14"/>
                  </a:lnTo>
                  <a:lnTo>
                    <a:pt x="87" y="16"/>
                  </a:lnTo>
                  <a:lnTo>
                    <a:pt x="93" y="17"/>
                  </a:lnTo>
                  <a:lnTo>
                    <a:pt x="100" y="5"/>
                  </a:lnTo>
                  <a:lnTo>
                    <a:pt x="116" y="14"/>
                  </a:lnTo>
                  <a:lnTo>
                    <a:pt x="108" y="26"/>
                  </a:lnTo>
                  <a:lnTo>
                    <a:pt x="114" y="30"/>
                  </a:lnTo>
                  <a:lnTo>
                    <a:pt x="118" y="35"/>
                  </a:lnTo>
                  <a:lnTo>
                    <a:pt x="131" y="29"/>
                  </a:lnTo>
                  <a:lnTo>
                    <a:pt x="140" y="45"/>
                  </a:lnTo>
                  <a:lnTo>
                    <a:pt x="127" y="51"/>
                  </a:lnTo>
                  <a:lnTo>
                    <a:pt x="129" y="58"/>
                  </a:lnTo>
                  <a:lnTo>
                    <a:pt x="131" y="63"/>
                  </a:lnTo>
                  <a:lnTo>
                    <a:pt x="145" y="63"/>
                  </a:lnTo>
                  <a:lnTo>
                    <a:pt x="145" y="81"/>
                  </a:lnTo>
                  <a:lnTo>
                    <a:pt x="131" y="81"/>
                  </a:lnTo>
                  <a:lnTo>
                    <a:pt x="129" y="88"/>
                  </a:lnTo>
                  <a:lnTo>
                    <a:pt x="127" y="94"/>
                  </a:lnTo>
                  <a:lnTo>
                    <a:pt x="140" y="101"/>
                  </a:lnTo>
                  <a:lnTo>
                    <a:pt x="131" y="117"/>
                  </a:lnTo>
                  <a:lnTo>
                    <a:pt x="118" y="110"/>
                  </a:lnTo>
                  <a:lnTo>
                    <a:pt x="114" y="114"/>
                  </a:lnTo>
                  <a:lnTo>
                    <a:pt x="108" y="119"/>
                  </a:lnTo>
                  <a:lnTo>
                    <a:pt x="116" y="131"/>
                  </a:lnTo>
                  <a:lnTo>
                    <a:pt x="100" y="140"/>
                  </a:lnTo>
                  <a:lnTo>
                    <a:pt x="93" y="127"/>
                  </a:lnTo>
                  <a:lnTo>
                    <a:pt x="87" y="130"/>
                  </a:lnTo>
                  <a:lnTo>
                    <a:pt x="81" y="131"/>
                  </a:lnTo>
                  <a:lnTo>
                    <a:pt x="81" y="145"/>
                  </a:lnTo>
                  <a:lnTo>
                    <a:pt x="62" y="145"/>
                  </a:lnTo>
                  <a:lnTo>
                    <a:pt x="62" y="131"/>
                  </a:lnTo>
                  <a:lnTo>
                    <a:pt x="56" y="130"/>
                  </a:lnTo>
                  <a:lnTo>
                    <a:pt x="51" y="127"/>
                  </a:lnTo>
                  <a:lnTo>
                    <a:pt x="43" y="140"/>
                  </a:lnTo>
                  <a:lnTo>
                    <a:pt x="27" y="131"/>
                  </a:lnTo>
                  <a:lnTo>
                    <a:pt x="35" y="119"/>
                  </a:lnTo>
                  <a:lnTo>
                    <a:pt x="30" y="114"/>
                  </a:lnTo>
                  <a:lnTo>
                    <a:pt x="26" y="110"/>
                  </a:lnTo>
                  <a:lnTo>
                    <a:pt x="13" y="117"/>
                  </a:lnTo>
                  <a:lnTo>
                    <a:pt x="4" y="101"/>
                  </a:lnTo>
                  <a:lnTo>
                    <a:pt x="17" y="94"/>
                  </a:lnTo>
                  <a:lnTo>
                    <a:pt x="15" y="88"/>
                  </a:lnTo>
                  <a:lnTo>
                    <a:pt x="14" y="81"/>
                  </a:lnTo>
                  <a:lnTo>
                    <a:pt x="0" y="81"/>
                  </a:lnTo>
                  <a:lnTo>
                    <a:pt x="0" y="63"/>
                  </a:lnTo>
                  <a:lnTo>
                    <a:pt x="14" y="63"/>
                  </a:lnTo>
                  <a:lnTo>
                    <a:pt x="15" y="58"/>
                  </a:lnTo>
                  <a:lnTo>
                    <a:pt x="17" y="51"/>
                  </a:lnTo>
                  <a:lnTo>
                    <a:pt x="4" y="45"/>
                  </a:lnTo>
                  <a:lnTo>
                    <a:pt x="13" y="29"/>
                  </a:lnTo>
                  <a:lnTo>
                    <a:pt x="26" y="35"/>
                  </a:lnTo>
                  <a:lnTo>
                    <a:pt x="30" y="30"/>
                  </a:lnTo>
                  <a:lnTo>
                    <a:pt x="35" y="26"/>
                  </a:lnTo>
                  <a:lnTo>
                    <a:pt x="27" y="14"/>
                  </a:lnTo>
                  <a:lnTo>
                    <a:pt x="43" y="5"/>
                  </a:lnTo>
                  <a:lnTo>
                    <a:pt x="51" y="17"/>
                  </a:lnTo>
                  <a:lnTo>
                    <a:pt x="56" y="16"/>
                  </a:lnTo>
                  <a:lnTo>
                    <a:pt x="62" y="14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Freeform 195">
              <a:extLst>
                <a:ext uri="{FF2B5EF4-FFF2-40B4-BE49-F238E27FC236}">
                  <a16:creationId xmlns:a16="http://schemas.microsoft.com/office/drawing/2014/main" id="{9D594D85-2393-4C36-9331-EA89E135DD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92770" y="1897887"/>
              <a:ext cx="425159" cy="424703"/>
            </a:xfrm>
            <a:custGeom>
              <a:avLst/>
              <a:gdLst>
                <a:gd name="T0" fmla="*/ 130 w 305"/>
                <a:gd name="T1" fmla="*/ 71 h 306"/>
                <a:gd name="T2" fmla="*/ 92 w 305"/>
                <a:gd name="T3" fmla="*/ 92 h 306"/>
                <a:gd name="T4" fmla="*/ 70 w 305"/>
                <a:gd name="T5" fmla="*/ 130 h 306"/>
                <a:gd name="T6" fmla="*/ 70 w 305"/>
                <a:gd name="T7" fmla="*/ 175 h 306"/>
                <a:gd name="T8" fmla="*/ 92 w 305"/>
                <a:gd name="T9" fmla="*/ 213 h 306"/>
                <a:gd name="T10" fmla="*/ 130 w 305"/>
                <a:gd name="T11" fmla="*/ 236 h 306"/>
                <a:gd name="T12" fmla="*/ 176 w 305"/>
                <a:gd name="T13" fmla="*/ 236 h 306"/>
                <a:gd name="T14" fmla="*/ 214 w 305"/>
                <a:gd name="T15" fmla="*/ 213 h 306"/>
                <a:gd name="T16" fmla="*/ 236 w 305"/>
                <a:gd name="T17" fmla="*/ 175 h 306"/>
                <a:gd name="T18" fmla="*/ 236 w 305"/>
                <a:gd name="T19" fmla="*/ 130 h 306"/>
                <a:gd name="T20" fmla="*/ 214 w 305"/>
                <a:gd name="T21" fmla="*/ 92 h 306"/>
                <a:gd name="T22" fmla="*/ 176 w 305"/>
                <a:gd name="T23" fmla="*/ 71 h 306"/>
                <a:gd name="T24" fmla="*/ 134 w 305"/>
                <a:gd name="T25" fmla="*/ 0 h 306"/>
                <a:gd name="T26" fmla="*/ 172 w 305"/>
                <a:gd name="T27" fmla="*/ 30 h 306"/>
                <a:gd name="T28" fmla="*/ 212 w 305"/>
                <a:gd name="T29" fmla="*/ 12 h 306"/>
                <a:gd name="T30" fmla="*/ 231 w 305"/>
                <a:gd name="T31" fmla="*/ 56 h 306"/>
                <a:gd name="T32" fmla="*/ 249 w 305"/>
                <a:gd name="T33" fmla="*/ 75 h 306"/>
                <a:gd name="T34" fmla="*/ 295 w 305"/>
                <a:gd name="T35" fmla="*/ 93 h 306"/>
                <a:gd name="T36" fmla="*/ 275 w 305"/>
                <a:gd name="T37" fmla="*/ 133 h 306"/>
                <a:gd name="T38" fmla="*/ 305 w 305"/>
                <a:gd name="T39" fmla="*/ 171 h 306"/>
                <a:gd name="T40" fmla="*/ 269 w 305"/>
                <a:gd name="T41" fmla="*/ 198 h 306"/>
                <a:gd name="T42" fmla="*/ 275 w 305"/>
                <a:gd name="T43" fmla="*/ 246 h 306"/>
                <a:gd name="T44" fmla="*/ 240 w 305"/>
                <a:gd name="T45" fmla="*/ 241 h 306"/>
                <a:gd name="T46" fmla="*/ 245 w 305"/>
                <a:gd name="T47" fmla="*/ 276 h 306"/>
                <a:gd name="T48" fmla="*/ 198 w 305"/>
                <a:gd name="T49" fmla="*/ 268 h 306"/>
                <a:gd name="T50" fmla="*/ 172 w 305"/>
                <a:gd name="T51" fmla="*/ 306 h 306"/>
                <a:gd name="T52" fmla="*/ 134 w 305"/>
                <a:gd name="T53" fmla="*/ 275 h 306"/>
                <a:gd name="T54" fmla="*/ 93 w 305"/>
                <a:gd name="T55" fmla="*/ 295 h 306"/>
                <a:gd name="T56" fmla="*/ 75 w 305"/>
                <a:gd name="T57" fmla="*/ 250 h 306"/>
                <a:gd name="T58" fmla="*/ 56 w 305"/>
                <a:gd name="T59" fmla="*/ 230 h 306"/>
                <a:gd name="T60" fmla="*/ 11 w 305"/>
                <a:gd name="T61" fmla="*/ 213 h 306"/>
                <a:gd name="T62" fmla="*/ 30 w 305"/>
                <a:gd name="T63" fmla="*/ 171 h 306"/>
                <a:gd name="T64" fmla="*/ 0 w 305"/>
                <a:gd name="T65" fmla="*/ 133 h 306"/>
                <a:gd name="T66" fmla="*/ 37 w 305"/>
                <a:gd name="T67" fmla="*/ 109 h 306"/>
                <a:gd name="T68" fmla="*/ 30 w 305"/>
                <a:gd name="T69" fmla="*/ 60 h 306"/>
                <a:gd name="T70" fmla="*/ 64 w 305"/>
                <a:gd name="T71" fmla="*/ 65 h 306"/>
                <a:gd name="T72" fmla="*/ 59 w 305"/>
                <a:gd name="T73" fmla="*/ 30 h 306"/>
                <a:gd name="T74" fmla="*/ 107 w 305"/>
                <a:gd name="T75" fmla="*/ 38 h 306"/>
                <a:gd name="T76" fmla="*/ 134 w 305"/>
                <a:gd name="T77" fmla="*/ 0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05" h="306">
                  <a:moveTo>
                    <a:pt x="152" y="67"/>
                  </a:moveTo>
                  <a:lnTo>
                    <a:pt x="130" y="71"/>
                  </a:lnTo>
                  <a:lnTo>
                    <a:pt x="109" y="78"/>
                  </a:lnTo>
                  <a:lnTo>
                    <a:pt x="92" y="92"/>
                  </a:lnTo>
                  <a:lnTo>
                    <a:pt x="79" y="110"/>
                  </a:lnTo>
                  <a:lnTo>
                    <a:pt x="70" y="130"/>
                  </a:lnTo>
                  <a:lnTo>
                    <a:pt x="67" y="153"/>
                  </a:lnTo>
                  <a:lnTo>
                    <a:pt x="70" y="175"/>
                  </a:lnTo>
                  <a:lnTo>
                    <a:pt x="79" y="196"/>
                  </a:lnTo>
                  <a:lnTo>
                    <a:pt x="92" y="213"/>
                  </a:lnTo>
                  <a:lnTo>
                    <a:pt x="109" y="228"/>
                  </a:lnTo>
                  <a:lnTo>
                    <a:pt x="130" y="236"/>
                  </a:lnTo>
                  <a:lnTo>
                    <a:pt x="152" y="240"/>
                  </a:lnTo>
                  <a:lnTo>
                    <a:pt x="176" y="236"/>
                  </a:lnTo>
                  <a:lnTo>
                    <a:pt x="197" y="228"/>
                  </a:lnTo>
                  <a:lnTo>
                    <a:pt x="214" y="213"/>
                  </a:lnTo>
                  <a:lnTo>
                    <a:pt x="227" y="196"/>
                  </a:lnTo>
                  <a:lnTo>
                    <a:pt x="236" y="175"/>
                  </a:lnTo>
                  <a:lnTo>
                    <a:pt x="238" y="153"/>
                  </a:lnTo>
                  <a:lnTo>
                    <a:pt x="236" y="130"/>
                  </a:lnTo>
                  <a:lnTo>
                    <a:pt x="227" y="110"/>
                  </a:lnTo>
                  <a:lnTo>
                    <a:pt x="214" y="92"/>
                  </a:lnTo>
                  <a:lnTo>
                    <a:pt x="197" y="78"/>
                  </a:lnTo>
                  <a:lnTo>
                    <a:pt x="176" y="71"/>
                  </a:lnTo>
                  <a:lnTo>
                    <a:pt x="152" y="67"/>
                  </a:lnTo>
                  <a:close/>
                  <a:moveTo>
                    <a:pt x="134" y="0"/>
                  </a:moveTo>
                  <a:lnTo>
                    <a:pt x="172" y="0"/>
                  </a:lnTo>
                  <a:lnTo>
                    <a:pt x="172" y="30"/>
                  </a:lnTo>
                  <a:lnTo>
                    <a:pt x="198" y="38"/>
                  </a:lnTo>
                  <a:lnTo>
                    <a:pt x="212" y="12"/>
                  </a:lnTo>
                  <a:lnTo>
                    <a:pt x="245" y="30"/>
                  </a:lnTo>
                  <a:lnTo>
                    <a:pt x="231" y="56"/>
                  </a:lnTo>
                  <a:lnTo>
                    <a:pt x="240" y="65"/>
                  </a:lnTo>
                  <a:lnTo>
                    <a:pt x="249" y="75"/>
                  </a:lnTo>
                  <a:lnTo>
                    <a:pt x="275" y="60"/>
                  </a:lnTo>
                  <a:lnTo>
                    <a:pt x="295" y="93"/>
                  </a:lnTo>
                  <a:lnTo>
                    <a:pt x="269" y="109"/>
                  </a:lnTo>
                  <a:lnTo>
                    <a:pt x="275" y="133"/>
                  </a:lnTo>
                  <a:lnTo>
                    <a:pt x="305" y="133"/>
                  </a:lnTo>
                  <a:lnTo>
                    <a:pt x="305" y="171"/>
                  </a:lnTo>
                  <a:lnTo>
                    <a:pt x="275" y="171"/>
                  </a:lnTo>
                  <a:lnTo>
                    <a:pt x="269" y="198"/>
                  </a:lnTo>
                  <a:lnTo>
                    <a:pt x="295" y="213"/>
                  </a:lnTo>
                  <a:lnTo>
                    <a:pt x="275" y="246"/>
                  </a:lnTo>
                  <a:lnTo>
                    <a:pt x="249" y="230"/>
                  </a:lnTo>
                  <a:lnTo>
                    <a:pt x="240" y="241"/>
                  </a:lnTo>
                  <a:lnTo>
                    <a:pt x="231" y="250"/>
                  </a:lnTo>
                  <a:lnTo>
                    <a:pt x="245" y="276"/>
                  </a:lnTo>
                  <a:lnTo>
                    <a:pt x="212" y="295"/>
                  </a:lnTo>
                  <a:lnTo>
                    <a:pt x="198" y="268"/>
                  </a:lnTo>
                  <a:lnTo>
                    <a:pt x="172" y="275"/>
                  </a:lnTo>
                  <a:lnTo>
                    <a:pt x="172" y="306"/>
                  </a:lnTo>
                  <a:lnTo>
                    <a:pt x="134" y="306"/>
                  </a:lnTo>
                  <a:lnTo>
                    <a:pt x="134" y="275"/>
                  </a:lnTo>
                  <a:lnTo>
                    <a:pt x="107" y="268"/>
                  </a:lnTo>
                  <a:lnTo>
                    <a:pt x="93" y="295"/>
                  </a:lnTo>
                  <a:lnTo>
                    <a:pt x="59" y="276"/>
                  </a:lnTo>
                  <a:lnTo>
                    <a:pt x="75" y="250"/>
                  </a:lnTo>
                  <a:lnTo>
                    <a:pt x="64" y="241"/>
                  </a:lnTo>
                  <a:lnTo>
                    <a:pt x="56" y="230"/>
                  </a:lnTo>
                  <a:lnTo>
                    <a:pt x="30" y="246"/>
                  </a:lnTo>
                  <a:lnTo>
                    <a:pt x="11" y="213"/>
                  </a:lnTo>
                  <a:lnTo>
                    <a:pt x="37" y="198"/>
                  </a:lnTo>
                  <a:lnTo>
                    <a:pt x="30" y="171"/>
                  </a:lnTo>
                  <a:lnTo>
                    <a:pt x="0" y="171"/>
                  </a:lnTo>
                  <a:lnTo>
                    <a:pt x="0" y="133"/>
                  </a:lnTo>
                  <a:lnTo>
                    <a:pt x="30" y="133"/>
                  </a:lnTo>
                  <a:lnTo>
                    <a:pt x="37" y="109"/>
                  </a:lnTo>
                  <a:lnTo>
                    <a:pt x="11" y="93"/>
                  </a:lnTo>
                  <a:lnTo>
                    <a:pt x="30" y="60"/>
                  </a:lnTo>
                  <a:lnTo>
                    <a:pt x="56" y="75"/>
                  </a:lnTo>
                  <a:lnTo>
                    <a:pt x="64" y="65"/>
                  </a:lnTo>
                  <a:lnTo>
                    <a:pt x="75" y="56"/>
                  </a:lnTo>
                  <a:lnTo>
                    <a:pt x="59" y="30"/>
                  </a:lnTo>
                  <a:lnTo>
                    <a:pt x="93" y="12"/>
                  </a:lnTo>
                  <a:lnTo>
                    <a:pt x="107" y="38"/>
                  </a:lnTo>
                  <a:lnTo>
                    <a:pt x="134" y="3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Freeform 196">
              <a:extLst>
                <a:ext uri="{FF2B5EF4-FFF2-40B4-BE49-F238E27FC236}">
                  <a16:creationId xmlns:a16="http://schemas.microsoft.com/office/drawing/2014/main" id="{9AC9F9E8-0256-4CBB-881C-547FAC66FC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75151" y="2348589"/>
              <a:ext cx="915726" cy="918739"/>
            </a:xfrm>
            <a:custGeom>
              <a:avLst/>
              <a:gdLst>
                <a:gd name="T0" fmla="*/ 300 w 660"/>
                <a:gd name="T1" fmla="*/ 228 h 662"/>
                <a:gd name="T2" fmla="*/ 258 w 660"/>
                <a:gd name="T3" fmla="*/ 252 h 662"/>
                <a:gd name="T4" fmla="*/ 231 w 660"/>
                <a:gd name="T5" fmla="*/ 291 h 662"/>
                <a:gd name="T6" fmla="*/ 223 w 660"/>
                <a:gd name="T7" fmla="*/ 337 h 662"/>
                <a:gd name="T8" fmla="*/ 236 w 660"/>
                <a:gd name="T9" fmla="*/ 383 h 662"/>
                <a:gd name="T10" fmla="*/ 269 w 660"/>
                <a:gd name="T11" fmla="*/ 419 h 662"/>
                <a:gd name="T12" fmla="*/ 313 w 660"/>
                <a:gd name="T13" fmla="*/ 436 h 662"/>
                <a:gd name="T14" fmla="*/ 359 w 660"/>
                <a:gd name="T15" fmla="*/ 434 h 662"/>
                <a:gd name="T16" fmla="*/ 402 w 660"/>
                <a:gd name="T17" fmla="*/ 410 h 662"/>
                <a:gd name="T18" fmla="*/ 430 w 660"/>
                <a:gd name="T19" fmla="*/ 371 h 662"/>
                <a:gd name="T20" fmla="*/ 438 w 660"/>
                <a:gd name="T21" fmla="*/ 325 h 662"/>
                <a:gd name="T22" fmla="*/ 424 w 660"/>
                <a:gd name="T23" fmla="*/ 279 h 662"/>
                <a:gd name="T24" fmla="*/ 392 w 660"/>
                <a:gd name="T25" fmla="*/ 243 h 662"/>
                <a:gd name="T26" fmla="*/ 347 w 660"/>
                <a:gd name="T27" fmla="*/ 226 h 662"/>
                <a:gd name="T28" fmla="*/ 311 w 660"/>
                <a:gd name="T29" fmla="*/ 0 h 662"/>
                <a:gd name="T30" fmla="*/ 324 w 660"/>
                <a:gd name="T31" fmla="*/ 63 h 662"/>
                <a:gd name="T32" fmla="*/ 380 w 660"/>
                <a:gd name="T33" fmla="*/ 15 h 662"/>
                <a:gd name="T34" fmla="*/ 393 w 660"/>
                <a:gd name="T35" fmla="*/ 8 h 662"/>
                <a:gd name="T36" fmla="*/ 478 w 660"/>
                <a:gd name="T37" fmla="*/ 36 h 662"/>
                <a:gd name="T38" fmla="*/ 459 w 660"/>
                <a:gd name="T39" fmla="*/ 96 h 662"/>
                <a:gd name="T40" fmla="*/ 532 w 660"/>
                <a:gd name="T41" fmla="*/ 82 h 662"/>
                <a:gd name="T42" fmla="*/ 546 w 660"/>
                <a:gd name="T43" fmla="*/ 83 h 662"/>
                <a:gd name="T44" fmla="*/ 607 w 660"/>
                <a:gd name="T45" fmla="*/ 150 h 662"/>
                <a:gd name="T46" fmla="*/ 558 w 660"/>
                <a:gd name="T47" fmla="*/ 192 h 662"/>
                <a:gd name="T48" fmla="*/ 629 w 660"/>
                <a:gd name="T49" fmla="*/ 216 h 662"/>
                <a:gd name="T50" fmla="*/ 642 w 660"/>
                <a:gd name="T51" fmla="*/ 224 h 662"/>
                <a:gd name="T52" fmla="*/ 660 w 660"/>
                <a:gd name="T53" fmla="*/ 312 h 662"/>
                <a:gd name="T54" fmla="*/ 597 w 660"/>
                <a:gd name="T55" fmla="*/ 325 h 662"/>
                <a:gd name="T56" fmla="*/ 647 w 660"/>
                <a:gd name="T57" fmla="*/ 381 h 662"/>
                <a:gd name="T58" fmla="*/ 654 w 660"/>
                <a:gd name="T59" fmla="*/ 395 h 662"/>
                <a:gd name="T60" fmla="*/ 626 w 660"/>
                <a:gd name="T61" fmla="*/ 480 h 662"/>
                <a:gd name="T62" fmla="*/ 565 w 660"/>
                <a:gd name="T63" fmla="*/ 459 h 662"/>
                <a:gd name="T64" fmla="*/ 579 w 660"/>
                <a:gd name="T65" fmla="*/ 533 h 662"/>
                <a:gd name="T66" fmla="*/ 578 w 660"/>
                <a:gd name="T67" fmla="*/ 548 h 662"/>
                <a:gd name="T68" fmla="*/ 512 w 660"/>
                <a:gd name="T69" fmla="*/ 607 h 662"/>
                <a:gd name="T70" fmla="*/ 469 w 660"/>
                <a:gd name="T71" fmla="*/ 560 h 662"/>
                <a:gd name="T72" fmla="*/ 444 w 660"/>
                <a:gd name="T73" fmla="*/ 630 h 662"/>
                <a:gd name="T74" fmla="*/ 436 w 660"/>
                <a:gd name="T75" fmla="*/ 642 h 662"/>
                <a:gd name="T76" fmla="*/ 350 w 660"/>
                <a:gd name="T77" fmla="*/ 662 h 662"/>
                <a:gd name="T78" fmla="*/ 335 w 660"/>
                <a:gd name="T79" fmla="*/ 599 h 662"/>
                <a:gd name="T80" fmla="*/ 279 w 660"/>
                <a:gd name="T81" fmla="*/ 647 h 662"/>
                <a:gd name="T82" fmla="*/ 267 w 660"/>
                <a:gd name="T83" fmla="*/ 654 h 662"/>
                <a:gd name="T84" fmla="*/ 182 w 660"/>
                <a:gd name="T85" fmla="*/ 626 h 662"/>
                <a:gd name="T86" fmla="*/ 202 w 660"/>
                <a:gd name="T87" fmla="*/ 566 h 662"/>
                <a:gd name="T88" fmla="*/ 128 w 660"/>
                <a:gd name="T89" fmla="*/ 580 h 662"/>
                <a:gd name="T90" fmla="*/ 114 w 660"/>
                <a:gd name="T91" fmla="*/ 579 h 662"/>
                <a:gd name="T92" fmla="*/ 54 w 660"/>
                <a:gd name="T93" fmla="*/ 512 h 662"/>
                <a:gd name="T94" fmla="*/ 102 w 660"/>
                <a:gd name="T95" fmla="*/ 470 h 662"/>
                <a:gd name="T96" fmla="*/ 30 w 660"/>
                <a:gd name="T97" fmla="*/ 446 h 662"/>
                <a:gd name="T98" fmla="*/ 18 w 660"/>
                <a:gd name="T99" fmla="*/ 438 h 662"/>
                <a:gd name="T100" fmla="*/ 0 w 660"/>
                <a:gd name="T101" fmla="*/ 350 h 662"/>
                <a:gd name="T102" fmla="*/ 63 w 660"/>
                <a:gd name="T103" fmla="*/ 337 h 662"/>
                <a:gd name="T104" fmla="*/ 13 w 660"/>
                <a:gd name="T105" fmla="*/ 281 h 662"/>
                <a:gd name="T106" fmla="*/ 7 w 660"/>
                <a:gd name="T107" fmla="*/ 267 h 662"/>
                <a:gd name="T108" fmla="*/ 34 w 660"/>
                <a:gd name="T109" fmla="*/ 182 h 662"/>
                <a:gd name="T110" fmla="*/ 96 w 660"/>
                <a:gd name="T111" fmla="*/ 203 h 662"/>
                <a:gd name="T112" fmla="*/ 81 w 660"/>
                <a:gd name="T113" fmla="*/ 129 h 662"/>
                <a:gd name="T114" fmla="*/ 81 w 660"/>
                <a:gd name="T115" fmla="*/ 114 h 662"/>
                <a:gd name="T116" fmla="*/ 148 w 660"/>
                <a:gd name="T117" fmla="*/ 55 h 662"/>
                <a:gd name="T118" fmla="*/ 191 w 660"/>
                <a:gd name="T119" fmla="*/ 102 h 662"/>
                <a:gd name="T120" fmla="*/ 215 w 660"/>
                <a:gd name="T121" fmla="*/ 32 h 662"/>
                <a:gd name="T122" fmla="*/ 223 w 660"/>
                <a:gd name="T123" fmla="*/ 20 h 662"/>
                <a:gd name="T124" fmla="*/ 311 w 660"/>
                <a:gd name="T125" fmla="*/ 0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60" h="662">
                  <a:moveTo>
                    <a:pt x="324" y="224"/>
                  </a:moveTo>
                  <a:lnTo>
                    <a:pt x="300" y="228"/>
                  </a:lnTo>
                  <a:lnTo>
                    <a:pt x="278" y="237"/>
                  </a:lnTo>
                  <a:lnTo>
                    <a:pt x="258" y="252"/>
                  </a:lnTo>
                  <a:lnTo>
                    <a:pt x="241" y="270"/>
                  </a:lnTo>
                  <a:lnTo>
                    <a:pt x="231" y="291"/>
                  </a:lnTo>
                  <a:lnTo>
                    <a:pt x="224" y="313"/>
                  </a:lnTo>
                  <a:lnTo>
                    <a:pt x="223" y="337"/>
                  </a:lnTo>
                  <a:lnTo>
                    <a:pt x="227" y="360"/>
                  </a:lnTo>
                  <a:lnTo>
                    <a:pt x="236" y="383"/>
                  </a:lnTo>
                  <a:lnTo>
                    <a:pt x="250" y="402"/>
                  </a:lnTo>
                  <a:lnTo>
                    <a:pt x="269" y="419"/>
                  </a:lnTo>
                  <a:lnTo>
                    <a:pt x="290" y="431"/>
                  </a:lnTo>
                  <a:lnTo>
                    <a:pt x="313" y="436"/>
                  </a:lnTo>
                  <a:lnTo>
                    <a:pt x="337" y="438"/>
                  </a:lnTo>
                  <a:lnTo>
                    <a:pt x="359" y="434"/>
                  </a:lnTo>
                  <a:lnTo>
                    <a:pt x="381" y="425"/>
                  </a:lnTo>
                  <a:lnTo>
                    <a:pt x="402" y="410"/>
                  </a:lnTo>
                  <a:lnTo>
                    <a:pt x="418" y="392"/>
                  </a:lnTo>
                  <a:lnTo>
                    <a:pt x="430" y="371"/>
                  </a:lnTo>
                  <a:lnTo>
                    <a:pt x="436" y="349"/>
                  </a:lnTo>
                  <a:lnTo>
                    <a:pt x="438" y="325"/>
                  </a:lnTo>
                  <a:lnTo>
                    <a:pt x="434" y="302"/>
                  </a:lnTo>
                  <a:lnTo>
                    <a:pt x="424" y="279"/>
                  </a:lnTo>
                  <a:lnTo>
                    <a:pt x="410" y="260"/>
                  </a:lnTo>
                  <a:lnTo>
                    <a:pt x="392" y="243"/>
                  </a:lnTo>
                  <a:lnTo>
                    <a:pt x="369" y="231"/>
                  </a:lnTo>
                  <a:lnTo>
                    <a:pt x="347" y="226"/>
                  </a:lnTo>
                  <a:lnTo>
                    <a:pt x="324" y="224"/>
                  </a:lnTo>
                  <a:close/>
                  <a:moveTo>
                    <a:pt x="311" y="0"/>
                  </a:moveTo>
                  <a:lnTo>
                    <a:pt x="313" y="11"/>
                  </a:lnTo>
                  <a:lnTo>
                    <a:pt x="324" y="63"/>
                  </a:lnTo>
                  <a:lnTo>
                    <a:pt x="364" y="66"/>
                  </a:lnTo>
                  <a:lnTo>
                    <a:pt x="380" y="15"/>
                  </a:lnTo>
                  <a:lnTo>
                    <a:pt x="384" y="4"/>
                  </a:lnTo>
                  <a:lnTo>
                    <a:pt x="393" y="8"/>
                  </a:lnTo>
                  <a:lnTo>
                    <a:pt x="469" y="32"/>
                  </a:lnTo>
                  <a:lnTo>
                    <a:pt x="478" y="36"/>
                  </a:lnTo>
                  <a:lnTo>
                    <a:pt x="476" y="45"/>
                  </a:lnTo>
                  <a:lnTo>
                    <a:pt x="459" y="96"/>
                  </a:lnTo>
                  <a:lnTo>
                    <a:pt x="491" y="118"/>
                  </a:lnTo>
                  <a:lnTo>
                    <a:pt x="532" y="82"/>
                  </a:lnTo>
                  <a:lnTo>
                    <a:pt x="540" y="75"/>
                  </a:lnTo>
                  <a:lnTo>
                    <a:pt x="546" y="83"/>
                  </a:lnTo>
                  <a:lnTo>
                    <a:pt x="599" y="142"/>
                  </a:lnTo>
                  <a:lnTo>
                    <a:pt x="607" y="150"/>
                  </a:lnTo>
                  <a:lnTo>
                    <a:pt x="599" y="156"/>
                  </a:lnTo>
                  <a:lnTo>
                    <a:pt x="558" y="192"/>
                  </a:lnTo>
                  <a:lnTo>
                    <a:pt x="576" y="227"/>
                  </a:lnTo>
                  <a:lnTo>
                    <a:pt x="629" y="216"/>
                  </a:lnTo>
                  <a:lnTo>
                    <a:pt x="639" y="214"/>
                  </a:lnTo>
                  <a:lnTo>
                    <a:pt x="642" y="224"/>
                  </a:lnTo>
                  <a:lnTo>
                    <a:pt x="658" y="302"/>
                  </a:lnTo>
                  <a:lnTo>
                    <a:pt x="660" y="312"/>
                  </a:lnTo>
                  <a:lnTo>
                    <a:pt x="650" y="313"/>
                  </a:lnTo>
                  <a:lnTo>
                    <a:pt x="597" y="325"/>
                  </a:lnTo>
                  <a:lnTo>
                    <a:pt x="595" y="364"/>
                  </a:lnTo>
                  <a:lnTo>
                    <a:pt x="647" y="381"/>
                  </a:lnTo>
                  <a:lnTo>
                    <a:pt x="656" y="384"/>
                  </a:lnTo>
                  <a:lnTo>
                    <a:pt x="654" y="395"/>
                  </a:lnTo>
                  <a:lnTo>
                    <a:pt x="629" y="469"/>
                  </a:lnTo>
                  <a:lnTo>
                    <a:pt x="626" y="480"/>
                  </a:lnTo>
                  <a:lnTo>
                    <a:pt x="616" y="476"/>
                  </a:lnTo>
                  <a:lnTo>
                    <a:pt x="565" y="459"/>
                  </a:lnTo>
                  <a:lnTo>
                    <a:pt x="542" y="493"/>
                  </a:lnTo>
                  <a:lnTo>
                    <a:pt x="579" y="533"/>
                  </a:lnTo>
                  <a:lnTo>
                    <a:pt x="586" y="540"/>
                  </a:lnTo>
                  <a:lnTo>
                    <a:pt x="578" y="548"/>
                  </a:lnTo>
                  <a:lnTo>
                    <a:pt x="520" y="600"/>
                  </a:lnTo>
                  <a:lnTo>
                    <a:pt x="512" y="607"/>
                  </a:lnTo>
                  <a:lnTo>
                    <a:pt x="506" y="600"/>
                  </a:lnTo>
                  <a:lnTo>
                    <a:pt x="469" y="560"/>
                  </a:lnTo>
                  <a:lnTo>
                    <a:pt x="434" y="578"/>
                  </a:lnTo>
                  <a:lnTo>
                    <a:pt x="444" y="630"/>
                  </a:lnTo>
                  <a:lnTo>
                    <a:pt x="447" y="641"/>
                  </a:lnTo>
                  <a:lnTo>
                    <a:pt x="436" y="642"/>
                  </a:lnTo>
                  <a:lnTo>
                    <a:pt x="359" y="659"/>
                  </a:lnTo>
                  <a:lnTo>
                    <a:pt x="350" y="662"/>
                  </a:lnTo>
                  <a:lnTo>
                    <a:pt x="347" y="651"/>
                  </a:lnTo>
                  <a:lnTo>
                    <a:pt x="335" y="599"/>
                  </a:lnTo>
                  <a:lnTo>
                    <a:pt x="296" y="596"/>
                  </a:lnTo>
                  <a:lnTo>
                    <a:pt x="279" y="647"/>
                  </a:lnTo>
                  <a:lnTo>
                    <a:pt x="276" y="658"/>
                  </a:lnTo>
                  <a:lnTo>
                    <a:pt x="267" y="654"/>
                  </a:lnTo>
                  <a:lnTo>
                    <a:pt x="191" y="630"/>
                  </a:lnTo>
                  <a:lnTo>
                    <a:pt x="182" y="626"/>
                  </a:lnTo>
                  <a:lnTo>
                    <a:pt x="185" y="617"/>
                  </a:lnTo>
                  <a:lnTo>
                    <a:pt x="202" y="566"/>
                  </a:lnTo>
                  <a:lnTo>
                    <a:pt x="168" y="544"/>
                  </a:lnTo>
                  <a:lnTo>
                    <a:pt x="128" y="580"/>
                  </a:lnTo>
                  <a:lnTo>
                    <a:pt x="121" y="587"/>
                  </a:lnTo>
                  <a:lnTo>
                    <a:pt x="114" y="579"/>
                  </a:lnTo>
                  <a:lnTo>
                    <a:pt x="60" y="520"/>
                  </a:lnTo>
                  <a:lnTo>
                    <a:pt x="54" y="512"/>
                  </a:lnTo>
                  <a:lnTo>
                    <a:pt x="62" y="506"/>
                  </a:lnTo>
                  <a:lnTo>
                    <a:pt x="102" y="470"/>
                  </a:lnTo>
                  <a:lnTo>
                    <a:pt x="84" y="434"/>
                  </a:lnTo>
                  <a:lnTo>
                    <a:pt x="30" y="446"/>
                  </a:lnTo>
                  <a:lnTo>
                    <a:pt x="21" y="448"/>
                  </a:lnTo>
                  <a:lnTo>
                    <a:pt x="18" y="438"/>
                  </a:lnTo>
                  <a:lnTo>
                    <a:pt x="1" y="360"/>
                  </a:lnTo>
                  <a:lnTo>
                    <a:pt x="0" y="350"/>
                  </a:lnTo>
                  <a:lnTo>
                    <a:pt x="9" y="349"/>
                  </a:lnTo>
                  <a:lnTo>
                    <a:pt x="63" y="337"/>
                  </a:lnTo>
                  <a:lnTo>
                    <a:pt x="64" y="298"/>
                  </a:lnTo>
                  <a:lnTo>
                    <a:pt x="13" y="281"/>
                  </a:lnTo>
                  <a:lnTo>
                    <a:pt x="4" y="278"/>
                  </a:lnTo>
                  <a:lnTo>
                    <a:pt x="7" y="267"/>
                  </a:lnTo>
                  <a:lnTo>
                    <a:pt x="32" y="193"/>
                  </a:lnTo>
                  <a:lnTo>
                    <a:pt x="34" y="182"/>
                  </a:lnTo>
                  <a:lnTo>
                    <a:pt x="45" y="186"/>
                  </a:lnTo>
                  <a:lnTo>
                    <a:pt x="96" y="203"/>
                  </a:lnTo>
                  <a:lnTo>
                    <a:pt x="117" y="169"/>
                  </a:lnTo>
                  <a:lnTo>
                    <a:pt x="81" y="129"/>
                  </a:lnTo>
                  <a:lnTo>
                    <a:pt x="73" y="122"/>
                  </a:lnTo>
                  <a:lnTo>
                    <a:pt x="81" y="114"/>
                  </a:lnTo>
                  <a:lnTo>
                    <a:pt x="140" y="62"/>
                  </a:lnTo>
                  <a:lnTo>
                    <a:pt x="148" y="55"/>
                  </a:lnTo>
                  <a:lnTo>
                    <a:pt x="155" y="62"/>
                  </a:lnTo>
                  <a:lnTo>
                    <a:pt x="191" y="102"/>
                  </a:lnTo>
                  <a:lnTo>
                    <a:pt x="227" y="84"/>
                  </a:lnTo>
                  <a:lnTo>
                    <a:pt x="215" y="32"/>
                  </a:lnTo>
                  <a:lnTo>
                    <a:pt x="214" y="21"/>
                  </a:lnTo>
                  <a:lnTo>
                    <a:pt x="223" y="20"/>
                  </a:lnTo>
                  <a:lnTo>
                    <a:pt x="300" y="3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Freeform 197">
              <a:extLst>
                <a:ext uri="{FF2B5EF4-FFF2-40B4-BE49-F238E27FC236}">
                  <a16:creationId xmlns:a16="http://schemas.microsoft.com/office/drawing/2014/main" id="{1E615642-FADC-4A37-8A44-D405097649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11009" y="2322590"/>
              <a:ext cx="318866" cy="320689"/>
            </a:xfrm>
            <a:custGeom>
              <a:avLst/>
              <a:gdLst>
                <a:gd name="T0" fmla="*/ 104 w 232"/>
                <a:gd name="T1" fmla="*/ 80 h 232"/>
                <a:gd name="T2" fmla="*/ 83 w 232"/>
                <a:gd name="T3" fmla="*/ 100 h 232"/>
                <a:gd name="T4" fmla="*/ 81 w 232"/>
                <a:gd name="T5" fmla="*/ 129 h 232"/>
                <a:gd name="T6" fmla="*/ 101 w 232"/>
                <a:gd name="T7" fmla="*/ 150 h 232"/>
                <a:gd name="T8" fmla="*/ 129 w 232"/>
                <a:gd name="T9" fmla="*/ 151 h 232"/>
                <a:gd name="T10" fmla="*/ 151 w 232"/>
                <a:gd name="T11" fmla="*/ 131 h 232"/>
                <a:gd name="T12" fmla="*/ 152 w 232"/>
                <a:gd name="T13" fmla="*/ 104 h 232"/>
                <a:gd name="T14" fmla="*/ 133 w 232"/>
                <a:gd name="T15" fmla="*/ 82 h 232"/>
                <a:gd name="T16" fmla="*/ 110 w 232"/>
                <a:gd name="T17" fmla="*/ 0 h 232"/>
                <a:gd name="T18" fmla="*/ 114 w 232"/>
                <a:gd name="T19" fmla="*/ 21 h 232"/>
                <a:gd name="T20" fmla="*/ 134 w 232"/>
                <a:gd name="T21" fmla="*/ 4 h 232"/>
                <a:gd name="T22" fmla="*/ 139 w 232"/>
                <a:gd name="T23" fmla="*/ 2 h 232"/>
                <a:gd name="T24" fmla="*/ 169 w 232"/>
                <a:gd name="T25" fmla="*/ 12 h 232"/>
                <a:gd name="T26" fmla="*/ 161 w 232"/>
                <a:gd name="T27" fmla="*/ 33 h 232"/>
                <a:gd name="T28" fmla="*/ 173 w 232"/>
                <a:gd name="T29" fmla="*/ 41 h 232"/>
                <a:gd name="T30" fmla="*/ 190 w 232"/>
                <a:gd name="T31" fmla="*/ 25 h 232"/>
                <a:gd name="T32" fmla="*/ 211 w 232"/>
                <a:gd name="T33" fmla="*/ 49 h 232"/>
                <a:gd name="T34" fmla="*/ 211 w 232"/>
                <a:gd name="T35" fmla="*/ 54 h 232"/>
                <a:gd name="T36" fmla="*/ 201 w 232"/>
                <a:gd name="T37" fmla="*/ 74 h 232"/>
                <a:gd name="T38" fmla="*/ 222 w 232"/>
                <a:gd name="T39" fmla="*/ 75 h 232"/>
                <a:gd name="T40" fmla="*/ 226 w 232"/>
                <a:gd name="T41" fmla="*/ 78 h 232"/>
                <a:gd name="T42" fmla="*/ 232 w 232"/>
                <a:gd name="T43" fmla="*/ 109 h 232"/>
                <a:gd name="T44" fmla="*/ 211 w 232"/>
                <a:gd name="T45" fmla="*/ 113 h 232"/>
                <a:gd name="T46" fmla="*/ 228 w 232"/>
                <a:gd name="T47" fmla="*/ 134 h 232"/>
                <a:gd name="T48" fmla="*/ 231 w 232"/>
                <a:gd name="T49" fmla="*/ 138 h 232"/>
                <a:gd name="T50" fmla="*/ 220 w 232"/>
                <a:gd name="T51" fmla="*/ 168 h 232"/>
                <a:gd name="T52" fmla="*/ 199 w 232"/>
                <a:gd name="T53" fmla="*/ 160 h 232"/>
                <a:gd name="T54" fmla="*/ 191 w 232"/>
                <a:gd name="T55" fmla="*/ 172 h 232"/>
                <a:gd name="T56" fmla="*/ 206 w 232"/>
                <a:gd name="T57" fmla="*/ 189 h 232"/>
                <a:gd name="T58" fmla="*/ 184 w 232"/>
                <a:gd name="T59" fmla="*/ 210 h 232"/>
                <a:gd name="T60" fmla="*/ 178 w 232"/>
                <a:gd name="T61" fmla="*/ 210 h 232"/>
                <a:gd name="T62" fmla="*/ 159 w 232"/>
                <a:gd name="T63" fmla="*/ 199 h 232"/>
                <a:gd name="T64" fmla="*/ 157 w 232"/>
                <a:gd name="T65" fmla="*/ 220 h 232"/>
                <a:gd name="T66" fmla="*/ 155 w 232"/>
                <a:gd name="T67" fmla="*/ 226 h 232"/>
                <a:gd name="T68" fmla="*/ 123 w 232"/>
                <a:gd name="T69" fmla="*/ 232 h 232"/>
                <a:gd name="T70" fmla="*/ 119 w 232"/>
                <a:gd name="T71" fmla="*/ 210 h 232"/>
                <a:gd name="T72" fmla="*/ 98 w 232"/>
                <a:gd name="T73" fmla="*/ 227 h 232"/>
                <a:gd name="T74" fmla="*/ 95 w 232"/>
                <a:gd name="T75" fmla="*/ 229 h 232"/>
                <a:gd name="T76" fmla="*/ 64 w 232"/>
                <a:gd name="T77" fmla="*/ 219 h 232"/>
                <a:gd name="T78" fmla="*/ 72 w 232"/>
                <a:gd name="T79" fmla="*/ 198 h 232"/>
                <a:gd name="T80" fmla="*/ 60 w 232"/>
                <a:gd name="T81" fmla="*/ 190 h 232"/>
                <a:gd name="T82" fmla="*/ 43 w 232"/>
                <a:gd name="T83" fmla="*/ 206 h 232"/>
                <a:gd name="T84" fmla="*/ 22 w 232"/>
                <a:gd name="T85" fmla="*/ 182 h 232"/>
                <a:gd name="T86" fmla="*/ 22 w 232"/>
                <a:gd name="T87" fmla="*/ 177 h 232"/>
                <a:gd name="T88" fmla="*/ 33 w 232"/>
                <a:gd name="T89" fmla="*/ 159 h 232"/>
                <a:gd name="T90" fmla="*/ 12 w 232"/>
                <a:gd name="T91" fmla="*/ 156 h 232"/>
                <a:gd name="T92" fmla="*/ 7 w 232"/>
                <a:gd name="T93" fmla="*/ 154 h 232"/>
                <a:gd name="T94" fmla="*/ 0 w 232"/>
                <a:gd name="T95" fmla="*/ 122 h 232"/>
                <a:gd name="T96" fmla="*/ 22 w 232"/>
                <a:gd name="T97" fmla="*/ 118 h 232"/>
                <a:gd name="T98" fmla="*/ 5 w 232"/>
                <a:gd name="T99" fmla="*/ 99 h 232"/>
                <a:gd name="T100" fmla="*/ 3 w 232"/>
                <a:gd name="T101" fmla="*/ 93 h 232"/>
                <a:gd name="T102" fmla="*/ 13 w 232"/>
                <a:gd name="T103" fmla="*/ 63 h 232"/>
                <a:gd name="T104" fmla="*/ 34 w 232"/>
                <a:gd name="T105" fmla="*/ 71 h 232"/>
                <a:gd name="T106" fmla="*/ 42 w 232"/>
                <a:gd name="T107" fmla="*/ 59 h 232"/>
                <a:gd name="T108" fmla="*/ 26 w 232"/>
                <a:gd name="T109" fmla="*/ 42 h 232"/>
                <a:gd name="T110" fmla="*/ 50 w 232"/>
                <a:gd name="T111" fmla="*/ 21 h 232"/>
                <a:gd name="T112" fmla="*/ 55 w 232"/>
                <a:gd name="T113" fmla="*/ 21 h 232"/>
                <a:gd name="T114" fmla="*/ 74 w 232"/>
                <a:gd name="T115" fmla="*/ 32 h 232"/>
                <a:gd name="T116" fmla="*/ 76 w 232"/>
                <a:gd name="T117" fmla="*/ 11 h 232"/>
                <a:gd name="T118" fmla="*/ 79 w 232"/>
                <a:gd name="T119" fmla="*/ 7 h 232"/>
                <a:gd name="T120" fmla="*/ 110 w 232"/>
                <a:gd name="T121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32" h="232">
                  <a:moveTo>
                    <a:pt x="118" y="78"/>
                  </a:moveTo>
                  <a:lnTo>
                    <a:pt x="104" y="80"/>
                  </a:lnTo>
                  <a:lnTo>
                    <a:pt x="92" y="88"/>
                  </a:lnTo>
                  <a:lnTo>
                    <a:pt x="83" y="100"/>
                  </a:lnTo>
                  <a:lnTo>
                    <a:pt x="79" y="114"/>
                  </a:lnTo>
                  <a:lnTo>
                    <a:pt x="81" y="129"/>
                  </a:lnTo>
                  <a:lnTo>
                    <a:pt x="89" y="140"/>
                  </a:lnTo>
                  <a:lnTo>
                    <a:pt x="101" y="150"/>
                  </a:lnTo>
                  <a:lnTo>
                    <a:pt x="114" y="154"/>
                  </a:lnTo>
                  <a:lnTo>
                    <a:pt x="129" y="151"/>
                  </a:lnTo>
                  <a:lnTo>
                    <a:pt x="142" y="143"/>
                  </a:lnTo>
                  <a:lnTo>
                    <a:pt x="151" y="131"/>
                  </a:lnTo>
                  <a:lnTo>
                    <a:pt x="155" y="118"/>
                  </a:lnTo>
                  <a:lnTo>
                    <a:pt x="152" y="104"/>
                  </a:lnTo>
                  <a:lnTo>
                    <a:pt x="144" y="91"/>
                  </a:lnTo>
                  <a:lnTo>
                    <a:pt x="133" y="82"/>
                  </a:lnTo>
                  <a:lnTo>
                    <a:pt x="118" y="78"/>
                  </a:lnTo>
                  <a:close/>
                  <a:moveTo>
                    <a:pt x="110" y="0"/>
                  </a:moveTo>
                  <a:lnTo>
                    <a:pt x="110" y="3"/>
                  </a:lnTo>
                  <a:lnTo>
                    <a:pt x="114" y="21"/>
                  </a:lnTo>
                  <a:lnTo>
                    <a:pt x="129" y="23"/>
                  </a:lnTo>
                  <a:lnTo>
                    <a:pt x="134" y="4"/>
                  </a:lnTo>
                  <a:lnTo>
                    <a:pt x="135" y="2"/>
                  </a:lnTo>
                  <a:lnTo>
                    <a:pt x="139" y="2"/>
                  </a:lnTo>
                  <a:lnTo>
                    <a:pt x="165" y="11"/>
                  </a:lnTo>
                  <a:lnTo>
                    <a:pt x="169" y="12"/>
                  </a:lnTo>
                  <a:lnTo>
                    <a:pt x="168" y="15"/>
                  </a:lnTo>
                  <a:lnTo>
                    <a:pt x="161" y="33"/>
                  </a:lnTo>
                  <a:lnTo>
                    <a:pt x="168" y="37"/>
                  </a:lnTo>
                  <a:lnTo>
                    <a:pt x="173" y="41"/>
                  </a:lnTo>
                  <a:lnTo>
                    <a:pt x="188" y="28"/>
                  </a:lnTo>
                  <a:lnTo>
                    <a:pt x="190" y="25"/>
                  </a:lnTo>
                  <a:lnTo>
                    <a:pt x="193" y="29"/>
                  </a:lnTo>
                  <a:lnTo>
                    <a:pt x="211" y="49"/>
                  </a:lnTo>
                  <a:lnTo>
                    <a:pt x="214" y="51"/>
                  </a:lnTo>
                  <a:lnTo>
                    <a:pt x="211" y="54"/>
                  </a:lnTo>
                  <a:lnTo>
                    <a:pt x="197" y="67"/>
                  </a:lnTo>
                  <a:lnTo>
                    <a:pt x="201" y="74"/>
                  </a:lnTo>
                  <a:lnTo>
                    <a:pt x="203" y="79"/>
                  </a:lnTo>
                  <a:lnTo>
                    <a:pt x="222" y="75"/>
                  </a:lnTo>
                  <a:lnTo>
                    <a:pt x="226" y="75"/>
                  </a:lnTo>
                  <a:lnTo>
                    <a:pt x="226" y="78"/>
                  </a:lnTo>
                  <a:lnTo>
                    <a:pt x="232" y="105"/>
                  </a:lnTo>
                  <a:lnTo>
                    <a:pt x="232" y="109"/>
                  </a:lnTo>
                  <a:lnTo>
                    <a:pt x="229" y="109"/>
                  </a:lnTo>
                  <a:lnTo>
                    <a:pt x="211" y="113"/>
                  </a:lnTo>
                  <a:lnTo>
                    <a:pt x="210" y="127"/>
                  </a:lnTo>
                  <a:lnTo>
                    <a:pt x="228" y="134"/>
                  </a:lnTo>
                  <a:lnTo>
                    <a:pt x="231" y="134"/>
                  </a:lnTo>
                  <a:lnTo>
                    <a:pt x="231" y="138"/>
                  </a:lnTo>
                  <a:lnTo>
                    <a:pt x="222" y="164"/>
                  </a:lnTo>
                  <a:lnTo>
                    <a:pt x="220" y="168"/>
                  </a:lnTo>
                  <a:lnTo>
                    <a:pt x="218" y="167"/>
                  </a:lnTo>
                  <a:lnTo>
                    <a:pt x="199" y="160"/>
                  </a:lnTo>
                  <a:lnTo>
                    <a:pt x="195" y="167"/>
                  </a:lnTo>
                  <a:lnTo>
                    <a:pt x="191" y="172"/>
                  </a:lnTo>
                  <a:lnTo>
                    <a:pt x="205" y="186"/>
                  </a:lnTo>
                  <a:lnTo>
                    <a:pt x="206" y="189"/>
                  </a:lnTo>
                  <a:lnTo>
                    <a:pt x="203" y="192"/>
                  </a:lnTo>
                  <a:lnTo>
                    <a:pt x="184" y="210"/>
                  </a:lnTo>
                  <a:lnTo>
                    <a:pt x="181" y="212"/>
                  </a:lnTo>
                  <a:lnTo>
                    <a:pt x="178" y="210"/>
                  </a:lnTo>
                  <a:lnTo>
                    <a:pt x="165" y="195"/>
                  </a:lnTo>
                  <a:lnTo>
                    <a:pt x="159" y="199"/>
                  </a:lnTo>
                  <a:lnTo>
                    <a:pt x="153" y="202"/>
                  </a:lnTo>
                  <a:lnTo>
                    <a:pt x="157" y="220"/>
                  </a:lnTo>
                  <a:lnTo>
                    <a:pt x="157" y="224"/>
                  </a:lnTo>
                  <a:lnTo>
                    <a:pt x="155" y="226"/>
                  </a:lnTo>
                  <a:lnTo>
                    <a:pt x="127" y="231"/>
                  </a:lnTo>
                  <a:lnTo>
                    <a:pt x="123" y="232"/>
                  </a:lnTo>
                  <a:lnTo>
                    <a:pt x="123" y="228"/>
                  </a:lnTo>
                  <a:lnTo>
                    <a:pt x="119" y="210"/>
                  </a:lnTo>
                  <a:lnTo>
                    <a:pt x="105" y="209"/>
                  </a:lnTo>
                  <a:lnTo>
                    <a:pt x="98" y="227"/>
                  </a:lnTo>
                  <a:lnTo>
                    <a:pt x="98" y="231"/>
                  </a:lnTo>
                  <a:lnTo>
                    <a:pt x="95" y="229"/>
                  </a:lnTo>
                  <a:lnTo>
                    <a:pt x="68" y="220"/>
                  </a:lnTo>
                  <a:lnTo>
                    <a:pt x="64" y="219"/>
                  </a:lnTo>
                  <a:lnTo>
                    <a:pt x="66" y="216"/>
                  </a:lnTo>
                  <a:lnTo>
                    <a:pt x="72" y="198"/>
                  </a:lnTo>
                  <a:lnTo>
                    <a:pt x="66" y="194"/>
                  </a:lnTo>
                  <a:lnTo>
                    <a:pt x="60" y="190"/>
                  </a:lnTo>
                  <a:lnTo>
                    <a:pt x="46" y="203"/>
                  </a:lnTo>
                  <a:lnTo>
                    <a:pt x="43" y="206"/>
                  </a:lnTo>
                  <a:lnTo>
                    <a:pt x="41" y="203"/>
                  </a:lnTo>
                  <a:lnTo>
                    <a:pt x="22" y="182"/>
                  </a:lnTo>
                  <a:lnTo>
                    <a:pt x="20" y="180"/>
                  </a:lnTo>
                  <a:lnTo>
                    <a:pt x="22" y="177"/>
                  </a:lnTo>
                  <a:lnTo>
                    <a:pt x="37" y="164"/>
                  </a:lnTo>
                  <a:lnTo>
                    <a:pt x="33" y="159"/>
                  </a:lnTo>
                  <a:lnTo>
                    <a:pt x="30" y="152"/>
                  </a:lnTo>
                  <a:lnTo>
                    <a:pt x="12" y="156"/>
                  </a:lnTo>
                  <a:lnTo>
                    <a:pt x="8" y="156"/>
                  </a:lnTo>
                  <a:lnTo>
                    <a:pt x="7" y="154"/>
                  </a:lnTo>
                  <a:lnTo>
                    <a:pt x="2" y="126"/>
                  </a:lnTo>
                  <a:lnTo>
                    <a:pt x="0" y="122"/>
                  </a:lnTo>
                  <a:lnTo>
                    <a:pt x="4" y="122"/>
                  </a:lnTo>
                  <a:lnTo>
                    <a:pt x="22" y="118"/>
                  </a:lnTo>
                  <a:lnTo>
                    <a:pt x="24" y="104"/>
                  </a:lnTo>
                  <a:lnTo>
                    <a:pt x="5" y="99"/>
                  </a:lnTo>
                  <a:lnTo>
                    <a:pt x="2" y="97"/>
                  </a:lnTo>
                  <a:lnTo>
                    <a:pt x="3" y="93"/>
                  </a:lnTo>
                  <a:lnTo>
                    <a:pt x="12" y="67"/>
                  </a:lnTo>
                  <a:lnTo>
                    <a:pt x="13" y="63"/>
                  </a:lnTo>
                  <a:lnTo>
                    <a:pt x="16" y="64"/>
                  </a:lnTo>
                  <a:lnTo>
                    <a:pt x="34" y="71"/>
                  </a:lnTo>
                  <a:lnTo>
                    <a:pt x="38" y="64"/>
                  </a:lnTo>
                  <a:lnTo>
                    <a:pt x="42" y="59"/>
                  </a:lnTo>
                  <a:lnTo>
                    <a:pt x="29" y="45"/>
                  </a:lnTo>
                  <a:lnTo>
                    <a:pt x="26" y="42"/>
                  </a:lnTo>
                  <a:lnTo>
                    <a:pt x="29" y="40"/>
                  </a:lnTo>
                  <a:lnTo>
                    <a:pt x="50" y="21"/>
                  </a:lnTo>
                  <a:lnTo>
                    <a:pt x="53" y="19"/>
                  </a:lnTo>
                  <a:lnTo>
                    <a:pt x="55" y="21"/>
                  </a:lnTo>
                  <a:lnTo>
                    <a:pt x="68" y="36"/>
                  </a:lnTo>
                  <a:lnTo>
                    <a:pt x="74" y="32"/>
                  </a:lnTo>
                  <a:lnTo>
                    <a:pt x="80" y="29"/>
                  </a:lnTo>
                  <a:lnTo>
                    <a:pt x="76" y="11"/>
                  </a:lnTo>
                  <a:lnTo>
                    <a:pt x="76" y="7"/>
                  </a:lnTo>
                  <a:lnTo>
                    <a:pt x="79" y="7"/>
                  </a:lnTo>
                  <a:lnTo>
                    <a:pt x="106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Freeform 198">
              <a:extLst>
                <a:ext uri="{FF2B5EF4-FFF2-40B4-BE49-F238E27FC236}">
                  <a16:creationId xmlns:a16="http://schemas.microsoft.com/office/drawing/2014/main" id="{63F4607D-8A69-4505-89C3-8E65739BB44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92764" y="1629202"/>
              <a:ext cx="253462" cy="251350"/>
            </a:xfrm>
            <a:custGeom>
              <a:avLst/>
              <a:gdLst>
                <a:gd name="T0" fmla="*/ 81 w 182"/>
                <a:gd name="T1" fmla="*/ 63 h 181"/>
                <a:gd name="T2" fmla="*/ 64 w 182"/>
                <a:gd name="T3" fmla="*/ 77 h 181"/>
                <a:gd name="T4" fmla="*/ 63 w 182"/>
                <a:gd name="T5" fmla="*/ 100 h 181"/>
                <a:gd name="T6" fmla="*/ 78 w 182"/>
                <a:gd name="T7" fmla="*/ 117 h 181"/>
                <a:gd name="T8" fmla="*/ 101 w 182"/>
                <a:gd name="T9" fmla="*/ 118 h 181"/>
                <a:gd name="T10" fmla="*/ 118 w 182"/>
                <a:gd name="T11" fmla="*/ 102 h 181"/>
                <a:gd name="T12" fmla="*/ 119 w 182"/>
                <a:gd name="T13" fmla="*/ 80 h 181"/>
                <a:gd name="T14" fmla="*/ 103 w 182"/>
                <a:gd name="T15" fmla="*/ 63 h 181"/>
                <a:gd name="T16" fmla="*/ 85 w 182"/>
                <a:gd name="T17" fmla="*/ 0 h 181"/>
                <a:gd name="T18" fmla="*/ 89 w 182"/>
                <a:gd name="T19" fmla="*/ 17 h 181"/>
                <a:gd name="T20" fmla="*/ 105 w 182"/>
                <a:gd name="T21" fmla="*/ 3 h 181"/>
                <a:gd name="T22" fmla="*/ 109 w 182"/>
                <a:gd name="T23" fmla="*/ 1 h 181"/>
                <a:gd name="T24" fmla="*/ 132 w 182"/>
                <a:gd name="T25" fmla="*/ 9 h 181"/>
                <a:gd name="T26" fmla="*/ 126 w 182"/>
                <a:gd name="T27" fmla="*/ 26 h 181"/>
                <a:gd name="T28" fmla="*/ 147 w 182"/>
                <a:gd name="T29" fmla="*/ 22 h 181"/>
                <a:gd name="T30" fmla="*/ 151 w 182"/>
                <a:gd name="T31" fmla="*/ 22 h 181"/>
                <a:gd name="T32" fmla="*/ 168 w 182"/>
                <a:gd name="T33" fmla="*/ 41 h 181"/>
                <a:gd name="T34" fmla="*/ 153 w 182"/>
                <a:gd name="T35" fmla="*/ 52 h 181"/>
                <a:gd name="T36" fmla="*/ 173 w 182"/>
                <a:gd name="T37" fmla="*/ 59 h 181"/>
                <a:gd name="T38" fmla="*/ 177 w 182"/>
                <a:gd name="T39" fmla="*/ 60 h 181"/>
                <a:gd name="T40" fmla="*/ 182 w 182"/>
                <a:gd name="T41" fmla="*/ 85 h 181"/>
                <a:gd name="T42" fmla="*/ 165 w 182"/>
                <a:gd name="T43" fmla="*/ 89 h 181"/>
                <a:gd name="T44" fmla="*/ 178 w 182"/>
                <a:gd name="T45" fmla="*/ 104 h 181"/>
                <a:gd name="T46" fmla="*/ 179 w 182"/>
                <a:gd name="T47" fmla="*/ 107 h 181"/>
                <a:gd name="T48" fmla="*/ 173 w 182"/>
                <a:gd name="T49" fmla="*/ 131 h 181"/>
                <a:gd name="T50" fmla="*/ 156 w 182"/>
                <a:gd name="T51" fmla="*/ 126 h 181"/>
                <a:gd name="T52" fmla="*/ 160 w 182"/>
                <a:gd name="T53" fmla="*/ 145 h 181"/>
                <a:gd name="T54" fmla="*/ 160 w 182"/>
                <a:gd name="T55" fmla="*/ 149 h 181"/>
                <a:gd name="T56" fmla="*/ 141 w 182"/>
                <a:gd name="T57" fmla="*/ 166 h 181"/>
                <a:gd name="T58" fmla="*/ 130 w 182"/>
                <a:gd name="T59" fmla="*/ 153 h 181"/>
                <a:gd name="T60" fmla="*/ 123 w 182"/>
                <a:gd name="T61" fmla="*/ 173 h 181"/>
                <a:gd name="T62" fmla="*/ 120 w 182"/>
                <a:gd name="T63" fmla="*/ 176 h 181"/>
                <a:gd name="T64" fmla="*/ 97 w 182"/>
                <a:gd name="T65" fmla="*/ 181 h 181"/>
                <a:gd name="T66" fmla="*/ 93 w 182"/>
                <a:gd name="T67" fmla="*/ 164 h 181"/>
                <a:gd name="T68" fmla="*/ 77 w 182"/>
                <a:gd name="T69" fmla="*/ 177 h 181"/>
                <a:gd name="T70" fmla="*/ 73 w 182"/>
                <a:gd name="T71" fmla="*/ 180 h 181"/>
                <a:gd name="T72" fmla="*/ 50 w 182"/>
                <a:gd name="T73" fmla="*/ 172 h 181"/>
                <a:gd name="T74" fmla="*/ 56 w 182"/>
                <a:gd name="T75" fmla="*/ 155 h 181"/>
                <a:gd name="T76" fmla="*/ 35 w 182"/>
                <a:gd name="T77" fmla="*/ 159 h 181"/>
                <a:gd name="T78" fmla="*/ 31 w 182"/>
                <a:gd name="T79" fmla="*/ 159 h 181"/>
                <a:gd name="T80" fmla="*/ 16 w 182"/>
                <a:gd name="T81" fmla="*/ 140 h 181"/>
                <a:gd name="T82" fmla="*/ 29 w 182"/>
                <a:gd name="T83" fmla="*/ 128 h 181"/>
                <a:gd name="T84" fmla="*/ 9 w 182"/>
                <a:gd name="T85" fmla="*/ 122 h 181"/>
                <a:gd name="T86" fmla="*/ 5 w 182"/>
                <a:gd name="T87" fmla="*/ 119 h 181"/>
                <a:gd name="T88" fmla="*/ 0 w 182"/>
                <a:gd name="T89" fmla="*/ 96 h 181"/>
                <a:gd name="T90" fmla="*/ 17 w 182"/>
                <a:gd name="T91" fmla="*/ 92 h 181"/>
                <a:gd name="T92" fmla="*/ 4 w 182"/>
                <a:gd name="T93" fmla="*/ 76 h 181"/>
                <a:gd name="T94" fmla="*/ 3 w 182"/>
                <a:gd name="T95" fmla="*/ 73 h 181"/>
                <a:gd name="T96" fmla="*/ 9 w 182"/>
                <a:gd name="T97" fmla="*/ 50 h 181"/>
                <a:gd name="T98" fmla="*/ 26 w 182"/>
                <a:gd name="T99" fmla="*/ 55 h 181"/>
                <a:gd name="T100" fmla="*/ 22 w 182"/>
                <a:gd name="T101" fmla="*/ 34 h 181"/>
                <a:gd name="T102" fmla="*/ 22 w 182"/>
                <a:gd name="T103" fmla="*/ 30 h 181"/>
                <a:gd name="T104" fmla="*/ 41 w 182"/>
                <a:gd name="T105" fmla="*/ 15 h 181"/>
                <a:gd name="T106" fmla="*/ 52 w 182"/>
                <a:gd name="T107" fmla="*/ 28 h 181"/>
                <a:gd name="T108" fmla="*/ 59 w 182"/>
                <a:gd name="T109" fmla="*/ 8 h 181"/>
                <a:gd name="T110" fmla="*/ 61 w 182"/>
                <a:gd name="T111" fmla="*/ 4 h 181"/>
                <a:gd name="T112" fmla="*/ 85 w 182"/>
                <a:gd name="T113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82" h="181">
                  <a:moveTo>
                    <a:pt x="93" y="60"/>
                  </a:moveTo>
                  <a:lnTo>
                    <a:pt x="81" y="63"/>
                  </a:lnTo>
                  <a:lnTo>
                    <a:pt x="71" y="68"/>
                  </a:lnTo>
                  <a:lnTo>
                    <a:pt x="64" y="77"/>
                  </a:lnTo>
                  <a:lnTo>
                    <a:pt x="61" y="89"/>
                  </a:lnTo>
                  <a:lnTo>
                    <a:pt x="63" y="100"/>
                  </a:lnTo>
                  <a:lnTo>
                    <a:pt x="69" y="110"/>
                  </a:lnTo>
                  <a:lnTo>
                    <a:pt x="78" y="117"/>
                  </a:lnTo>
                  <a:lnTo>
                    <a:pt x="89" y="119"/>
                  </a:lnTo>
                  <a:lnTo>
                    <a:pt x="101" y="118"/>
                  </a:lnTo>
                  <a:lnTo>
                    <a:pt x="111" y="113"/>
                  </a:lnTo>
                  <a:lnTo>
                    <a:pt x="118" y="102"/>
                  </a:lnTo>
                  <a:lnTo>
                    <a:pt x="120" y="92"/>
                  </a:lnTo>
                  <a:lnTo>
                    <a:pt x="119" y="80"/>
                  </a:lnTo>
                  <a:lnTo>
                    <a:pt x="113" y="71"/>
                  </a:lnTo>
                  <a:lnTo>
                    <a:pt x="103" y="63"/>
                  </a:lnTo>
                  <a:lnTo>
                    <a:pt x="93" y="60"/>
                  </a:lnTo>
                  <a:close/>
                  <a:moveTo>
                    <a:pt x="85" y="0"/>
                  </a:moveTo>
                  <a:lnTo>
                    <a:pt x="86" y="3"/>
                  </a:lnTo>
                  <a:lnTo>
                    <a:pt x="89" y="17"/>
                  </a:lnTo>
                  <a:lnTo>
                    <a:pt x="101" y="17"/>
                  </a:lnTo>
                  <a:lnTo>
                    <a:pt x="105" y="3"/>
                  </a:lnTo>
                  <a:lnTo>
                    <a:pt x="106" y="0"/>
                  </a:lnTo>
                  <a:lnTo>
                    <a:pt x="109" y="1"/>
                  </a:lnTo>
                  <a:lnTo>
                    <a:pt x="130" y="8"/>
                  </a:lnTo>
                  <a:lnTo>
                    <a:pt x="132" y="9"/>
                  </a:lnTo>
                  <a:lnTo>
                    <a:pt x="131" y="12"/>
                  </a:lnTo>
                  <a:lnTo>
                    <a:pt x="126" y="26"/>
                  </a:lnTo>
                  <a:lnTo>
                    <a:pt x="135" y="32"/>
                  </a:lnTo>
                  <a:lnTo>
                    <a:pt x="147" y="22"/>
                  </a:lnTo>
                  <a:lnTo>
                    <a:pt x="149" y="20"/>
                  </a:lnTo>
                  <a:lnTo>
                    <a:pt x="151" y="22"/>
                  </a:lnTo>
                  <a:lnTo>
                    <a:pt x="165" y="38"/>
                  </a:lnTo>
                  <a:lnTo>
                    <a:pt x="168" y="41"/>
                  </a:lnTo>
                  <a:lnTo>
                    <a:pt x="165" y="42"/>
                  </a:lnTo>
                  <a:lnTo>
                    <a:pt x="153" y="52"/>
                  </a:lnTo>
                  <a:lnTo>
                    <a:pt x="158" y="62"/>
                  </a:lnTo>
                  <a:lnTo>
                    <a:pt x="173" y="59"/>
                  </a:lnTo>
                  <a:lnTo>
                    <a:pt x="175" y="58"/>
                  </a:lnTo>
                  <a:lnTo>
                    <a:pt x="177" y="60"/>
                  </a:lnTo>
                  <a:lnTo>
                    <a:pt x="181" y="83"/>
                  </a:lnTo>
                  <a:lnTo>
                    <a:pt x="182" y="85"/>
                  </a:lnTo>
                  <a:lnTo>
                    <a:pt x="179" y="85"/>
                  </a:lnTo>
                  <a:lnTo>
                    <a:pt x="165" y="89"/>
                  </a:lnTo>
                  <a:lnTo>
                    <a:pt x="164" y="100"/>
                  </a:lnTo>
                  <a:lnTo>
                    <a:pt x="178" y="104"/>
                  </a:lnTo>
                  <a:lnTo>
                    <a:pt x="181" y="105"/>
                  </a:lnTo>
                  <a:lnTo>
                    <a:pt x="179" y="107"/>
                  </a:lnTo>
                  <a:lnTo>
                    <a:pt x="173" y="128"/>
                  </a:lnTo>
                  <a:lnTo>
                    <a:pt x="173" y="131"/>
                  </a:lnTo>
                  <a:lnTo>
                    <a:pt x="170" y="130"/>
                  </a:lnTo>
                  <a:lnTo>
                    <a:pt x="156" y="126"/>
                  </a:lnTo>
                  <a:lnTo>
                    <a:pt x="149" y="135"/>
                  </a:lnTo>
                  <a:lnTo>
                    <a:pt x="160" y="145"/>
                  </a:lnTo>
                  <a:lnTo>
                    <a:pt x="161" y="148"/>
                  </a:lnTo>
                  <a:lnTo>
                    <a:pt x="160" y="149"/>
                  </a:lnTo>
                  <a:lnTo>
                    <a:pt x="143" y="164"/>
                  </a:lnTo>
                  <a:lnTo>
                    <a:pt x="141" y="166"/>
                  </a:lnTo>
                  <a:lnTo>
                    <a:pt x="139" y="164"/>
                  </a:lnTo>
                  <a:lnTo>
                    <a:pt x="130" y="153"/>
                  </a:lnTo>
                  <a:lnTo>
                    <a:pt x="119" y="159"/>
                  </a:lnTo>
                  <a:lnTo>
                    <a:pt x="123" y="173"/>
                  </a:lnTo>
                  <a:lnTo>
                    <a:pt x="123" y="176"/>
                  </a:lnTo>
                  <a:lnTo>
                    <a:pt x="120" y="176"/>
                  </a:lnTo>
                  <a:lnTo>
                    <a:pt x="99" y="181"/>
                  </a:lnTo>
                  <a:lnTo>
                    <a:pt x="97" y="181"/>
                  </a:lnTo>
                  <a:lnTo>
                    <a:pt x="96" y="178"/>
                  </a:lnTo>
                  <a:lnTo>
                    <a:pt x="93" y="164"/>
                  </a:lnTo>
                  <a:lnTo>
                    <a:pt x="81" y="164"/>
                  </a:lnTo>
                  <a:lnTo>
                    <a:pt x="77" y="177"/>
                  </a:lnTo>
                  <a:lnTo>
                    <a:pt x="76" y="180"/>
                  </a:lnTo>
                  <a:lnTo>
                    <a:pt x="73" y="180"/>
                  </a:lnTo>
                  <a:lnTo>
                    <a:pt x="52" y="173"/>
                  </a:lnTo>
                  <a:lnTo>
                    <a:pt x="50" y="172"/>
                  </a:lnTo>
                  <a:lnTo>
                    <a:pt x="51" y="169"/>
                  </a:lnTo>
                  <a:lnTo>
                    <a:pt x="56" y="155"/>
                  </a:lnTo>
                  <a:lnTo>
                    <a:pt x="47" y="149"/>
                  </a:lnTo>
                  <a:lnTo>
                    <a:pt x="35" y="159"/>
                  </a:lnTo>
                  <a:lnTo>
                    <a:pt x="34" y="161"/>
                  </a:lnTo>
                  <a:lnTo>
                    <a:pt x="31" y="159"/>
                  </a:lnTo>
                  <a:lnTo>
                    <a:pt x="17" y="143"/>
                  </a:lnTo>
                  <a:lnTo>
                    <a:pt x="16" y="140"/>
                  </a:lnTo>
                  <a:lnTo>
                    <a:pt x="17" y="139"/>
                  </a:lnTo>
                  <a:lnTo>
                    <a:pt x="29" y="128"/>
                  </a:lnTo>
                  <a:lnTo>
                    <a:pt x="23" y="119"/>
                  </a:lnTo>
                  <a:lnTo>
                    <a:pt x="9" y="122"/>
                  </a:lnTo>
                  <a:lnTo>
                    <a:pt x="6" y="122"/>
                  </a:lnTo>
                  <a:lnTo>
                    <a:pt x="5" y="119"/>
                  </a:lnTo>
                  <a:lnTo>
                    <a:pt x="1" y="98"/>
                  </a:lnTo>
                  <a:lnTo>
                    <a:pt x="0" y="96"/>
                  </a:lnTo>
                  <a:lnTo>
                    <a:pt x="3" y="96"/>
                  </a:lnTo>
                  <a:lnTo>
                    <a:pt x="17" y="92"/>
                  </a:lnTo>
                  <a:lnTo>
                    <a:pt x="18" y="81"/>
                  </a:lnTo>
                  <a:lnTo>
                    <a:pt x="4" y="76"/>
                  </a:lnTo>
                  <a:lnTo>
                    <a:pt x="1" y="76"/>
                  </a:lnTo>
                  <a:lnTo>
                    <a:pt x="3" y="73"/>
                  </a:lnTo>
                  <a:lnTo>
                    <a:pt x="9" y="52"/>
                  </a:lnTo>
                  <a:lnTo>
                    <a:pt x="9" y="50"/>
                  </a:lnTo>
                  <a:lnTo>
                    <a:pt x="13" y="50"/>
                  </a:lnTo>
                  <a:lnTo>
                    <a:pt x="26" y="55"/>
                  </a:lnTo>
                  <a:lnTo>
                    <a:pt x="33" y="46"/>
                  </a:lnTo>
                  <a:lnTo>
                    <a:pt x="22" y="34"/>
                  </a:lnTo>
                  <a:lnTo>
                    <a:pt x="21" y="33"/>
                  </a:lnTo>
                  <a:lnTo>
                    <a:pt x="22" y="30"/>
                  </a:lnTo>
                  <a:lnTo>
                    <a:pt x="39" y="16"/>
                  </a:lnTo>
                  <a:lnTo>
                    <a:pt x="41" y="15"/>
                  </a:lnTo>
                  <a:lnTo>
                    <a:pt x="43" y="16"/>
                  </a:lnTo>
                  <a:lnTo>
                    <a:pt x="52" y="28"/>
                  </a:lnTo>
                  <a:lnTo>
                    <a:pt x="63" y="22"/>
                  </a:lnTo>
                  <a:lnTo>
                    <a:pt x="59" y="8"/>
                  </a:lnTo>
                  <a:lnTo>
                    <a:pt x="59" y="5"/>
                  </a:lnTo>
                  <a:lnTo>
                    <a:pt x="61" y="4"/>
                  </a:lnTo>
                  <a:lnTo>
                    <a:pt x="82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Freeform 199">
              <a:extLst>
                <a:ext uri="{FF2B5EF4-FFF2-40B4-BE49-F238E27FC236}">
                  <a16:creationId xmlns:a16="http://schemas.microsoft.com/office/drawing/2014/main" id="{EB125359-89A1-43CB-9E76-86FD2A01EC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51886" y="4402753"/>
              <a:ext cx="376102" cy="372693"/>
            </a:xfrm>
            <a:custGeom>
              <a:avLst/>
              <a:gdLst>
                <a:gd name="T0" fmla="*/ 119 w 267"/>
                <a:gd name="T1" fmla="*/ 91 h 266"/>
                <a:gd name="T2" fmla="*/ 94 w 267"/>
                <a:gd name="T3" fmla="*/ 114 h 266"/>
                <a:gd name="T4" fmla="*/ 93 w 267"/>
                <a:gd name="T5" fmla="*/ 146 h 266"/>
                <a:gd name="T6" fmla="*/ 115 w 267"/>
                <a:gd name="T7" fmla="*/ 171 h 266"/>
                <a:gd name="T8" fmla="*/ 148 w 267"/>
                <a:gd name="T9" fmla="*/ 174 h 266"/>
                <a:gd name="T10" fmla="*/ 173 w 267"/>
                <a:gd name="T11" fmla="*/ 150 h 266"/>
                <a:gd name="T12" fmla="*/ 175 w 267"/>
                <a:gd name="T13" fmla="*/ 118 h 266"/>
                <a:gd name="T14" fmla="*/ 152 w 267"/>
                <a:gd name="T15" fmla="*/ 93 h 266"/>
                <a:gd name="T16" fmla="*/ 125 w 267"/>
                <a:gd name="T17" fmla="*/ 0 h 266"/>
                <a:gd name="T18" fmla="*/ 131 w 267"/>
                <a:gd name="T19" fmla="*/ 25 h 266"/>
                <a:gd name="T20" fmla="*/ 148 w 267"/>
                <a:gd name="T21" fmla="*/ 25 h 266"/>
                <a:gd name="T22" fmla="*/ 156 w 267"/>
                <a:gd name="T23" fmla="*/ 1 h 266"/>
                <a:gd name="T24" fmla="*/ 190 w 267"/>
                <a:gd name="T25" fmla="*/ 12 h 266"/>
                <a:gd name="T26" fmla="*/ 192 w 267"/>
                <a:gd name="T27" fmla="*/ 17 h 266"/>
                <a:gd name="T28" fmla="*/ 192 w 267"/>
                <a:gd name="T29" fmla="*/ 42 h 266"/>
                <a:gd name="T30" fmla="*/ 215 w 267"/>
                <a:gd name="T31" fmla="*/ 33 h 266"/>
                <a:gd name="T32" fmla="*/ 221 w 267"/>
                <a:gd name="T33" fmla="*/ 33 h 266"/>
                <a:gd name="T34" fmla="*/ 245 w 267"/>
                <a:gd name="T35" fmla="*/ 59 h 266"/>
                <a:gd name="T36" fmla="*/ 226 w 267"/>
                <a:gd name="T37" fmla="*/ 76 h 266"/>
                <a:gd name="T38" fmla="*/ 233 w 267"/>
                <a:gd name="T39" fmla="*/ 90 h 266"/>
                <a:gd name="T40" fmla="*/ 259 w 267"/>
                <a:gd name="T41" fmla="*/ 85 h 266"/>
                <a:gd name="T42" fmla="*/ 266 w 267"/>
                <a:gd name="T43" fmla="*/ 120 h 266"/>
                <a:gd name="T44" fmla="*/ 263 w 267"/>
                <a:gd name="T45" fmla="*/ 125 h 266"/>
                <a:gd name="T46" fmla="*/ 242 w 267"/>
                <a:gd name="T47" fmla="*/ 139 h 266"/>
                <a:gd name="T48" fmla="*/ 262 w 267"/>
                <a:gd name="T49" fmla="*/ 153 h 266"/>
                <a:gd name="T50" fmla="*/ 264 w 267"/>
                <a:gd name="T51" fmla="*/ 158 h 266"/>
                <a:gd name="T52" fmla="*/ 253 w 267"/>
                <a:gd name="T53" fmla="*/ 192 h 266"/>
                <a:gd name="T54" fmla="*/ 229 w 267"/>
                <a:gd name="T55" fmla="*/ 184 h 266"/>
                <a:gd name="T56" fmla="*/ 220 w 267"/>
                <a:gd name="T57" fmla="*/ 197 h 266"/>
                <a:gd name="T58" fmla="*/ 237 w 267"/>
                <a:gd name="T59" fmla="*/ 217 h 266"/>
                <a:gd name="T60" fmla="*/ 211 w 267"/>
                <a:gd name="T61" fmla="*/ 241 h 266"/>
                <a:gd name="T62" fmla="*/ 204 w 267"/>
                <a:gd name="T63" fmla="*/ 241 h 266"/>
                <a:gd name="T64" fmla="*/ 183 w 267"/>
                <a:gd name="T65" fmla="*/ 229 h 266"/>
                <a:gd name="T66" fmla="*/ 180 w 267"/>
                <a:gd name="T67" fmla="*/ 254 h 266"/>
                <a:gd name="T68" fmla="*/ 177 w 267"/>
                <a:gd name="T69" fmla="*/ 258 h 266"/>
                <a:gd name="T70" fmla="*/ 141 w 267"/>
                <a:gd name="T71" fmla="*/ 266 h 266"/>
                <a:gd name="T72" fmla="*/ 136 w 267"/>
                <a:gd name="T73" fmla="*/ 241 h 266"/>
                <a:gd name="T74" fmla="*/ 120 w 267"/>
                <a:gd name="T75" fmla="*/ 239 h 266"/>
                <a:gd name="T76" fmla="*/ 112 w 267"/>
                <a:gd name="T77" fmla="*/ 264 h 266"/>
                <a:gd name="T78" fmla="*/ 78 w 267"/>
                <a:gd name="T79" fmla="*/ 252 h 266"/>
                <a:gd name="T80" fmla="*/ 76 w 267"/>
                <a:gd name="T81" fmla="*/ 247 h 266"/>
                <a:gd name="T82" fmla="*/ 74 w 267"/>
                <a:gd name="T83" fmla="*/ 222 h 266"/>
                <a:gd name="T84" fmla="*/ 52 w 267"/>
                <a:gd name="T85" fmla="*/ 233 h 266"/>
                <a:gd name="T86" fmla="*/ 47 w 267"/>
                <a:gd name="T87" fmla="*/ 233 h 266"/>
                <a:gd name="T88" fmla="*/ 22 w 267"/>
                <a:gd name="T89" fmla="*/ 205 h 266"/>
                <a:gd name="T90" fmla="*/ 42 w 267"/>
                <a:gd name="T91" fmla="*/ 188 h 266"/>
                <a:gd name="T92" fmla="*/ 34 w 267"/>
                <a:gd name="T93" fmla="*/ 174 h 266"/>
                <a:gd name="T94" fmla="*/ 9 w 267"/>
                <a:gd name="T95" fmla="*/ 179 h 266"/>
                <a:gd name="T96" fmla="*/ 1 w 267"/>
                <a:gd name="T97" fmla="*/ 144 h 266"/>
                <a:gd name="T98" fmla="*/ 5 w 267"/>
                <a:gd name="T99" fmla="*/ 140 h 266"/>
                <a:gd name="T100" fmla="*/ 26 w 267"/>
                <a:gd name="T101" fmla="*/ 127 h 266"/>
                <a:gd name="T102" fmla="*/ 6 w 267"/>
                <a:gd name="T103" fmla="*/ 112 h 266"/>
                <a:gd name="T104" fmla="*/ 4 w 267"/>
                <a:gd name="T105" fmla="*/ 107 h 266"/>
                <a:gd name="T106" fmla="*/ 14 w 267"/>
                <a:gd name="T107" fmla="*/ 73 h 266"/>
                <a:gd name="T108" fmla="*/ 39 w 267"/>
                <a:gd name="T109" fmla="*/ 81 h 266"/>
                <a:gd name="T110" fmla="*/ 48 w 267"/>
                <a:gd name="T111" fmla="*/ 67 h 266"/>
                <a:gd name="T112" fmla="*/ 30 w 267"/>
                <a:gd name="T113" fmla="*/ 48 h 266"/>
                <a:gd name="T114" fmla="*/ 57 w 267"/>
                <a:gd name="T115" fmla="*/ 23 h 266"/>
                <a:gd name="T116" fmla="*/ 63 w 267"/>
                <a:gd name="T117" fmla="*/ 23 h 266"/>
                <a:gd name="T118" fmla="*/ 85 w 267"/>
                <a:gd name="T119" fmla="*/ 36 h 266"/>
                <a:gd name="T120" fmla="*/ 87 w 267"/>
                <a:gd name="T121" fmla="*/ 12 h 266"/>
                <a:gd name="T122" fmla="*/ 90 w 267"/>
                <a:gd name="T123" fmla="*/ 6 h 266"/>
                <a:gd name="T124" fmla="*/ 125 w 267"/>
                <a:gd name="T125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7" h="266">
                  <a:moveTo>
                    <a:pt x="136" y="89"/>
                  </a:moveTo>
                  <a:lnTo>
                    <a:pt x="119" y="91"/>
                  </a:lnTo>
                  <a:lnTo>
                    <a:pt x="104" y="101"/>
                  </a:lnTo>
                  <a:lnTo>
                    <a:pt x="94" y="114"/>
                  </a:lnTo>
                  <a:lnTo>
                    <a:pt x="90" y="131"/>
                  </a:lnTo>
                  <a:lnTo>
                    <a:pt x="93" y="146"/>
                  </a:lnTo>
                  <a:lnTo>
                    <a:pt x="102" y="161"/>
                  </a:lnTo>
                  <a:lnTo>
                    <a:pt x="115" y="171"/>
                  </a:lnTo>
                  <a:lnTo>
                    <a:pt x="132" y="175"/>
                  </a:lnTo>
                  <a:lnTo>
                    <a:pt x="148" y="174"/>
                  </a:lnTo>
                  <a:lnTo>
                    <a:pt x="162" y="165"/>
                  </a:lnTo>
                  <a:lnTo>
                    <a:pt x="173" y="150"/>
                  </a:lnTo>
                  <a:lnTo>
                    <a:pt x="177" y="135"/>
                  </a:lnTo>
                  <a:lnTo>
                    <a:pt x="175" y="118"/>
                  </a:lnTo>
                  <a:lnTo>
                    <a:pt x="166" y="103"/>
                  </a:lnTo>
                  <a:lnTo>
                    <a:pt x="152" y="93"/>
                  </a:lnTo>
                  <a:lnTo>
                    <a:pt x="136" y="89"/>
                  </a:lnTo>
                  <a:close/>
                  <a:moveTo>
                    <a:pt x="125" y="0"/>
                  </a:moveTo>
                  <a:lnTo>
                    <a:pt x="127" y="4"/>
                  </a:lnTo>
                  <a:lnTo>
                    <a:pt x="131" y="25"/>
                  </a:lnTo>
                  <a:lnTo>
                    <a:pt x="140" y="25"/>
                  </a:lnTo>
                  <a:lnTo>
                    <a:pt x="148" y="25"/>
                  </a:lnTo>
                  <a:lnTo>
                    <a:pt x="154" y="5"/>
                  </a:lnTo>
                  <a:lnTo>
                    <a:pt x="156" y="1"/>
                  </a:lnTo>
                  <a:lnTo>
                    <a:pt x="160" y="2"/>
                  </a:lnTo>
                  <a:lnTo>
                    <a:pt x="190" y="12"/>
                  </a:lnTo>
                  <a:lnTo>
                    <a:pt x="194" y="13"/>
                  </a:lnTo>
                  <a:lnTo>
                    <a:pt x="192" y="17"/>
                  </a:lnTo>
                  <a:lnTo>
                    <a:pt x="186" y="38"/>
                  </a:lnTo>
                  <a:lnTo>
                    <a:pt x="192" y="42"/>
                  </a:lnTo>
                  <a:lnTo>
                    <a:pt x="199" y="47"/>
                  </a:lnTo>
                  <a:lnTo>
                    <a:pt x="215" y="33"/>
                  </a:lnTo>
                  <a:lnTo>
                    <a:pt x="218" y="29"/>
                  </a:lnTo>
                  <a:lnTo>
                    <a:pt x="221" y="33"/>
                  </a:lnTo>
                  <a:lnTo>
                    <a:pt x="242" y="56"/>
                  </a:lnTo>
                  <a:lnTo>
                    <a:pt x="245" y="59"/>
                  </a:lnTo>
                  <a:lnTo>
                    <a:pt x="242" y="61"/>
                  </a:lnTo>
                  <a:lnTo>
                    <a:pt x="226" y="76"/>
                  </a:lnTo>
                  <a:lnTo>
                    <a:pt x="230" y="84"/>
                  </a:lnTo>
                  <a:lnTo>
                    <a:pt x="233" y="90"/>
                  </a:lnTo>
                  <a:lnTo>
                    <a:pt x="255" y="86"/>
                  </a:lnTo>
                  <a:lnTo>
                    <a:pt x="259" y="85"/>
                  </a:lnTo>
                  <a:lnTo>
                    <a:pt x="259" y="89"/>
                  </a:lnTo>
                  <a:lnTo>
                    <a:pt x="266" y="120"/>
                  </a:lnTo>
                  <a:lnTo>
                    <a:pt x="267" y="124"/>
                  </a:lnTo>
                  <a:lnTo>
                    <a:pt x="263" y="125"/>
                  </a:lnTo>
                  <a:lnTo>
                    <a:pt x="242" y="129"/>
                  </a:lnTo>
                  <a:lnTo>
                    <a:pt x="242" y="139"/>
                  </a:lnTo>
                  <a:lnTo>
                    <a:pt x="241" y="146"/>
                  </a:lnTo>
                  <a:lnTo>
                    <a:pt x="262" y="153"/>
                  </a:lnTo>
                  <a:lnTo>
                    <a:pt x="266" y="154"/>
                  </a:lnTo>
                  <a:lnTo>
                    <a:pt x="264" y="158"/>
                  </a:lnTo>
                  <a:lnTo>
                    <a:pt x="254" y="188"/>
                  </a:lnTo>
                  <a:lnTo>
                    <a:pt x="253" y="192"/>
                  </a:lnTo>
                  <a:lnTo>
                    <a:pt x="249" y="191"/>
                  </a:lnTo>
                  <a:lnTo>
                    <a:pt x="229" y="184"/>
                  </a:lnTo>
                  <a:lnTo>
                    <a:pt x="224" y="191"/>
                  </a:lnTo>
                  <a:lnTo>
                    <a:pt x="220" y="197"/>
                  </a:lnTo>
                  <a:lnTo>
                    <a:pt x="234" y="215"/>
                  </a:lnTo>
                  <a:lnTo>
                    <a:pt x="237" y="217"/>
                  </a:lnTo>
                  <a:lnTo>
                    <a:pt x="234" y="220"/>
                  </a:lnTo>
                  <a:lnTo>
                    <a:pt x="211" y="241"/>
                  </a:lnTo>
                  <a:lnTo>
                    <a:pt x="207" y="243"/>
                  </a:lnTo>
                  <a:lnTo>
                    <a:pt x="204" y="241"/>
                  </a:lnTo>
                  <a:lnTo>
                    <a:pt x="190" y="225"/>
                  </a:lnTo>
                  <a:lnTo>
                    <a:pt x="183" y="229"/>
                  </a:lnTo>
                  <a:lnTo>
                    <a:pt x="175" y="232"/>
                  </a:lnTo>
                  <a:lnTo>
                    <a:pt x="180" y="254"/>
                  </a:lnTo>
                  <a:lnTo>
                    <a:pt x="180" y="258"/>
                  </a:lnTo>
                  <a:lnTo>
                    <a:pt x="177" y="258"/>
                  </a:lnTo>
                  <a:lnTo>
                    <a:pt x="145" y="264"/>
                  </a:lnTo>
                  <a:lnTo>
                    <a:pt x="141" y="266"/>
                  </a:lnTo>
                  <a:lnTo>
                    <a:pt x="141" y="262"/>
                  </a:lnTo>
                  <a:lnTo>
                    <a:pt x="136" y="241"/>
                  </a:lnTo>
                  <a:lnTo>
                    <a:pt x="128" y="241"/>
                  </a:lnTo>
                  <a:lnTo>
                    <a:pt x="120" y="239"/>
                  </a:lnTo>
                  <a:lnTo>
                    <a:pt x="114" y="260"/>
                  </a:lnTo>
                  <a:lnTo>
                    <a:pt x="112" y="264"/>
                  </a:lnTo>
                  <a:lnTo>
                    <a:pt x="108" y="263"/>
                  </a:lnTo>
                  <a:lnTo>
                    <a:pt x="78" y="252"/>
                  </a:lnTo>
                  <a:lnTo>
                    <a:pt x="74" y="251"/>
                  </a:lnTo>
                  <a:lnTo>
                    <a:pt x="76" y="247"/>
                  </a:lnTo>
                  <a:lnTo>
                    <a:pt x="82" y="228"/>
                  </a:lnTo>
                  <a:lnTo>
                    <a:pt x="74" y="222"/>
                  </a:lnTo>
                  <a:lnTo>
                    <a:pt x="68" y="218"/>
                  </a:lnTo>
                  <a:lnTo>
                    <a:pt x="52" y="233"/>
                  </a:lnTo>
                  <a:lnTo>
                    <a:pt x="49" y="235"/>
                  </a:lnTo>
                  <a:lnTo>
                    <a:pt x="47" y="233"/>
                  </a:lnTo>
                  <a:lnTo>
                    <a:pt x="25" y="209"/>
                  </a:lnTo>
                  <a:lnTo>
                    <a:pt x="22" y="205"/>
                  </a:lnTo>
                  <a:lnTo>
                    <a:pt x="25" y="203"/>
                  </a:lnTo>
                  <a:lnTo>
                    <a:pt x="42" y="188"/>
                  </a:lnTo>
                  <a:lnTo>
                    <a:pt x="38" y="182"/>
                  </a:lnTo>
                  <a:lnTo>
                    <a:pt x="34" y="174"/>
                  </a:lnTo>
                  <a:lnTo>
                    <a:pt x="13" y="179"/>
                  </a:lnTo>
                  <a:lnTo>
                    <a:pt x="9" y="179"/>
                  </a:lnTo>
                  <a:lnTo>
                    <a:pt x="8" y="175"/>
                  </a:lnTo>
                  <a:lnTo>
                    <a:pt x="1" y="144"/>
                  </a:lnTo>
                  <a:lnTo>
                    <a:pt x="0" y="140"/>
                  </a:lnTo>
                  <a:lnTo>
                    <a:pt x="5" y="140"/>
                  </a:lnTo>
                  <a:lnTo>
                    <a:pt x="26" y="135"/>
                  </a:lnTo>
                  <a:lnTo>
                    <a:pt x="26" y="127"/>
                  </a:lnTo>
                  <a:lnTo>
                    <a:pt x="26" y="119"/>
                  </a:lnTo>
                  <a:lnTo>
                    <a:pt x="6" y="112"/>
                  </a:lnTo>
                  <a:lnTo>
                    <a:pt x="2" y="111"/>
                  </a:lnTo>
                  <a:lnTo>
                    <a:pt x="4" y="107"/>
                  </a:lnTo>
                  <a:lnTo>
                    <a:pt x="13" y="77"/>
                  </a:lnTo>
                  <a:lnTo>
                    <a:pt x="14" y="73"/>
                  </a:lnTo>
                  <a:lnTo>
                    <a:pt x="18" y="74"/>
                  </a:lnTo>
                  <a:lnTo>
                    <a:pt x="39" y="81"/>
                  </a:lnTo>
                  <a:lnTo>
                    <a:pt x="43" y="73"/>
                  </a:lnTo>
                  <a:lnTo>
                    <a:pt x="48" y="67"/>
                  </a:lnTo>
                  <a:lnTo>
                    <a:pt x="32" y="51"/>
                  </a:lnTo>
                  <a:lnTo>
                    <a:pt x="30" y="48"/>
                  </a:lnTo>
                  <a:lnTo>
                    <a:pt x="34" y="46"/>
                  </a:lnTo>
                  <a:lnTo>
                    <a:pt x="57" y="23"/>
                  </a:lnTo>
                  <a:lnTo>
                    <a:pt x="60" y="21"/>
                  </a:lnTo>
                  <a:lnTo>
                    <a:pt x="63" y="23"/>
                  </a:lnTo>
                  <a:lnTo>
                    <a:pt x="77" y="40"/>
                  </a:lnTo>
                  <a:lnTo>
                    <a:pt x="85" y="36"/>
                  </a:lnTo>
                  <a:lnTo>
                    <a:pt x="91" y="33"/>
                  </a:lnTo>
                  <a:lnTo>
                    <a:pt x="87" y="12"/>
                  </a:lnTo>
                  <a:lnTo>
                    <a:pt x="86" y="8"/>
                  </a:lnTo>
                  <a:lnTo>
                    <a:pt x="90" y="6"/>
                  </a:lnTo>
                  <a:lnTo>
                    <a:pt x="122" y="0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 200">
              <a:extLst>
                <a:ext uri="{FF2B5EF4-FFF2-40B4-BE49-F238E27FC236}">
                  <a16:creationId xmlns:a16="http://schemas.microsoft.com/office/drawing/2014/main" id="{547A446F-A723-47E7-8139-2301BAAA66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02196" y="3752699"/>
              <a:ext cx="367928" cy="372699"/>
            </a:xfrm>
            <a:custGeom>
              <a:avLst/>
              <a:gdLst>
                <a:gd name="T0" fmla="*/ 119 w 265"/>
                <a:gd name="T1" fmla="*/ 93 h 267"/>
                <a:gd name="T2" fmla="*/ 94 w 265"/>
                <a:gd name="T3" fmla="*/ 115 h 267"/>
                <a:gd name="T4" fmla="*/ 91 w 265"/>
                <a:gd name="T5" fmla="*/ 148 h 267"/>
                <a:gd name="T6" fmla="*/ 115 w 265"/>
                <a:gd name="T7" fmla="*/ 173 h 267"/>
                <a:gd name="T8" fmla="*/ 148 w 265"/>
                <a:gd name="T9" fmla="*/ 174 h 267"/>
                <a:gd name="T10" fmla="*/ 172 w 265"/>
                <a:gd name="T11" fmla="*/ 152 h 267"/>
                <a:gd name="T12" fmla="*/ 174 w 265"/>
                <a:gd name="T13" fmla="*/ 119 h 267"/>
                <a:gd name="T14" fmla="*/ 151 w 265"/>
                <a:gd name="T15" fmla="*/ 94 h 267"/>
                <a:gd name="T16" fmla="*/ 125 w 265"/>
                <a:gd name="T17" fmla="*/ 0 h 267"/>
                <a:gd name="T18" fmla="*/ 131 w 265"/>
                <a:gd name="T19" fmla="*/ 26 h 267"/>
                <a:gd name="T20" fmla="*/ 146 w 265"/>
                <a:gd name="T21" fmla="*/ 26 h 267"/>
                <a:gd name="T22" fmla="*/ 154 w 265"/>
                <a:gd name="T23" fmla="*/ 1 h 267"/>
                <a:gd name="T24" fmla="*/ 188 w 265"/>
                <a:gd name="T25" fmla="*/ 13 h 267"/>
                <a:gd name="T26" fmla="*/ 191 w 265"/>
                <a:gd name="T27" fmla="*/ 18 h 267"/>
                <a:gd name="T28" fmla="*/ 191 w 265"/>
                <a:gd name="T29" fmla="*/ 43 h 267"/>
                <a:gd name="T30" fmla="*/ 214 w 265"/>
                <a:gd name="T31" fmla="*/ 33 h 267"/>
                <a:gd name="T32" fmla="*/ 220 w 265"/>
                <a:gd name="T33" fmla="*/ 33 h 267"/>
                <a:gd name="T34" fmla="*/ 244 w 265"/>
                <a:gd name="T35" fmla="*/ 60 h 267"/>
                <a:gd name="T36" fmla="*/ 225 w 265"/>
                <a:gd name="T37" fmla="*/ 77 h 267"/>
                <a:gd name="T38" fmla="*/ 233 w 265"/>
                <a:gd name="T39" fmla="*/ 92 h 267"/>
                <a:gd name="T40" fmla="*/ 258 w 265"/>
                <a:gd name="T41" fmla="*/ 86 h 267"/>
                <a:gd name="T42" fmla="*/ 265 w 265"/>
                <a:gd name="T43" fmla="*/ 122 h 267"/>
                <a:gd name="T44" fmla="*/ 262 w 265"/>
                <a:gd name="T45" fmla="*/ 127 h 267"/>
                <a:gd name="T46" fmla="*/ 241 w 265"/>
                <a:gd name="T47" fmla="*/ 139 h 267"/>
                <a:gd name="T48" fmla="*/ 260 w 265"/>
                <a:gd name="T49" fmla="*/ 154 h 267"/>
                <a:gd name="T50" fmla="*/ 263 w 265"/>
                <a:gd name="T51" fmla="*/ 158 h 267"/>
                <a:gd name="T52" fmla="*/ 252 w 265"/>
                <a:gd name="T53" fmla="*/ 194 h 267"/>
                <a:gd name="T54" fmla="*/ 227 w 265"/>
                <a:gd name="T55" fmla="*/ 186 h 267"/>
                <a:gd name="T56" fmla="*/ 218 w 265"/>
                <a:gd name="T57" fmla="*/ 199 h 267"/>
                <a:gd name="T58" fmla="*/ 237 w 265"/>
                <a:gd name="T59" fmla="*/ 219 h 267"/>
                <a:gd name="T60" fmla="*/ 209 w 265"/>
                <a:gd name="T61" fmla="*/ 242 h 267"/>
                <a:gd name="T62" fmla="*/ 204 w 265"/>
                <a:gd name="T63" fmla="*/ 242 h 267"/>
                <a:gd name="T64" fmla="*/ 182 w 265"/>
                <a:gd name="T65" fmla="*/ 229 h 267"/>
                <a:gd name="T66" fmla="*/ 179 w 265"/>
                <a:gd name="T67" fmla="*/ 254 h 267"/>
                <a:gd name="T68" fmla="*/ 176 w 265"/>
                <a:gd name="T69" fmla="*/ 259 h 267"/>
                <a:gd name="T70" fmla="*/ 141 w 265"/>
                <a:gd name="T71" fmla="*/ 267 h 267"/>
                <a:gd name="T72" fmla="*/ 136 w 265"/>
                <a:gd name="T73" fmla="*/ 241 h 267"/>
                <a:gd name="T74" fmla="*/ 119 w 265"/>
                <a:gd name="T75" fmla="*/ 241 h 267"/>
                <a:gd name="T76" fmla="*/ 111 w 265"/>
                <a:gd name="T77" fmla="*/ 266 h 267"/>
                <a:gd name="T78" fmla="*/ 77 w 265"/>
                <a:gd name="T79" fmla="*/ 254 h 267"/>
                <a:gd name="T80" fmla="*/ 74 w 265"/>
                <a:gd name="T81" fmla="*/ 249 h 267"/>
                <a:gd name="T82" fmla="*/ 74 w 265"/>
                <a:gd name="T83" fmla="*/ 224 h 267"/>
                <a:gd name="T84" fmla="*/ 51 w 265"/>
                <a:gd name="T85" fmla="*/ 234 h 267"/>
                <a:gd name="T86" fmla="*/ 45 w 265"/>
                <a:gd name="T87" fmla="*/ 234 h 267"/>
                <a:gd name="T88" fmla="*/ 22 w 265"/>
                <a:gd name="T89" fmla="*/ 207 h 267"/>
                <a:gd name="T90" fmla="*/ 40 w 265"/>
                <a:gd name="T91" fmla="*/ 190 h 267"/>
                <a:gd name="T92" fmla="*/ 34 w 265"/>
                <a:gd name="T93" fmla="*/ 175 h 267"/>
                <a:gd name="T94" fmla="*/ 7 w 265"/>
                <a:gd name="T95" fmla="*/ 181 h 267"/>
                <a:gd name="T96" fmla="*/ 1 w 265"/>
                <a:gd name="T97" fmla="*/ 145 h 267"/>
                <a:gd name="T98" fmla="*/ 3 w 265"/>
                <a:gd name="T99" fmla="*/ 140 h 267"/>
                <a:gd name="T100" fmla="*/ 24 w 265"/>
                <a:gd name="T101" fmla="*/ 128 h 267"/>
                <a:gd name="T102" fmla="*/ 5 w 265"/>
                <a:gd name="T103" fmla="*/ 114 h 267"/>
                <a:gd name="T104" fmla="*/ 2 w 265"/>
                <a:gd name="T105" fmla="*/ 109 h 267"/>
                <a:gd name="T106" fmla="*/ 14 w 265"/>
                <a:gd name="T107" fmla="*/ 73 h 267"/>
                <a:gd name="T108" fmla="*/ 38 w 265"/>
                <a:gd name="T109" fmla="*/ 81 h 267"/>
                <a:gd name="T110" fmla="*/ 47 w 265"/>
                <a:gd name="T111" fmla="*/ 68 h 267"/>
                <a:gd name="T112" fmla="*/ 30 w 265"/>
                <a:gd name="T113" fmla="*/ 48 h 267"/>
                <a:gd name="T114" fmla="*/ 56 w 265"/>
                <a:gd name="T115" fmla="*/ 25 h 267"/>
                <a:gd name="T116" fmla="*/ 62 w 265"/>
                <a:gd name="T117" fmla="*/ 25 h 267"/>
                <a:gd name="T118" fmla="*/ 83 w 265"/>
                <a:gd name="T119" fmla="*/ 38 h 267"/>
                <a:gd name="T120" fmla="*/ 86 w 265"/>
                <a:gd name="T121" fmla="*/ 13 h 267"/>
                <a:gd name="T122" fmla="*/ 90 w 265"/>
                <a:gd name="T123" fmla="*/ 8 h 267"/>
                <a:gd name="T124" fmla="*/ 125 w 265"/>
                <a:gd name="T125" fmla="*/ 0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5" h="267">
                  <a:moveTo>
                    <a:pt x="134" y="90"/>
                  </a:moveTo>
                  <a:lnTo>
                    <a:pt x="119" y="93"/>
                  </a:lnTo>
                  <a:lnTo>
                    <a:pt x="104" y="101"/>
                  </a:lnTo>
                  <a:lnTo>
                    <a:pt x="94" y="115"/>
                  </a:lnTo>
                  <a:lnTo>
                    <a:pt x="90" y="131"/>
                  </a:lnTo>
                  <a:lnTo>
                    <a:pt x="91" y="148"/>
                  </a:lnTo>
                  <a:lnTo>
                    <a:pt x="100" y="162"/>
                  </a:lnTo>
                  <a:lnTo>
                    <a:pt x="115" y="173"/>
                  </a:lnTo>
                  <a:lnTo>
                    <a:pt x="131" y="177"/>
                  </a:lnTo>
                  <a:lnTo>
                    <a:pt x="148" y="174"/>
                  </a:lnTo>
                  <a:lnTo>
                    <a:pt x="162" y="166"/>
                  </a:lnTo>
                  <a:lnTo>
                    <a:pt x="172" y="152"/>
                  </a:lnTo>
                  <a:lnTo>
                    <a:pt x="176" y="136"/>
                  </a:lnTo>
                  <a:lnTo>
                    <a:pt x="174" y="119"/>
                  </a:lnTo>
                  <a:lnTo>
                    <a:pt x="165" y="105"/>
                  </a:lnTo>
                  <a:lnTo>
                    <a:pt x="151" y="94"/>
                  </a:lnTo>
                  <a:lnTo>
                    <a:pt x="134" y="90"/>
                  </a:lnTo>
                  <a:close/>
                  <a:moveTo>
                    <a:pt x="125" y="0"/>
                  </a:moveTo>
                  <a:lnTo>
                    <a:pt x="125" y="4"/>
                  </a:lnTo>
                  <a:lnTo>
                    <a:pt x="131" y="26"/>
                  </a:lnTo>
                  <a:lnTo>
                    <a:pt x="138" y="26"/>
                  </a:lnTo>
                  <a:lnTo>
                    <a:pt x="146" y="26"/>
                  </a:lnTo>
                  <a:lnTo>
                    <a:pt x="153" y="5"/>
                  </a:lnTo>
                  <a:lnTo>
                    <a:pt x="154" y="1"/>
                  </a:lnTo>
                  <a:lnTo>
                    <a:pt x="158" y="3"/>
                  </a:lnTo>
                  <a:lnTo>
                    <a:pt x="188" y="13"/>
                  </a:lnTo>
                  <a:lnTo>
                    <a:pt x="192" y="14"/>
                  </a:lnTo>
                  <a:lnTo>
                    <a:pt x="191" y="18"/>
                  </a:lnTo>
                  <a:lnTo>
                    <a:pt x="184" y="39"/>
                  </a:lnTo>
                  <a:lnTo>
                    <a:pt x="191" y="43"/>
                  </a:lnTo>
                  <a:lnTo>
                    <a:pt x="199" y="47"/>
                  </a:lnTo>
                  <a:lnTo>
                    <a:pt x="214" y="33"/>
                  </a:lnTo>
                  <a:lnTo>
                    <a:pt x="217" y="30"/>
                  </a:lnTo>
                  <a:lnTo>
                    <a:pt x="220" y="33"/>
                  </a:lnTo>
                  <a:lnTo>
                    <a:pt x="242" y="58"/>
                  </a:lnTo>
                  <a:lnTo>
                    <a:pt x="244" y="60"/>
                  </a:lnTo>
                  <a:lnTo>
                    <a:pt x="241" y="63"/>
                  </a:lnTo>
                  <a:lnTo>
                    <a:pt x="225" y="77"/>
                  </a:lnTo>
                  <a:lnTo>
                    <a:pt x="229" y="85"/>
                  </a:lnTo>
                  <a:lnTo>
                    <a:pt x="233" y="92"/>
                  </a:lnTo>
                  <a:lnTo>
                    <a:pt x="254" y="88"/>
                  </a:lnTo>
                  <a:lnTo>
                    <a:pt x="258" y="86"/>
                  </a:lnTo>
                  <a:lnTo>
                    <a:pt x="259" y="90"/>
                  </a:lnTo>
                  <a:lnTo>
                    <a:pt x="265" y="122"/>
                  </a:lnTo>
                  <a:lnTo>
                    <a:pt x="265" y="126"/>
                  </a:lnTo>
                  <a:lnTo>
                    <a:pt x="262" y="127"/>
                  </a:lnTo>
                  <a:lnTo>
                    <a:pt x="241" y="131"/>
                  </a:lnTo>
                  <a:lnTo>
                    <a:pt x="241" y="139"/>
                  </a:lnTo>
                  <a:lnTo>
                    <a:pt x="239" y="147"/>
                  </a:lnTo>
                  <a:lnTo>
                    <a:pt x="260" y="154"/>
                  </a:lnTo>
                  <a:lnTo>
                    <a:pt x="264" y="156"/>
                  </a:lnTo>
                  <a:lnTo>
                    <a:pt x="263" y="158"/>
                  </a:lnTo>
                  <a:lnTo>
                    <a:pt x="254" y="190"/>
                  </a:lnTo>
                  <a:lnTo>
                    <a:pt x="252" y="194"/>
                  </a:lnTo>
                  <a:lnTo>
                    <a:pt x="248" y="192"/>
                  </a:lnTo>
                  <a:lnTo>
                    <a:pt x="227" y="186"/>
                  </a:lnTo>
                  <a:lnTo>
                    <a:pt x="224" y="192"/>
                  </a:lnTo>
                  <a:lnTo>
                    <a:pt x="218" y="199"/>
                  </a:lnTo>
                  <a:lnTo>
                    <a:pt x="233" y="215"/>
                  </a:lnTo>
                  <a:lnTo>
                    <a:pt x="237" y="219"/>
                  </a:lnTo>
                  <a:lnTo>
                    <a:pt x="233" y="221"/>
                  </a:lnTo>
                  <a:lnTo>
                    <a:pt x="209" y="242"/>
                  </a:lnTo>
                  <a:lnTo>
                    <a:pt x="207" y="245"/>
                  </a:lnTo>
                  <a:lnTo>
                    <a:pt x="204" y="242"/>
                  </a:lnTo>
                  <a:lnTo>
                    <a:pt x="189" y="225"/>
                  </a:lnTo>
                  <a:lnTo>
                    <a:pt x="182" y="229"/>
                  </a:lnTo>
                  <a:lnTo>
                    <a:pt x="175" y="233"/>
                  </a:lnTo>
                  <a:lnTo>
                    <a:pt x="179" y="254"/>
                  </a:lnTo>
                  <a:lnTo>
                    <a:pt x="180" y="258"/>
                  </a:lnTo>
                  <a:lnTo>
                    <a:pt x="176" y="259"/>
                  </a:lnTo>
                  <a:lnTo>
                    <a:pt x="145" y="266"/>
                  </a:lnTo>
                  <a:lnTo>
                    <a:pt x="141" y="267"/>
                  </a:lnTo>
                  <a:lnTo>
                    <a:pt x="140" y="263"/>
                  </a:lnTo>
                  <a:lnTo>
                    <a:pt x="136" y="241"/>
                  </a:lnTo>
                  <a:lnTo>
                    <a:pt x="127" y="241"/>
                  </a:lnTo>
                  <a:lnTo>
                    <a:pt x="119" y="241"/>
                  </a:lnTo>
                  <a:lnTo>
                    <a:pt x="112" y="262"/>
                  </a:lnTo>
                  <a:lnTo>
                    <a:pt x="111" y="266"/>
                  </a:lnTo>
                  <a:lnTo>
                    <a:pt x="107" y="264"/>
                  </a:lnTo>
                  <a:lnTo>
                    <a:pt x="77" y="254"/>
                  </a:lnTo>
                  <a:lnTo>
                    <a:pt x="73" y="253"/>
                  </a:lnTo>
                  <a:lnTo>
                    <a:pt x="74" y="249"/>
                  </a:lnTo>
                  <a:lnTo>
                    <a:pt x="81" y="228"/>
                  </a:lnTo>
                  <a:lnTo>
                    <a:pt x="74" y="224"/>
                  </a:lnTo>
                  <a:lnTo>
                    <a:pt x="68" y="220"/>
                  </a:lnTo>
                  <a:lnTo>
                    <a:pt x="51" y="234"/>
                  </a:lnTo>
                  <a:lnTo>
                    <a:pt x="48" y="237"/>
                  </a:lnTo>
                  <a:lnTo>
                    <a:pt x="45" y="234"/>
                  </a:lnTo>
                  <a:lnTo>
                    <a:pt x="24" y="209"/>
                  </a:lnTo>
                  <a:lnTo>
                    <a:pt x="22" y="207"/>
                  </a:lnTo>
                  <a:lnTo>
                    <a:pt x="24" y="204"/>
                  </a:lnTo>
                  <a:lnTo>
                    <a:pt x="40" y="190"/>
                  </a:lnTo>
                  <a:lnTo>
                    <a:pt x="36" y="182"/>
                  </a:lnTo>
                  <a:lnTo>
                    <a:pt x="34" y="175"/>
                  </a:lnTo>
                  <a:lnTo>
                    <a:pt x="11" y="179"/>
                  </a:lnTo>
                  <a:lnTo>
                    <a:pt x="7" y="181"/>
                  </a:lnTo>
                  <a:lnTo>
                    <a:pt x="7" y="177"/>
                  </a:lnTo>
                  <a:lnTo>
                    <a:pt x="1" y="145"/>
                  </a:lnTo>
                  <a:lnTo>
                    <a:pt x="0" y="141"/>
                  </a:lnTo>
                  <a:lnTo>
                    <a:pt x="3" y="140"/>
                  </a:lnTo>
                  <a:lnTo>
                    <a:pt x="24" y="136"/>
                  </a:lnTo>
                  <a:lnTo>
                    <a:pt x="24" y="128"/>
                  </a:lnTo>
                  <a:lnTo>
                    <a:pt x="26" y="120"/>
                  </a:lnTo>
                  <a:lnTo>
                    <a:pt x="5" y="114"/>
                  </a:lnTo>
                  <a:lnTo>
                    <a:pt x="1" y="113"/>
                  </a:lnTo>
                  <a:lnTo>
                    <a:pt x="2" y="109"/>
                  </a:lnTo>
                  <a:lnTo>
                    <a:pt x="13" y="77"/>
                  </a:lnTo>
                  <a:lnTo>
                    <a:pt x="14" y="73"/>
                  </a:lnTo>
                  <a:lnTo>
                    <a:pt x="18" y="75"/>
                  </a:lnTo>
                  <a:lnTo>
                    <a:pt x="38" y="81"/>
                  </a:lnTo>
                  <a:lnTo>
                    <a:pt x="43" y="75"/>
                  </a:lnTo>
                  <a:lnTo>
                    <a:pt x="47" y="68"/>
                  </a:lnTo>
                  <a:lnTo>
                    <a:pt x="32" y="52"/>
                  </a:lnTo>
                  <a:lnTo>
                    <a:pt x="30" y="48"/>
                  </a:lnTo>
                  <a:lnTo>
                    <a:pt x="32" y="46"/>
                  </a:lnTo>
                  <a:lnTo>
                    <a:pt x="56" y="25"/>
                  </a:lnTo>
                  <a:lnTo>
                    <a:pt x="60" y="22"/>
                  </a:lnTo>
                  <a:lnTo>
                    <a:pt x="62" y="25"/>
                  </a:lnTo>
                  <a:lnTo>
                    <a:pt x="77" y="42"/>
                  </a:lnTo>
                  <a:lnTo>
                    <a:pt x="83" y="38"/>
                  </a:lnTo>
                  <a:lnTo>
                    <a:pt x="91" y="34"/>
                  </a:lnTo>
                  <a:lnTo>
                    <a:pt x="86" y="13"/>
                  </a:lnTo>
                  <a:lnTo>
                    <a:pt x="86" y="9"/>
                  </a:lnTo>
                  <a:lnTo>
                    <a:pt x="90" y="8"/>
                  </a:lnTo>
                  <a:lnTo>
                    <a:pt x="121" y="1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Freeform 201">
              <a:extLst>
                <a:ext uri="{FF2B5EF4-FFF2-40B4-BE49-F238E27FC236}">
                  <a16:creationId xmlns:a16="http://schemas.microsoft.com/office/drawing/2014/main" id="{D8579AC9-F07D-45D1-BB65-AC85D363964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47480" y="3267328"/>
              <a:ext cx="367928" cy="372699"/>
            </a:xfrm>
            <a:custGeom>
              <a:avLst/>
              <a:gdLst>
                <a:gd name="T0" fmla="*/ 118 w 266"/>
                <a:gd name="T1" fmla="*/ 91 h 265"/>
                <a:gd name="T2" fmla="*/ 93 w 266"/>
                <a:gd name="T3" fmla="*/ 114 h 265"/>
                <a:gd name="T4" fmla="*/ 92 w 266"/>
                <a:gd name="T5" fmla="*/ 146 h 265"/>
                <a:gd name="T6" fmla="*/ 114 w 266"/>
                <a:gd name="T7" fmla="*/ 171 h 265"/>
                <a:gd name="T8" fmla="*/ 147 w 266"/>
                <a:gd name="T9" fmla="*/ 174 h 265"/>
                <a:gd name="T10" fmla="*/ 172 w 266"/>
                <a:gd name="T11" fmla="*/ 150 h 265"/>
                <a:gd name="T12" fmla="*/ 174 w 266"/>
                <a:gd name="T13" fmla="*/ 117 h 265"/>
                <a:gd name="T14" fmla="*/ 151 w 266"/>
                <a:gd name="T15" fmla="*/ 93 h 265"/>
                <a:gd name="T16" fmla="*/ 125 w 266"/>
                <a:gd name="T17" fmla="*/ 0 h 265"/>
                <a:gd name="T18" fmla="*/ 130 w 266"/>
                <a:gd name="T19" fmla="*/ 25 h 265"/>
                <a:gd name="T20" fmla="*/ 147 w 266"/>
                <a:gd name="T21" fmla="*/ 25 h 265"/>
                <a:gd name="T22" fmla="*/ 155 w 266"/>
                <a:gd name="T23" fmla="*/ 1 h 265"/>
                <a:gd name="T24" fmla="*/ 189 w 266"/>
                <a:gd name="T25" fmla="*/ 11 h 265"/>
                <a:gd name="T26" fmla="*/ 191 w 266"/>
                <a:gd name="T27" fmla="*/ 17 h 265"/>
                <a:gd name="T28" fmla="*/ 191 w 266"/>
                <a:gd name="T29" fmla="*/ 42 h 265"/>
                <a:gd name="T30" fmla="*/ 215 w 266"/>
                <a:gd name="T31" fmla="*/ 31 h 265"/>
                <a:gd name="T32" fmla="*/ 220 w 266"/>
                <a:gd name="T33" fmla="*/ 32 h 265"/>
                <a:gd name="T34" fmla="*/ 244 w 266"/>
                <a:gd name="T35" fmla="*/ 59 h 265"/>
                <a:gd name="T36" fmla="*/ 225 w 266"/>
                <a:gd name="T37" fmla="*/ 76 h 265"/>
                <a:gd name="T38" fmla="*/ 232 w 266"/>
                <a:gd name="T39" fmla="*/ 90 h 265"/>
                <a:gd name="T40" fmla="*/ 258 w 266"/>
                <a:gd name="T41" fmla="*/ 85 h 265"/>
                <a:gd name="T42" fmla="*/ 265 w 266"/>
                <a:gd name="T43" fmla="*/ 120 h 265"/>
                <a:gd name="T44" fmla="*/ 262 w 266"/>
                <a:gd name="T45" fmla="*/ 125 h 265"/>
                <a:gd name="T46" fmla="*/ 241 w 266"/>
                <a:gd name="T47" fmla="*/ 138 h 265"/>
                <a:gd name="T48" fmla="*/ 261 w 266"/>
                <a:gd name="T49" fmla="*/ 153 h 265"/>
                <a:gd name="T50" fmla="*/ 263 w 266"/>
                <a:gd name="T51" fmla="*/ 158 h 265"/>
                <a:gd name="T52" fmla="*/ 252 w 266"/>
                <a:gd name="T53" fmla="*/ 192 h 265"/>
                <a:gd name="T54" fmla="*/ 228 w 266"/>
                <a:gd name="T55" fmla="*/ 184 h 265"/>
                <a:gd name="T56" fmla="*/ 219 w 266"/>
                <a:gd name="T57" fmla="*/ 197 h 265"/>
                <a:gd name="T58" fmla="*/ 236 w 266"/>
                <a:gd name="T59" fmla="*/ 217 h 265"/>
                <a:gd name="T60" fmla="*/ 210 w 266"/>
                <a:gd name="T61" fmla="*/ 241 h 265"/>
                <a:gd name="T62" fmla="*/ 203 w 266"/>
                <a:gd name="T63" fmla="*/ 241 h 265"/>
                <a:gd name="T64" fmla="*/ 182 w 266"/>
                <a:gd name="T65" fmla="*/ 229 h 265"/>
                <a:gd name="T66" fmla="*/ 180 w 266"/>
                <a:gd name="T67" fmla="*/ 254 h 265"/>
                <a:gd name="T68" fmla="*/ 176 w 266"/>
                <a:gd name="T69" fmla="*/ 258 h 265"/>
                <a:gd name="T70" fmla="*/ 140 w 266"/>
                <a:gd name="T71" fmla="*/ 265 h 265"/>
                <a:gd name="T72" fmla="*/ 135 w 266"/>
                <a:gd name="T73" fmla="*/ 241 h 265"/>
                <a:gd name="T74" fmla="*/ 119 w 266"/>
                <a:gd name="T75" fmla="*/ 239 h 265"/>
                <a:gd name="T76" fmla="*/ 111 w 266"/>
                <a:gd name="T77" fmla="*/ 264 h 265"/>
                <a:gd name="T78" fmla="*/ 77 w 266"/>
                <a:gd name="T79" fmla="*/ 252 h 265"/>
                <a:gd name="T80" fmla="*/ 75 w 266"/>
                <a:gd name="T81" fmla="*/ 247 h 265"/>
                <a:gd name="T82" fmla="*/ 75 w 266"/>
                <a:gd name="T83" fmla="*/ 222 h 265"/>
                <a:gd name="T84" fmla="*/ 51 w 266"/>
                <a:gd name="T85" fmla="*/ 233 h 265"/>
                <a:gd name="T86" fmla="*/ 46 w 266"/>
                <a:gd name="T87" fmla="*/ 233 h 265"/>
                <a:gd name="T88" fmla="*/ 21 w 266"/>
                <a:gd name="T89" fmla="*/ 205 h 265"/>
                <a:gd name="T90" fmla="*/ 41 w 266"/>
                <a:gd name="T91" fmla="*/ 188 h 265"/>
                <a:gd name="T92" fmla="*/ 33 w 266"/>
                <a:gd name="T93" fmla="*/ 174 h 265"/>
                <a:gd name="T94" fmla="*/ 8 w 266"/>
                <a:gd name="T95" fmla="*/ 179 h 265"/>
                <a:gd name="T96" fmla="*/ 0 w 266"/>
                <a:gd name="T97" fmla="*/ 144 h 265"/>
                <a:gd name="T98" fmla="*/ 4 w 266"/>
                <a:gd name="T99" fmla="*/ 140 h 265"/>
                <a:gd name="T100" fmla="*/ 25 w 266"/>
                <a:gd name="T101" fmla="*/ 127 h 265"/>
                <a:gd name="T102" fmla="*/ 5 w 266"/>
                <a:gd name="T103" fmla="*/ 112 h 265"/>
                <a:gd name="T104" fmla="*/ 3 w 266"/>
                <a:gd name="T105" fmla="*/ 107 h 265"/>
                <a:gd name="T106" fmla="*/ 13 w 266"/>
                <a:gd name="T107" fmla="*/ 73 h 265"/>
                <a:gd name="T108" fmla="*/ 38 w 266"/>
                <a:gd name="T109" fmla="*/ 81 h 265"/>
                <a:gd name="T110" fmla="*/ 47 w 266"/>
                <a:gd name="T111" fmla="*/ 66 h 265"/>
                <a:gd name="T112" fmla="*/ 29 w 266"/>
                <a:gd name="T113" fmla="*/ 48 h 265"/>
                <a:gd name="T114" fmla="*/ 56 w 266"/>
                <a:gd name="T115" fmla="*/ 23 h 265"/>
                <a:gd name="T116" fmla="*/ 62 w 266"/>
                <a:gd name="T117" fmla="*/ 23 h 265"/>
                <a:gd name="T118" fmla="*/ 84 w 266"/>
                <a:gd name="T119" fmla="*/ 36 h 265"/>
                <a:gd name="T120" fmla="*/ 87 w 266"/>
                <a:gd name="T121" fmla="*/ 11 h 265"/>
                <a:gd name="T122" fmla="*/ 89 w 266"/>
                <a:gd name="T123" fmla="*/ 6 h 265"/>
                <a:gd name="T124" fmla="*/ 125 w 266"/>
                <a:gd name="T125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6" h="265">
                  <a:moveTo>
                    <a:pt x="135" y="89"/>
                  </a:moveTo>
                  <a:lnTo>
                    <a:pt x="118" y="91"/>
                  </a:lnTo>
                  <a:lnTo>
                    <a:pt x="104" y="100"/>
                  </a:lnTo>
                  <a:lnTo>
                    <a:pt x="93" y="114"/>
                  </a:lnTo>
                  <a:lnTo>
                    <a:pt x="89" y="131"/>
                  </a:lnTo>
                  <a:lnTo>
                    <a:pt x="92" y="146"/>
                  </a:lnTo>
                  <a:lnTo>
                    <a:pt x="101" y="161"/>
                  </a:lnTo>
                  <a:lnTo>
                    <a:pt x="114" y="171"/>
                  </a:lnTo>
                  <a:lnTo>
                    <a:pt x="131" y="175"/>
                  </a:lnTo>
                  <a:lnTo>
                    <a:pt x="147" y="174"/>
                  </a:lnTo>
                  <a:lnTo>
                    <a:pt x="162" y="165"/>
                  </a:lnTo>
                  <a:lnTo>
                    <a:pt x="172" y="150"/>
                  </a:lnTo>
                  <a:lnTo>
                    <a:pt x="176" y="135"/>
                  </a:lnTo>
                  <a:lnTo>
                    <a:pt x="174" y="117"/>
                  </a:lnTo>
                  <a:lnTo>
                    <a:pt x="165" y="103"/>
                  </a:lnTo>
                  <a:lnTo>
                    <a:pt x="151" y="93"/>
                  </a:lnTo>
                  <a:lnTo>
                    <a:pt x="135" y="89"/>
                  </a:lnTo>
                  <a:close/>
                  <a:moveTo>
                    <a:pt x="125" y="0"/>
                  </a:moveTo>
                  <a:lnTo>
                    <a:pt x="126" y="4"/>
                  </a:lnTo>
                  <a:lnTo>
                    <a:pt x="130" y="25"/>
                  </a:lnTo>
                  <a:lnTo>
                    <a:pt x="139" y="25"/>
                  </a:lnTo>
                  <a:lnTo>
                    <a:pt x="147" y="25"/>
                  </a:lnTo>
                  <a:lnTo>
                    <a:pt x="153" y="5"/>
                  </a:lnTo>
                  <a:lnTo>
                    <a:pt x="155" y="1"/>
                  </a:lnTo>
                  <a:lnTo>
                    <a:pt x="159" y="2"/>
                  </a:lnTo>
                  <a:lnTo>
                    <a:pt x="189" y="11"/>
                  </a:lnTo>
                  <a:lnTo>
                    <a:pt x="193" y="13"/>
                  </a:lnTo>
                  <a:lnTo>
                    <a:pt x="191" y="17"/>
                  </a:lnTo>
                  <a:lnTo>
                    <a:pt x="185" y="38"/>
                  </a:lnTo>
                  <a:lnTo>
                    <a:pt x="191" y="42"/>
                  </a:lnTo>
                  <a:lnTo>
                    <a:pt x="198" y="47"/>
                  </a:lnTo>
                  <a:lnTo>
                    <a:pt x="215" y="31"/>
                  </a:lnTo>
                  <a:lnTo>
                    <a:pt x="218" y="28"/>
                  </a:lnTo>
                  <a:lnTo>
                    <a:pt x="220" y="32"/>
                  </a:lnTo>
                  <a:lnTo>
                    <a:pt x="241" y="56"/>
                  </a:lnTo>
                  <a:lnTo>
                    <a:pt x="244" y="59"/>
                  </a:lnTo>
                  <a:lnTo>
                    <a:pt x="241" y="61"/>
                  </a:lnTo>
                  <a:lnTo>
                    <a:pt x="225" y="76"/>
                  </a:lnTo>
                  <a:lnTo>
                    <a:pt x="229" y="83"/>
                  </a:lnTo>
                  <a:lnTo>
                    <a:pt x="232" y="90"/>
                  </a:lnTo>
                  <a:lnTo>
                    <a:pt x="254" y="86"/>
                  </a:lnTo>
                  <a:lnTo>
                    <a:pt x="258" y="85"/>
                  </a:lnTo>
                  <a:lnTo>
                    <a:pt x="258" y="89"/>
                  </a:lnTo>
                  <a:lnTo>
                    <a:pt x="265" y="120"/>
                  </a:lnTo>
                  <a:lnTo>
                    <a:pt x="266" y="124"/>
                  </a:lnTo>
                  <a:lnTo>
                    <a:pt x="262" y="125"/>
                  </a:lnTo>
                  <a:lnTo>
                    <a:pt x="241" y="129"/>
                  </a:lnTo>
                  <a:lnTo>
                    <a:pt x="241" y="138"/>
                  </a:lnTo>
                  <a:lnTo>
                    <a:pt x="240" y="146"/>
                  </a:lnTo>
                  <a:lnTo>
                    <a:pt x="261" y="153"/>
                  </a:lnTo>
                  <a:lnTo>
                    <a:pt x="265" y="154"/>
                  </a:lnTo>
                  <a:lnTo>
                    <a:pt x="263" y="158"/>
                  </a:lnTo>
                  <a:lnTo>
                    <a:pt x="253" y="188"/>
                  </a:lnTo>
                  <a:lnTo>
                    <a:pt x="252" y="192"/>
                  </a:lnTo>
                  <a:lnTo>
                    <a:pt x="248" y="191"/>
                  </a:lnTo>
                  <a:lnTo>
                    <a:pt x="228" y="184"/>
                  </a:lnTo>
                  <a:lnTo>
                    <a:pt x="223" y="191"/>
                  </a:lnTo>
                  <a:lnTo>
                    <a:pt x="219" y="197"/>
                  </a:lnTo>
                  <a:lnTo>
                    <a:pt x="233" y="214"/>
                  </a:lnTo>
                  <a:lnTo>
                    <a:pt x="236" y="217"/>
                  </a:lnTo>
                  <a:lnTo>
                    <a:pt x="233" y="220"/>
                  </a:lnTo>
                  <a:lnTo>
                    <a:pt x="210" y="241"/>
                  </a:lnTo>
                  <a:lnTo>
                    <a:pt x="206" y="243"/>
                  </a:lnTo>
                  <a:lnTo>
                    <a:pt x="203" y="241"/>
                  </a:lnTo>
                  <a:lnTo>
                    <a:pt x="189" y="225"/>
                  </a:lnTo>
                  <a:lnTo>
                    <a:pt x="182" y="229"/>
                  </a:lnTo>
                  <a:lnTo>
                    <a:pt x="174" y="231"/>
                  </a:lnTo>
                  <a:lnTo>
                    <a:pt x="180" y="254"/>
                  </a:lnTo>
                  <a:lnTo>
                    <a:pt x="180" y="258"/>
                  </a:lnTo>
                  <a:lnTo>
                    <a:pt x="176" y="258"/>
                  </a:lnTo>
                  <a:lnTo>
                    <a:pt x="144" y="264"/>
                  </a:lnTo>
                  <a:lnTo>
                    <a:pt x="140" y="265"/>
                  </a:lnTo>
                  <a:lnTo>
                    <a:pt x="140" y="262"/>
                  </a:lnTo>
                  <a:lnTo>
                    <a:pt x="135" y="241"/>
                  </a:lnTo>
                  <a:lnTo>
                    <a:pt x="127" y="241"/>
                  </a:lnTo>
                  <a:lnTo>
                    <a:pt x="119" y="239"/>
                  </a:lnTo>
                  <a:lnTo>
                    <a:pt x="113" y="260"/>
                  </a:lnTo>
                  <a:lnTo>
                    <a:pt x="111" y="264"/>
                  </a:lnTo>
                  <a:lnTo>
                    <a:pt x="107" y="263"/>
                  </a:lnTo>
                  <a:lnTo>
                    <a:pt x="77" y="252"/>
                  </a:lnTo>
                  <a:lnTo>
                    <a:pt x="73" y="251"/>
                  </a:lnTo>
                  <a:lnTo>
                    <a:pt x="75" y="247"/>
                  </a:lnTo>
                  <a:lnTo>
                    <a:pt x="81" y="227"/>
                  </a:lnTo>
                  <a:lnTo>
                    <a:pt x="75" y="222"/>
                  </a:lnTo>
                  <a:lnTo>
                    <a:pt x="67" y="218"/>
                  </a:lnTo>
                  <a:lnTo>
                    <a:pt x="51" y="233"/>
                  </a:lnTo>
                  <a:lnTo>
                    <a:pt x="49" y="235"/>
                  </a:lnTo>
                  <a:lnTo>
                    <a:pt x="46" y="233"/>
                  </a:lnTo>
                  <a:lnTo>
                    <a:pt x="24" y="209"/>
                  </a:lnTo>
                  <a:lnTo>
                    <a:pt x="21" y="205"/>
                  </a:lnTo>
                  <a:lnTo>
                    <a:pt x="25" y="203"/>
                  </a:lnTo>
                  <a:lnTo>
                    <a:pt x="41" y="188"/>
                  </a:lnTo>
                  <a:lnTo>
                    <a:pt x="37" y="182"/>
                  </a:lnTo>
                  <a:lnTo>
                    <a:pt x="33" y="174"/>
                  </a:lnTo>
                  <a:lnTo>
                    <a:pt x="12" y="179"/>
                  </a:lnTo>
                  <a:lnTo>
                    <a:pt x="8" y="179"/>
                  </a:lnTo>
                  <a:lnTo>
                    <a:pt x="7" y="175"/>
                  </a:lnTo>
                  <a:lnTo>
                    <a:pt x="0" y="144"/>
                  </a:lnTo>
                  <a:lnTo>
                    <a:pt x="0" y="140"/>
                  </a:lnTo>
                  <a:lnTo>
                    <a:pt x="4" y="140"/>
                  </a:lnTo>
                  <a:lnTo>
                    <a:pt x="25" y="135"/>
                  </a:lnTo>
                  <a:lnTo>
                    <a:pt x="25" y="127"/>
                  </a:lnTo>
                  <a:lnTo>
                    <a:pt x="26" y="119"/>
                  </a:lnTo>
                  <a:lnTo>
                    <a:pt x="5" y="112"/>
                  </a:lnTo>
                  <a:lnTo>
                    <a:pt x="1" y="111"/>
                  </a:lnTo>
                  <a:lnTo>
                    <a:pt x="3" y="107"/>
                  </a:lnTo>
                  <a:lnTo>
                    <a:pt x="12" y="77"/>
                  </a:lnTo>
                  <a:lnTo>
                    <a:pt x="13" y="73"/>
                  </a:lnTo>
                  <a:lnTo>
                    <a:pt x="17" y="74"/>
                  </a:lnTo>
                  <a:lnTo>
                    <a:pt x="38" y="81"/>
                  </a:lnTo>
                  <a:lnTo>
                    <a:pt x="42" y="73"/>
                  </a:lnTo>
                  <a:lnTo>
                    <a:pt x="47" y="66"/>
                  </a:lnTo>
                  <a:lnTo>
                    <a:pt x="33" y="51"/>
                  </a:lnTo>
                  <a:lnTo>
                    <a:pt x="29" y="48"/>
                  </a:lnTo>
                  <a:lnTo>
                    <a:pt x="33" y="45"/>
                  </a:lnTo>
                  <a:lnTo>
                    <a:pt x="56" y="23"/>
                  </a:lnTo>
                  <a:lnTo>
                    <a:pt x="59" y="21"/>
                  </a:lnTo>
                  <a:lnTo>
                    <a:pt x="62" y="23"/>
                  </a:lnTo>
                  <a:lnTo>
                    <a:pt x="77" y="40"/>
                  </a:lnTo>
                  <a:lnTo>
                    <a:pt x="84" y="36"/>
                  </a:lnTo>
                  <a:lnTo>
                    <a:pt x="90" y="32"/>
                  </a:lnTo>
                  <a:lnTo>
                    <a:pt x="87" y="11"/>
                  </a:lnTo>
                  <a:lnTo>
                    <a:pt x="85" y="8"/>
                  </a:lnTo>
                  <a:lnTo>
                    <a:pt x="89" y="6"/>
                  </a:lnTo>
                  <a:lnTo>
                    <a:pt x="121" y="0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Freeform 202">
              <a:extLst>
                <a:ext uri="{FF2B5EF4-FFF2-40B4-BE49-F238E27FC236}">
                  <a16:creationId xmlns:a16="http://schemas.microsoft.com/office/drawing/2014/main" id="{DD87BB3C-375A-4BB1-8201-4A28863B822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57546" y="3145985"/>
              <a:ext cx="237110" cy="242686"/>
            </a:xfrm>
            <a:custGeom>
              <a:avLst/>
              <a:gdLst>
                <a:gd name="T0" fmla="*/ 76 w 171"/>
                <a:gd name="T1" fmla="*/ 59 h 172"/>
                <a:gd name="T2" fmla="*/ 61 w 171"/>
                <a:gd name="T3" fmla="*/ 75 h 172"/>
                <a:gd name="T4" fmla="*/ 59 w 171"/>
                <a:gd name="T5" fmla="*/ 95 h 172"/>
                <a:gd name="T6" fmla="*/ 74 w 171"/>
                <a:gd name="T7" fmla="*/ 112 h 172"/>
                <a:gd name="T8" fmla="*/ 95 w 171"/>
                <a:gd name="T9" fmla="*/ 113 h 172"/>
                <a:gd name="T10" fmla="*/ 110 w 171"/>
                <a:gd name="T11" fmla="*/ 97 h 172"/>
                <a:gd name="T12" fmla="*/ 112 w 171"/>
                <a:gd name="T13" fmla="*/ 77 h 172"/>
                <a:gd name="T14" fmla="*/ 97 w 171"/>
                <a:gd name="T15" fmla="*/ 60 h 172"/>
                <a:gd name="T16" fmla="*/ 80 w 171"/>
                <a:gd name="T17" fmla="*/ 0 h 172"/>
                <a:gd name="T18" fmla="*/ 84 w 171"/>
                <a:gd name="T19" fmla="*/ 17 h 172"/>
                <a:gd name="T20" fmla="*/ 99 w 171"/>
                <a:gd name="T21" fmla="*/ 4 h 172"/>
                <a:gd name="T22" fmla="*/ 101 w 171"/>
                <a:gd name="T23" fmla="*/ 3 h 172"/>
                <a:gd name="T24" fmla="*/ 124 w 171"/>
                <a:gd name="T25" fmla="*/ 9 h 172"/>
                <a:gd name="T26" fmla="*/ 118 w 171"/>
                <a:gd name="T27" fmla="*/ 25 h 172"/>
                <a:gd name="T28" fmla="*/ 138 w 171"/>
                <a:gd name="T29" fmla="*/ 21 h 172"/>
                <a:gd name="T30" fmla="*/ 142 w 171"/>
                <a:gd name="T31" fmla="*/ 22 h 172"/>
                <a:gd name="T32" fmla="*/ 156 w 171"/>
                <a:gd name="T33" fmla="*/ 40 h 172"/>
                <a:gd name="T34" fmla="*/ 145 w 171"/>
                <a:gd name="T35" fmla="*/ 50 h 172"/>
                <a:gd name="T36" fmla="*/ 163 w 171"/>
                <a:gd name="T37" fmla="*/ 57 h 172"/>
                <a:gd name="T38" fmla="*/ 165 w 171"/>
                <a:gd name="T39" fmla="*/ 58 h 172"/>
                <a:gd name="T40" fmla="*/ 171 w 171"/>
                <a:gd name="T41" fmla="*/ 81 h 172"/>
                <a:gd name="T42" fmla="*/ 155 w 171"/>
                <a:gd name="T43" fmla="*/ 84 h 172"/>
                <a:gd name="T44" fmla="*/ 167 w 171"/>
                <a:gd name="T45" fmla="*/ 98 h 172"/>
                <a:gd name="T46" fmla="*/ 169 w 171"/>
                <a:gd name="T47" fmla="*/ 102 h 172"/>
                <a:gd name="T48" fmla="*/ 162 w 171"/>
                <a:gd name="T49" fmla="*/ 125 h 172"/>
                <a:gd name="T50" fmla="*/ 146 w 171"/>
                <a:gd name="T51" fmla="*/ 119 h 172"/>
                <a:gd name="T52" fmla="*/ 150 w 171"/>
                <a:gd name="T53" fmla="*/ 138 h 172"/>
                <a:gd name="T54" fmla="*/ 150 w 171"/>
                <a:gd name="T55" fmla="*/ 142 h 172"/>
                <a:gd name="T56" fmla="*/ 133 w 171"/>
                <a:gd name="T57" fmla="*/ 157 h 172"/>
                <a:gd name="T58" fmla="*/ 121 w 171"/>
                <a:gd name="T59" fmla="*/ 144 h 172"/>
                <a:gd name="T60" fmla="*/ 116 w 171"/>
                <a:gd name="T61" fmla="*/ 164 h 172"/>
                <a:gd name="T62" fmla="*/ 113 w 171"/>
                <a:gd name="T63" fmla="*/ 167 h 172"/>
                <a:gd name="T64" fmla="*/ 91 w 171"/>
                <a:gd name="T65" fmla="*/ 172 h 172"/>
                <a:gd name="T66" fmla="*/ 87 w 171"/>
                <a:gd name="T67" fmla="*/ 155 h 172"/>
                <a:gd name="T68" fmla="*/ 72 w 171"/>
                <a:gd name="T69" fmla="*/ 168 h 172"/>
                <a:gd name="T70" fmla="*/ 70 w 171"/>
                <a:gd name="T71" fmla="*/ 169 h 172"/>
                <a:gd name="T72" fmla="*/ 48 w 171"/>
                <a:gd name="T73" fmla="*/ 163 h 172"/>
                <a:gd name="T74" fmla="*/ 53 w 171"/>
                <a:gd name="T75" fmla="*/ 147 h 172"/>
                <a:gd name="T76" fmla="*/ 33 w 171"/>
                <a:gd name="T77" fmla="*/ 151 h 172"/>
                <a:gd name="T78" fmla="*/ 29 w 171"/>
                <a:gd name="T79" fmla="*/ 150 h 172"/>
                <a:gd name="T80" fmla="*/ 15 w 171"/>
                <a:gd name="T81" fmla="*/ 132 h 172"/>
                <a:gd name="T82" fmla="*/ 27 w 171"/>
                <a:gd name="T83" fmla="*/ 122 h 172"/>
                <a:gd name="T84" fmla="*/ 8 w 171"/>
                <a:gd name="T85" fmla="*/ 115 h 172"/>
                <a:gd name="T86" fmla="*/ 6 w 171"/>
                <a:gd name="T87" fmla="*/ 114 h 172"/>
                <a:gd name="T88" fmla="*/ 0 w 171"/>
                <a:gd name="T89" fmla="*/ 91 h 172"/>
                <a:gd name="T90" fmla="*/ 16 w 171"/>
                <a:gd name="T91" fmla="*/ 88 h 172"/>
                <a:gd name="T92" fmla="*/ 4 w 171"/>
                <a:gd name="T93" fmla="*/ 74 h 172"/>
                <a:gd name="T94" fmla="*/ 2 w 171"/>
                <a:gd name="T95" fmla="*/ 70 h 172"/>
                <a:gd name="T96" fmla="*/ 10 w 171"/>
                <a:gd name="T97" fmla="*/ 47 h 172"/>
                <a:gd name="T98" fmla="*/ 25 w 171"/>
                <a:gd name="T99" fmla="*/ 53 h 172"/>
                <a:gd name="T100" fmla="*/ 21 w 171"/>
                <a:gd name="T101" fmla="*/ 34 h 172"/>
                <a:gd name="T102" fmla="*/ 21 w 171"/>
                <a:gd name="T103" fmla="*/ 30 h 172"/>
                <a:gd name="T104" fmla="*/ 38 w 171"/>
                <a:gd name="T105" fmla="*/ 15 h 172"/>
                <a:gd name="T106" fmla="*/ 50 w 171"/>
                <a:gd name="T107" fmla="*/ 28 h 172"/>
                <a:gd name="T108" fmla="*/ 55 w 171"/>
                <a:gd name="T109" fmla="*/ 9 h 172"/>
                <a:gd name="T110" fmla="*/ 58 w 171"/>
                <a:gd name="T111" fmla="*/ 5 h 172"/>
                <a:gd name="T112" fmla="*/ 80 w 171"/>
                <a:gd name="T113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1" h="172">
                  <a:moveTo>
                    <a:pt x="87" y="58"/>
                  </a:moveTo>
                  <a:lnTo>
                    <a:pt x="76" y="59"/>
                  </a:lnTo>
                  <a:lnTo>
                    <a:pt x="67" y="66"/>
                  </a:lnTo>
                  <a:lnTo>
                    <a:pt x="61" y="75"/>
                  </a:lnTo>
                  <a:lnTo>
                    <a:pt x="58" y="84"/>
                  </a:lnTo>
                  <a:lnTo>
                    <a:pt x="59" y="95"/>
                  </a:lnTo>
                  <a:lnTo>
                    <a:pt x="65" y="105"/>
                  </a:lnTo>
                  <a:lnTo>
                    <a:pt x="74" y="112"/>
                  </a:lnTo>
                  <a:lnTo>
                    <a:pt x="84" y="114"/>
                  </a:lnTo>
                  <a:lnTo>
                    <a:pt x="95" y="113"/>
                  </a:lnTo>
                  <a:lnTo>
                    <a:pt x="104" y="106"/>
                  </a:lnTo>
                  <a:lnTo>
                    <a:pt x="110" y="97"/>
                  </a:lnTo>
                  <a:lnTo>
                    <a:pt x="113" y="88"/>
                  </a:lnTo>
                  <a:lnTo>
                    <a:pt x="112" y="77"/>
                  </a:lnTo>
                  <a:lnTo>
                    <a:pt x="107" y="67"/>
                  </a:lnTo>
                  <a:lnTo>
                    <a:pt x="97" y="60"/>
                  </a:lnTo>
                  <a:lnTo>
                    <a:pt x="87" y="58"/>
                  </a:lnTo>
                  <a:close/>
                  <a:moveTo>
                    <a:pt x="80" y="0"/>
                  </a:moveTo>
                  <a:lnTo>
                    <a:pt x="82" y="3"/>
                  </a:lnTo>
                  <a:lnTo>
                    <a:pt x="84" y="17"/>
                  </a:lnTo>
                  <a:lnTo>
                    <a:pt x="95" y="17"/>
                  </a:lnTo>
                  <a:lnTo>
                    <a:pt x="99" y="4"/>
                  </a:lnTo>
                  <a:lnTo>
                    <a:pt x="100" y="2"/>
                  </a:lnTo>
                  <a:lnTo>
                    <a:pt x="101" y="3"/>
                  </a:lnTo>
                  <a:lnTo>
                    <a:pt x="121" y="9"/>
                  </a:lnTo>
                  <a:lnTo>
                    <a:pt x="124" y="9"/>
                  </a:lnTo>
                  <a:lnTo>
                    <a:pt x="124" y="12"/>
                  </a:lnTo>
                  <a:lnTo>
                    <a:pt x="118" y="25"/>
                  </a:lnTo>
                  <a:lnTo>
                    <a:pt x="128" y="32"/>
                  </a:lnTo>
                  <a:lnTo>
                    <a:pt x="138" y="21"/>
                  </a:lnTo>
                  <a:lnTo>
                    <a:pt x="139" y="20"/>
                  </a:lnTo>
                  <a:lnTo>
                    <a:pt x="142" y="22"/>
                  </a:lnTo>
                  <a:lnTo>
                    <a:pt x="155" y="37"/>
                  </a:lnTo>
                  <a:lnTo>
                    <a:pt x="156" y="40"/>
                  </a:lnTo>
                  <a:lnTo>
                    <a:pt x="155" y="41"/>
                  </a:lnTo>
                  <a:lnTo>
                    <a:pt x="145" y="50"/>
                  </a:lnTo>
                  <a:lnTo>
                    <a:pt x="150" y="59"/>
                  </a:lnTo>
                  <a:lnTo>
                    <a:pt x="163" y="57"/>
                  </a:lnTo>
                  <a:lnTo>
                    <a:pt x="165" y="55"/>
                  </a:lnTo>
                  <a:lnTo>
                    <a:pt x="165" y="58"/>
                  </a:lnTo>
                  <a:lnTo>
                    <a:pt x="171" y="79"/>
                  </a:lnTo>
                  <a:lnTo>
                    <a:pt x="171" y="81"/>
                  </a:lnTo>
                  <a:lnTo>
                    <a:pt x="168" y="81"/>
                  </a:lnTo>
                  <a:lnTo>
                    <a:pt x="155" y="84"/>
                  </a:lnTo>
                  <a:lnTo>
                    <a:pt x="154" y="95"/>
                  </a:lnTo>
                  <a:lnTo>
                    <a:pt x="167" y="98"/>
                  </a:lnTo>
                  <a:lnTo>
                    <a:pt x="169" y="100"/>
                  </a:lnTo>
                  <a:lnTo>
                    <a:pt x="169" y="102"/>
                  </a:lnTo>
                  <a:lnTo>
                    <a:pt x="163" y="122"/>
                  </a:lnTo>
                  <a:lnTo>
                    <a:pt x="162" y="125"/>
                  </a:lnTo>
                  <a:lnTo>
                    <a:pt x="159" y="123"/>
                  </a:lnTo>
                  <a:lnTo>
                    <a:pt x="146" y="119"/>
                  </a:lnTo>
                  <a:lnTo>
                    <a:pt x="141" y="127"/>
                  </a:lnTo>
                  <a:lnTo>
                    <a:pt x="150" y="138"/>
                  </a:lnTo>
                  <a:lnTo>
                    <a:pt x="151" y="140"/>
                  </a:lnTo>
                  <a:lnTo>
                    <a:pt x="150" y="142"/>
                  </a:lnTo>
                  <a:lnTo>
                    <a:pt x="134" y="156"/>
                  </a:lnTo>
                  <a:lnTo>
                    <a:pt x="133" y="157"/>
                  </a:lnTo>
                  <a:lnTo>
                    <a:pt x="131" y="155"/>
                  </a:lnTo>
                  <a:lnTo>
                    <a:pt x="121" y="144"/>
                  </a:lnTo>
                  <a:lnTo>
                    <a:pt x="112" y="150"/>
                  </a:lnTo>
                  <a:lnTo>
                    <a:pt x="116" y="164"/>
                  </a:lnTo>
                  <a:lnTo>
                    <a:pt x="116" y="165"/>
                  </a:lnTo>
                  <a:lnTo>
                    <a:pt x="113" y="167"/>
                  </a:lnTo>
                  <a:lnTo>
                    <a:pt x="93" y="170"/>
                  </a:lnTo>
                  <a:lnTo>
                    <a:pt x="91" y="172"/>
                  </a:lnTo>
                  <a:lnTo>
                    <a:pt x="90" y="169"/>
                  </a:lnTo>
                  <a:lnTo>
                    <a:pt x="87" y="155"/>
                  </a:lnTo>
                  <a:lnTo>
                    <a:pt x="76" y="155"/>
                  </a:lnTo>
                  <a:lnTo>
                    <a:pt x="72" y="168"/>
                  </a:lnTo>
                  <a:lnTo>
                    <a:pt x="71" y="170"/>
                  </a:lnTo>
                  <a:lnTo>
                    <a:pt x="70" y="169"/>
                  </a:lnTo>
                  <a:lnTo>
                    <a:pt x="50" y="163"/>
                  </a:lnTo>
                  <a:lnTo>
                    <a:pt x="48" y="163"/>
                  </a:lnTo>
                  <a:lnTo>
                    <a:pt x="48" y="160"/>
                  </a:lnTo>
                  <a:lnTo>
                    <a:pt x="53" y="147"/>
                  </a:lnTo>
                  <a:lnTo>
                    <a:pt x="44" y="140"/>
                  </a:lnTo>
                  <a:lnTo>
                    <a:pt x="33" y="151"/>
                  </a:lnTo>
                  <a:lnTo>
                    <a:pt x="32" y="152"/>
                  </a:lnTo>
                  <a:lnTo>
                    <a:pt x="29" y="150"/>
                  </a:lnTo>
                  <a:lnTo>
                    <a:pt x="16" y="135"/>
                  </a:lnTo>
                  <a:lnTo>
                    <a:pt x="15" y="132"/>
                  </a:lnTo>
                  <a:lnTo>
                    <a:pt x="16" y="131"/>
                  </a:lnTo>
                  <a:lnTo>
                    <a:pt x="27" y="122"/>
                  </a:lnTo>
                  <a:lnTo>
                    <a:pt x="21" y="113"/>
                  </a:lnTo>
                  <a:lnTo>
                    <a:pt x="8" y="115"/>
                  </a:lnTo>
                  <a:lnTo>
                    <a:pt x="6" y="117"/>
                  </a:lnTo>
                  <a:lnTo>
                    <a:pt x="6" y="114"/>
                  </a:lnTo>
                  <a:lnTo>
                    <a:pt x="0" y="93"/>
                  </a:lnTo>
                  <a:lnTo>
                    <a:pt x="0" y="91"/>
                  </a:lnTo>
                  <a:lnTo>
                    <a:pt x="3" y="91"/>
                  </a:lnTo>
                  <a:lnTo>
                    <a:pt x="16" y="88"/>
                  </a:lnTo>
                  <a:lnTo>
                    <a:pt x="17" y="77"/>
                  </a:lnTo>
                  <a:lnTo>
                    <a:pt x="4" y="74"/>
                  </a:lnTo>
                  <a:lnTo>
                    <a:pt x="2" y="72"/>
                  </a:lnTo>
                  <a:lnTo>
                    <a:pt x="2" y="70"/>
                  </a:lnTo>
                  <a:lnTo>
                    <a:pt x="8" y="50"/>
                  </a:lnTo>
                  <a:lnTo>
                    <a:pt x="10" y="47"/>
                  </a:lnTo>
                  <a:lnTo>
                    <a:pt x="12" y="49"/>
                  </a:lnTo>
                  <a:lnTo>
                    <a:pt x="25" y="53"/>
                  </a:lnTo>
                  <a:lnTo>
                    <a:pt x="31" y="45"/>
                  </a:lnTo>
                  <a:lnTo>
                    <a:pt x="21" y="34"/>
                  </a:lnTo>
                  <a:lnTo>
                    <a:pt x="20" y="32"/>
                  </a:lnTo>
                  <a:lnTo>
                    <a:pt x="21" y="30"/>
                  </a:lnTo>
                  <a:lnTo>
                    <a:pt x="37" y="16"/>
                  </a:lnTo>
                  <a:lnTo>
                    <a:pt x="38" y="15"/>
                  </a:lnTo>
                  <a:lnTo>
                    <a:pt x="40" y="17"/>
                  </a:lnTo>
                  <a:lnTo>
                    <a:pt x="50" y="28"/>
                  </a:lnTo>
                  <a:lnTo>
                    <a:pt x="59" y="22"/>
                  </a:lnTo>
                  <a:lnTo>
                    <a:pt x="55" y="9"/>
                  </a:lnTo>
                  <a:lnTo>
                    <a:pt x="55" y="7"/>
                  </a:lnTo>
                  <a:lnTo>
                    <a:pt x="58" y="5"/>
                  </a:lnTo>
                  <a:lnTo>
                    <a:pt x="78" y="2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Freeform 203">
              <a:extLst>
                <a:ext uri="{FF2B5EF4-FFF2-40B4-BE49-F238E27FC236}">
                  <a16:creationId xmlns:a16="http://schemas.microsoft.com/office/drawing/2014/main" id="{2660C554-DE8B-4429-AECA-FF1748DA10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58173" y="2790627"/>
              <a:ext cx="858496" cy="849400"/>
            </a:xfrm>
            <a:custGeom>
              <a:avLst/>
              <a:gdLst>
                <a:gd name="T0" fmla="*/ 276 w 613"/>
                <a:gd name="T1" fmla="*/ 180 h 613"/>
                <a:gd name="T2" fmla="*/ 224 w 613"/>
                <a:gd name="T3" fmla="*/ 205 h 613"/>
                <a:gd name="T4" fmla="*/ 189 w 613"/>
                <a:gd name="T5" fmla="*/ 249 h 613"/>
                <a:gd name="T6" fmla="*/ 174 w 613"/>
                <a:gd name="T7" fmla="*/ 307 h 613"/>
                <a:gd name="T8" fmla="*/ 187 w 613"/>
                <a:gd name="T9" fmla="*/ 364 h 613"/>
                <a:gd name="T10" fmla="*/ 224 w 613"/>
                <a:gd name="T11" fmla="*/ 409 h 613"/>
                <a:gd name="T12" fmla="*/ 276 w 613"/>
                <a:gd name="T13" fmla="*/ 435 h 613"/>
                <a:gd name="T14" fmla="*/ 337 w 613"/>
                <a:gd name="T15" fmla="*/ 435 h 613"/>
                <a:gd name="T16" fmla="*/ 388 w 613"/>
                <a:gd name="T17" fmla="*/ 409 h 613"/>
                <a:gd name="T18" fmla="*/ 424 w 613"/>
                <a:gd name="T19" fmla="*/ 364 h 613"/>
                <a:gd name="T20" fmla="*/ 437 w 613"/>
                <a:gd name="T21" fmla="*/ 307 h 613"/>
                <a:gd name="T22" fmla="*/ 424 w 613"/>
                <a:gd name="T23" fmla="*/ 249 h 613"/>
                <a:gd name="T24" fmla="*/ 388 w 613"/>
                <a:gd name="T25" fmla="*/ 205 h 613"/>
                <a:gd name="T26" fmla="*/ 337 w 613"/>
                <a:gd name="T27" fmla="*/ 180 h 613"/>
                <a:gd name="T28" fmla="*/ 262 w 613"/>
                <a:gd name="T29" fmla="*/ 0 h 613"/>
                <a:gd name="T30" fmla="*/ 350 w 613"/>
                <a:gd name="T31" fmla="*/ 92 h 613"/>
                <a:gd name="T32" fmla="*/ 405 w 613"/>
                <a:gd name="T33" fmla="*/ 112 h 613"/>
                <a:gd name="T34" fmla="*/ 494 w 613"/>
                <a:gd name="T35" fmla="*/ 62 h 613"/>
                <a:gd name="T36" fmla="*/ 490 w 613"/>
                <a:gd name="T37" fmla="*/ 189 h 613"/>
                <a:gd name="T38" fmla="*/ 520 w 613"/>
                <a:gd name="T39" fmla="*/ 263 h 613"/>
                <a:gd name="T40" fmla="*/ 613 w 613"/>
                <a:gd name="T41" fmla="*/ 351 h 613"/>
                <a:gd name="T42" fmla="*/ 513 w 613"/>
                <a:gd name="T43" fmla="*/ 377 h 613"/>
                <a:gd name="T44" fmla="*/ 489 w 613"/>
                <a:gd name="T45" fmla="*/ 427 h 613"/>
                <a:gd name="T46" fmla="*/ 494 w 613"/>
                <a:gd name="T47" fmla="*/ 557 h 613"/>
                <a:gd name="T48" fmla="*/ 402 w 613"/>
                <a:gd name="T49" fmla="*/ 503 h 613"/>
                <a:gd name="T50" fmla="*/ 350 w 613"/>
                <a:gd name="T51" fmla="*/ 521 h 613"/>
                <a:gd name="T52" fmla="*/ 262 w 613"/>
                <a:gd name="T53" fmla="*/ 613 h 613"/>
                <a:gd name="T54" fmla="*/ 224 w 613"/>
                <a:gd name="T55" fmla="*/ 510 h 613"/>
                <a:gd name="T56" fmla="*/ 122 w 613"/>
                <a:gd name="T57" fmla="*/ 557 h 613"/>
                <a:gd name="T58" fmla="*/ 124 w 613"/>
                <a:gd name="T59" fmla="*/ 430 h 613"/>
                <a:gd name="T60" fmla="*/ 100 w 613"/>
                <a:gd name="T61" fmla="*/ 379 h 613"/>
                <a:gd name="T62" fmla="*/ 0 w 613"/>
                <a:gd name="T63" fmla="*/ 351 h 613"/>
                <a:gd name="T64" fmla="*/ 92 w 613"/>
                <a:gd name="T65" fmla="*/ 263 h 613"/>
                <a:gd name="T66" fmla="*/ 110 w 613"/>
                <a:gd name="T67" fmla="*/ 210 h 613"/>
                <a:gd name="T68" fmla="*/ 60 w 613"/>
                <a:gd name="T69" fmla="*/ 123 h 613"/>
                <a:gd name="T70" fmla="*/ 185 w 613"/>
                <a:gd name="T71" fmla="*/ 125 h 613"/>
                <a:gd name="T72" fmla="*/ 234 w 613"/>
                <a:gd name="T73" fmla="*/ 100 h 613"/>
                <a:gd name="T74" fmla="*/ 262 w 613"/>
                <a:gd name="T75" fmla="*/ 0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3" h="613">
                  <a:moveTo>
                    <a:pt x="306" y="176"/>
                  </a:moveTo>
                  <a:lnTo>
                    <a:pt x="276" y="180"/>
                  </a:lnTo>
                  <a:lnTo>
                    <a:pt x="248" y="189"/>
                  </a:lnTo>
                  <a:lnTo>
                    <a:pt x="224" y="205"/>
                  </a:lnTo>
                  <a:lnTo>
                    <a:pt x="203" y="225"/>
                  </a:lnTo>
                  <a:lnTo>
                    <a:pt x="189" y="249"/>
                  </a:lnTo>
                  <a:lnTo>
                    <a:pt x="178" y="277"/>
                  </a:lnTo>
                  <a:lnTo>
                    <a:pt x="174" y="307"/>
                  </a:lnTo>
                  <a:lnTo>
                    <a:pt x="178" y="337"/>
                  </a:lnTo>
                  <a:lnTo>
                    <a:pt x="187" y="364"/>
                  </a:lnTo>
                  <a:lnTo>
                    <a:pt x="203" y="389"/>
                  </a:lnTo>
                  <a:lnTo>
                    <a:pt x="224" y="409"/>
                  </a:lnTo>
                  <a:lnTo>
                    <a:pt x="248" y="425"/>
                  </a:lnTo>
                  <a:lnTo>
                    <a:pt x="276" y="435"/>
                  </a:lnTo>
                  <a:lnTo>
                    <a:pt x="306" y="439"/>
                  </a:lnTo>
                  <a:lnTo>
                    <a:pt x="337" y="435"/>
                  </a:lnTo>
                  <a:lnTo>
                    <a:pt x="364" y="425"/>
                  </a:lnTo>
                  <a:lnTo>
                    <a:pt x="388" y="409"/>
                  </a:lnTo>
                  <a:lnTo>
                    <a:pt x="409" y="389"/>
                  </a:lnTo>
                  <a:lnTo>
                    <a:pt x="424" y="364"/>
                  </a:lnTo>
                  <a:lnTo>
                    <a:pt x="434" y="337"/>
                  </a:lnTo>
                  <a:lnTo>
                    <a:pt x="437" y="307"/>
                  </a:lnTo>
                  <a:lnTo>
                    <a:pt x="434" y="277"/>
                  </a:lnTo>
                  <a:lnTo>
                    <a:pt x="424" y="249"/>
                  </a:lnTo>
                  <a:lnTo>
                    <a:pt x="409" y="225"/>
                  </a:lnTo>
                  <a:lnTo>
                    <a:pt x="388" y="205"/>
                  </a:lnTo>
                  <a:lnTo>
                    <a:pt x="364" y="189"/>
                  </a:lnTo>
                  <a:lnTo>
                    <a:pt x="337" y="180"/>
                  </a:lnTo>
                  <a:lnTo>
                    <a:pt x="306" y="176"/>
                  </a:lnTo>
                  <a:close/>
                  <a:moveTo>
                    <a:pt x="262" y="0"/>
                  </a:moveTo>
                  <a:lnTo>
                    <a:pt x="350" y="0"/>
                  </a:lnTo>
                  <a:lnTo>
                    <a:pt x="350" y="92"/>
                  </a:lnTo>
                  <a:lnTo>
                    <a:pt x="379" y="100"/>
                  </a:lnTo>
                  <a:lnTo>
                    <a:pt x="405" y="112"/>
                  </a:lnTo>
                  <a:lnTo>
                    <a:pt x="430" y="126"/>
                  </a:lnTo>
                  <a:lnTo>
                    <a:pt x="494" y="62"/>
                  </a:lnTo>
                  <a:lnTo>
                    <a:pt x="555" y="123"/>
                  </a:lnTo>
                  <a:lnTo>
                    <a:pt x="490" y="189"/>
                  </a:lnTo>
                  <a:lnTo>
                    <a:pt x="508" y="224"/>
                  </a:lnTo>
                  <a:lnTo>
                    <a:pt x="520" y="263"/>
                  </a:lnTo>
                  <a:lnTo>
                    <a:pt x="613" y="263"/>
                  </a:lnTo>
                  <a:lnTo>
                    <a:pt x="613" y="351"/>
                  </a:lnTo>
                  <a:lnTo>
                    <a:pt x="520" y="351"/>
                  </a:lnTo>
                  <a:lnTo>
                    <a:pt x="513" y="377"/>
                  </a:lnTo>
                  <a:lnTo>
                    <a:pt x="503" y="404"/>
                  </a:lnTo>
                  <a:lnTo>
                    <a:pt x="489" y="427"/>
                  </a:lnTo>
                  <a:lnTo>
                    <a:pt x="555" y="495"/>
                  </a:lnTo>
                  <a:lnTo>
                    <a:pt x="494" y="557"/>
                  </a:lnTo>
                  <a:lnTo>
                    <a:pt x="427" y="490"/>
                  </a:lnTo>
                  <a:lnTo>
                    <a:pt x="402" y="503"/>
                  </a:lnTo>
                  <a:lnTo>
                    <a:pt x="377" y="514"/>
                  </a:lnTo>
                  <a:lnTo>
                    <a:pt x="350" y="521"/>
                  </a:lnTo>
                  <a:lnTo>
                    <a:pt x="350" y="613"/>
                  </a:lnTo>
                  <a:lnTo>
                    <a:pt x="262" y="613"/>
                  </a:lnTo>
                  <a:lnTo>
                    <a:pt x="262" y="521"/>
                  </a:lnTo>
                  <a:lnTo>
                    <a:pt x="224" y="510"/>
                  </a:lnTo>
                  <a:lnTo>
                    <a:pt x="189" y="491"/>
                  </a:lnTo>
                  <a:lnTo>
                    <a:pt x="122" y="557"/>
                  </a:lnTo>
                  <a:lnTo>
                    <a:pt x="60" y="495"/>
                  </a:lnTo>
                  <a:lnTo>
                    <a:pt x="124" y="430"/>
                  </a:lnTo>
                  <a:lnTo>
                    <a:pt x="110" y="406"/>
                  </a:lnTo>
                  <a:lnTo>
                    <a:pt x="100" y="379"/>
                  </a:lnTo>
                  <a:lnTo>
                    <a:pt x="92" y="351"/>
                  </a:lnTo>
                  <a:lnTo>
                    <a:pt x="0" y="351"/>
                  </a:lnTo>
                  <a:lnTo>
                    <a:pt x="0" y="263"/>
                  </a:lnTo>
                  <a:lnTo>
                    <a:pt x="92" y="263"/>
                  </a:lnTo>
                  <a:lnTo>
                    <a:pt x="98" y="236"/>
                  </a:lnTo>
                  <a:lnTo>
                    <a:pt x="110" y="210"/>
                  </a:lnTo>
                  <a:lnTo>
                    <a:pt x="123" y="186"/>
                  </a:lnTo>
                  <a:lnTo>
                    <a:pt x="60" y="123"/>
                  </a:lnTo>
                  <a:lnTo>
                    <a:pt x="122" y="62"/>
                  </a:lnTo>
                  <a:lnTo>
                    <a:pt x="185" y="125"/>
                  </a:lnTo>
                  <a:lnTo>
                    <a:pt x="210" y="110"/>
                  </a:lnTo>
                  <a:lnTo>
                    <a:pt x="234" y="100"/>
                  </a:lnTo>
                  <a:lnTo>
                    <a:pt x="262" y="92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rgbClr val="FDA6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Freeform 204">
              <a:extLst>
                <a:ext uri="{FF2B5EF4-FFF2-40B4-BE49-F238E27FC236}">
                  <a16:creationId xmlns:a16="http://schemas.microsoft.com/office/drawing/2014/main" id="{5B677BB3-F18B-4ECB-BDC8-2B2A704AAC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94650" y="3579352"/>
              <a:ext cx="850317" cy="858070"/>
            </a:xfrm>
            <a:custGeom>
              <a:avLst/>
              <a:gdLst>
                <a:gd name="T0" fmla="*/ 277 w 613"/>
                <a:gd name="T1" fmla="*/ 178 h 613"/>
                <a:gd name="T2" fmla="*/ 224 w 613"/>
                <a:gd name="T3" fmla="*/ 204 h 613"/>
                <a:gd name="T4" fmla="*/ 189 w 613"/>
                <a:gd name="T5" fmla="*/ 249 h 613"/>
                <a:gd name="T6" fmla="*/ 176 w 613"/>
                <a:gd name="T7" fmla="*/ 307 h 613"/>
                <a:gd name="T8" fmla="*/ 189 w 613"/>
                <a:gd name="T9" fmla="*/ 364 h 613"/>
                <a:gd name="T10" fmla="*/ 224 w 613"/>
                <a:gd name="T11" fmla="*/ 409 h 613"/>
                <a:gd name="T12" fmla="*/ 277 w 613"/>
                <a:gd name="T13" fmla="*/ 434 h 613"/>
                <a:gd name="T14" fmla="*/ 337 w 613"/>
                <a:gd name="T15" fmla="*/ 434 h 613"/>
                <a:gd name="T16" fmla="*/ 389 w 613"/>
                <a:gd name="T17" fmla="*/ 409 h 613"/>
                <a:gd name="T18" fmla="*/ 425 w 613"/>
                <a:gd name="T19" fmla="*/ 364 h 613"/>
                <a:gd name="T20" fmla="*/ 438 w 613"/>
                <a:gd name="T21" fmla="*/ 307 h 613"/>
                <a:gd name="T22" fmla="*/ 425 w 613"/>
                <a:gd name="T23" fmla="*/ 249 h 613"/>
                <a:gd name="T24" fmla="*/ 389 w 613"/>
                <a:gd name="T25" fmla="*/ 204 h 613"/>
                <a:gd name="T26" fmla="*/ 337 w 613"/>
                <a:gd name="T27" fmla="*/ 178 h 613"/>
                <a:gd name="T28" fmla="*/ 262 w 613"/>
                <a:gd name="T29" fmla="*/ 0 h 613"/>
                <a:gd name="T30" fmla="*/ 350 w 613"/>
                <a:gd name="T31" fmla="*/ 92 h 613"/>
                <a:gd name="T32" fmla="*/ 405 w 613"/>
                <a:gd name="T33" fmla="*/ 111 h 613"/>
                <a:gd name="T34" fmla="*/ 494 w 613"/>
                <a:gd name="T35" fmla="*/ 60 h 613"/>
                <a:gd name="T36" fmla="*/ 491 w 613"/>
                <a:gd name="T37" fmla="*/ 189 h 613"/>
                <a:gd name="T38" fmla="*/ 521 w 613"/>
                <a:gd name="T39" fmla="*/ 262 h 613"/>
                <a:gd name="T40" fmla="*/ 613 w 613"/>
                <a:gd name="T41" fmla="*/ 350 h 613"/>
                <a:gd name="T42" fmla="*/ 514 w 613"/>
                <a:gd name="T43" fmla="*/ 377 h 613"/>
                <a:gd name="T44" fmla="*/ 489 w 613"/>
                <a:gd name="T45" fmla="*/ 427 h 613"/>
                <a:gd name="T46" fmla="*/ 494 w 613"/>
                <a:gd name="T47" fmla="*/ 557 h 613"/>
                <a:gd name="T48" fmla="*/ 404 w 613"/>
                <a:gd name="T49" fmla="*/ 503 h 613"/>
                <a:gd name="T50" fmla="*/ 350 w 613"/>
                <a:gd name="T51" fmla="*/ 521 h 613"/>
                <a:gd name="T52" fmla="*/ 262 w 613"/>
                <a:gd name="T53" fmla="*/ 613 h 613"/>
                <a:gd name="T54" fmla="*/ 224 w 613"/>
                <a:gd name="T55" fmla="*/ 510 h 613"/>
                <a:gd name="T56" fmla="*/ 123 w 613"/>
                <a:gd name="T57" fmla="*/ 557 h 613"/>
                <a:gd name="T58" fmla="*/ 126 w 613"/>
                <a:gd name="T59" fmla="*/ 430 h 613"/>
                <a:gd name="T60" fmla="*/ 100 w 613"/>
                <a:gd name="T61" fmla="*/ 379 h 613"/>
                <a:gd name="T62" fmla="*/ 0 w 613"/>
                <a:gd name="T63" fmla="*/ 350 h 613"/>
                <a:gd name="T64" fmla="*/ 92 w 613"/>
                <a:gd name="T65" fmla="*/ 262 h 613"/>
                <a:gd name="T66" fmla="*/ 110 w 613"/>
                <a:gd name="T67" fmla="*/ 210 h 613"/>
                <a:gd name="T68" fmla="*/ 60 w 613"/>
                <a:gd name="T69" fmla="*/ 123 h 613"/>
                <a:gd name="T70" fmla="*/ 186 w 613"/>
                <a:gd name="T71" fmla="*/ 123 h 613"/>
                <a:gd name="T72" fmla="*/ 236 w 613"/>
                <a:gd name="T73" fmla="*/ 100 h 613"/>
                <a:gd name="T74" fmla="*/ 262 w 613"/>
                <a:gd name="T75" fmla="*/ 0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3" h="613">
                  <a:moveTo>
                    <a:pt x="307" y="174"/>
                  </a:moveTo>
                  <a:lnTo>
                    <a:pt x="277" y="178"/>
                  </a:lnTo>
                  <a:lnTo>
                    <a:pt x="249" y="189"/>
                  </a:lnTo>
                  <a:lnTo>
                    <a:pt x="224" y="204"/>
                  </a:lnTo>
                  <a:lnTo>
                    <a:pt x="205" y="224"/>
                  </a:lnTo>
                  <a:lnTo>
                    <a:pt x="189" y="249"/>
                  </a:lnTo>
                  <a:lnTo>
                    <a:pt x="178" y="276"/>
                  </a:lnTo>
                  <a:lnTo>
                    <a:pt x="176" y="307"/>
                  </a:lnTo>
                  <a:lnTo>
                    <a:pt x="178" y="337"/>
                  </a:lnTo>
                  <a:lnTo>
                    <a:pt x="189" y="364"/>
                  </a:lnTo>
                  <a:lnTo>
                    <a:pt x="205" y="389"/>
                  </a:lnTo>
                  <a:lnTo>
                    <a:pt x="224" y="409"/>
                  </a:lnTo>
                  <a:lnTo>
                    <a:pt x="249" y="424"/>
                  </a:lnTo>
                  <a:lnTo>
                    <a:pt x="277" y="434"/>
                  </a:lnTo>
                  <a:lnTo>
                    <a:pt x="307" y="438"/>
                  </a:lnTo>
                  <a:lnTo>
                    <a:pt x="337" y="434"/>
                  </a:lnTo>
                  <a:lnTo>
                    <a:pt x="364" y="424"/>
                  </a:lnTo>
                  <a:lnTo>
                    <a:pt x="389" y="409"/>
                  </a:lnTo>
                  <a:lnTo>
                    <a:pt x="409" y="389"/>
                  </a:lnTo>
                  <a:lnTo>
                    <a:pt x="425" y="364"/>
                  </a:lnTo>
                  <a:lnTo>
                    <a:pt x="435" y="337"/>
                  </a:lnTo>
                  <a:lnTo>
                    <a:pt x="438" y="307"/>
                  </a:lnTo>
                  <a:lnTo>
                    <a:pt x="435" y="276"/>
                  </a:lnTo>
                  <a:lnTo>
                    <a:pt x="425" y="249"/>
                  </a:lnTo>
                  <a:lnTo>
                    <a:pt x="409" y="224"/>
                  </a:lnTo>
                  <a:lnTo>
                    <a:pt x="389" y="204"/>
                  </a:lnTo>
                  <a:lnTo>
                    <a:pt x="364" y="189"/>
                  </a:lnTo>
                  <a:lnTo>
                    <a:pt x="337" y="178"/>
                  </a:lnTo>
                  <a:lnTo>
                    <a:pt x="307" y="174"/>
                  </a:lnTo>
                  <a:close/>
                  <a:moveTo>
                    <a:pt x="262" y="0"/>
                  </a:moveTo>
                  <a:lnTo>
                    <a:pt x="350" y="0"/>
                  </a:lnTo>
                  <a:lnTo>
                    <a:pt x="350" y="92"/>
                  </a:lnTo>
                  <a:lnTo>
                    <a:pt x="379" y="100"/>
                  </a:lnTo>
                  <a:lnTo>
                    <a:pt x="405" y="111"/>
                  </a:lnTo>
                  <a:lnTo>
                    <a:pt x="430" y="126"/>
                  </a:lnTo>
                  <a:lnTo>
                    <a:pt x="494" y="60"/>
                  </a:lnTo>
                  <a:lnTo>
                    <a:pt x="557" y="123"/>
                  </a:lnTo>
                  <a:lnTo>
                    <a:pt x="491" y="189"/>
                  </a:lnTo>
                  <a:lnTo>
                    <a:pt x="510" y="224"/>
                  </a:lnTo>
                  <a:lnTo>
                    <a:pt x="521" y="262"/>
                  </a:lnTo>
                  <a:lnTo>
                    <a:pt x="613" y="262"/>
                  </a:lnTo>
                  <a:lnTo>
                    <a:pt x="613" y="350"/>
                  </a:lnTo>
                  <a:lnTo>
                    <a:pt x="521" y="350"/>
                  </a:lnTo>
                  <a:lnTo>
                    <a:pt x="514" y="377"/>
                  </a:lnTo>
                  <a:lnTo>
                    <a:pt x="503" y="404"/>
                  </a:lnTo>
                  <a:lnTo>
                    <a:pt x="489" y="427"/>
                  </a:lnTo>
                  <a:lnTo>
                    <a:pt x="557" y="494"/>
                  </a:lnTo>
                  <a:lnTo>
                    <a:pt x="494" y="557"/>
                  </a:lnTo>
                  <a:lnTo>
                    <a:pt x="427" y="489"/>
                  </a:lnTo>
                  <a:lnTo>
                    <a:pt x="404" y="503"/>
                  </a:lnTo>
                  <a:lnTo>
                    <a:pt x="377" y="514"/>
                  </a:lnTo>
                  <a:lnTo>
                    <a:pt x="350" y="521"/>
                  </a:lnTo>
                  <a:lnTo>
                    <a:pt x="350" y="613"/>
                  </a:lnTo>
                  <a:lnTo>
                    <a:pt x="262" y="613"/>
                  </a:lnTo>
                  <a:lnTo>
                    <a:pt x="262" y="521"/>
                  </a:lnTo>
                  <a:lnTo>
                    <a:pt x="224" y="510"/>
                  </a:lnTo>
                  <a:lnTo>
                    <a:pt x="189" y="491"/>
                  </a:lnTo>
                  <a:lnTo>
                    <a:pt x="123" y="557"/>
                  </a:lnTo>
                  <a:lnTo>
                    <a:pt x="60" y="494"/>
                  </a:lnTo>
                  <a:lnTo>
                    <a:pt x="126" y="430"/>
                  </a:lnTo>
                  <a:lnTo>
                    <a:pt x="112" y="405"/>
                  </a:lnTo>
                  <a:lnTo>
                    <a:pt x="100" y="379"/>
                  </a:lnTo>
                  <a:lnTo>
                    <a:pt x="92" y="350"/>
                  </a:lnTo>
                  <a:lnTo>
                    <a:pt x="0" y="350"/>
                  </a:lnTo>
                  <a:lnTo>
                    <a:pt x="0" y="262"/>
                  </a:lnTo>
                  <a:lnTo>
                    <a:pt x="92" y="262"/>
                  </a:lnTo>
                  <a:lnTo>
                    <a:pt x="100" y="236"/>
                  </a:lnTo>
                  <a:lnTo>
                    <a:pt x="110" y="210"/>
                  </a:lnTo>
                  <a:lnTo>
                    <a:pt x="123" y="186"/>
                  </a:lnTo>
                  <a:lnTo>
                    <a:pt x="60" y="123"/>
                  </a:lnTo>
                  <a:lnTo>
                    <a:pt x="123" y="60"/>
                  </a:lnTo>
                  <a:lnTo>
                    <a:pt x="186" y="123"/>
                  </a:lnTo>
                  <a:lnTo>
                    <a:pt x="210" y="110"/>
                  </a:lnTo>
                  <a:lnTo>
                    <a:pt x="236" y="100"/>
                  </a:lnTo>
                  <a:lnTo>
                    <a:pt x="262" y="92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Freeform 206">
              <a:extLst>
                <a:ext uri="{FF2B5EF4-FFF2-40B4-BE49-F238E27FC236}">
                  <a16:creationId xmlns:a16="http://schemas.microsoft.com/office/drawing/2014/main" id="{4A4D7EB6-1A86-4863-B9BC-3FBF60A97DF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11636" y="2218582"/>
              <a:ext cx="392454" cy="390028"/>
            </a:xfrm>
            <a:custGeom>
              <a:avLst/>
              <a:gdLst>
                <a:gd name="T0" fmla="*/ 140 w 281"/>
                <a:gd name="T1" fmla="*/ 80 h 280"/>
                <a:gd name="T2" fmla="*/ 121 w 281"/>
                <a:gd name="T3" fmla="*/ 83 h 280"/>
                <a:gd name="T4" fmla="*/ 105 w 281"/>
                <a:gd name="T5" fmla="*/ 91 h 280"/>
                <a:gd name="T6" fmla="*/ 92 w 281"/>
                <a:gd name="T7" fmla="*/ 104 h 280"/>
                <a:gd name="T8" fmla="*/ 83 w 281"/>
                <a:gd name="T9" fmla="*/ 121 h 280"/>
                <a:gd name="T10" fmla="*/ 80 w 281"/>
                <a:gd name="T11" fmla="*/ 140 h 280"/>
                <a:gd name="T12" fmla="*/ 83 w 281"/>
                <a:gd name="T13" fmla="*/ 159 h 280"/>
                <a:gd name="T14" fmla="*/ 92 w 281"/>
                <a:gd name="T15" fmla="*/ 175 h 280"/>
                <a:gd name="T16" fmla="*/ 105 w 281"/>
                <a:gd name="T17" fmla="*/ 188 h 280"/>
                <a:gd name="T18" fmla="*/ 121 w 281"/>
                <a:gd name="T19" fmla="*/ 197 h 280"/>
                <a:gd name="T20" fmla="*/ 140 w 281"/>
                <a:gd name="T21" fmla="*/ 200 h 280"/>
                <a:gd name="T22" fmla="*/ 159 w 281"/>
                <a:gd name="T23" fmla="*/ 197 h 280"/>
                <a:gd name="T24" fmla="*/ 176 w 281"/>
                <a:gd name="T25" fmla="*/ 188 h 280"/>
                <a:gd name="T26" fmla="*/ 189 w 281"/>
                <a:gd name="T27" fmla="*/ 175 h 280"/>
                <a:gd name="T28" fmla="*/ 197 w 281"/>
                <a:gd name="T29" fmla="*/ 159 h 280"/>
                <a:gd name="T30" fmla="*/ 201 w 281"/>
                <a:gd name="T31" fmla="*/ 140 h 280"/>
                <a:gd name="T32" fmla="*/ 197 w 281"/>
                <a:gd name="T33" fmla="*/ 121 h 280"/>
                <a:gd name="T34" fmla="*/ 189 w 281"/>
                <a:gd name="T35" fmla="*/ 104 h 280"/>
                <a:gd name="T36" fmla="*/ 176 w 281"/>
                <a:gd name="T37" fmla="*/ 91 h 280"/>
                <a:gd name="T38" fmla="*/ 159 w 281"/>
                <a:gd name="T39" fmla="*/ 83 h 280"/>
                <a:gd name="T40" fmla="*/ 140 w 281"/>
                <a:gd name="T41" fmla="*/ 80 h 280"/>
                <a:gd name="T42" fmla="*/ 121 w 281"/>
                <a:gd name="T43" fmla="*/ 0 h 280"/>
                <a:gd name="T44" fmla="*/ 160 w 281"/>
                <a:gd name="T45" fmla="*/ 0 h 280"/>
                <a:gd name="T46" fmla="*/ 160 w 281"/>
                <a:gd name="T47" fmla="*/ 42 h 280"/>
                <a:gd name="T48" fmla="*/ 180 w 281"/>
                <a:gd name="T49" fmla="*/ 48 h 280"/>
                <a:gd name="T50" fmla="*/ 197 w 281"/>
                <a:gd name="T51" fmla="*/ 57 h 280"/>
                <a:gd name="T52" fmla="*/ 227 w 281"/>
                <a:gd name="T53" fmla="*/ 27 h 280"/>
                <a:gd name="T54" fmla="*/ 254 w 281"/>
                <a:gd name="T55" fmla="*/ 56 h 280"/>
                <a:gd name="T56" fmla="*/ 224 w 281"/>
                <a:gd name="T57" fmla="*/ 86 h 280"/>
                <a:gd name="T58" fmla="*/ 233 w 281"/>
                <a:gd name="T59" fmla="*/ 102 h 280"/>
                <a:gd name="T60" fmla="*/ 239 w 281"/>
                <a:gd name="T61" fmla="*/ 120 h 280"/>
                <a:gd name="T62" fmla="*/ 281 w 281"/>
                <a:gd name="T63" fmla="*/ 120 h 280"/>
                <a:gd name="T64" fmla="*/ 281 w 281"/>
                <a:gd name="T65" fmla="*/ 159 h 280"/>
                <a:gd name="T66" fmla="*/ 239 w 281"/>
                <a:gd name="T67" fmla="*/ 159 h 280"/>
                <a:gd name="T68" fmla="*/ 233 w 281"/>
                <a:gd name="T69" fmla="*/ 179 h 280"/>
                <a:gd name="T70" fmla="*/ 224 w 281"/>
                <a:gd name="T71" fmla="*/ 195 h 280"/>
                <a:gd name="T72" fmla="*/ 254 w 281"/>
                <a:gd name="T73" fmla="*/ 226 h 280"/>
                <a:gd name="T74" fmla="*/ 227 w 281"/>
                <a:gd name="T75" fmla="*/ 254 h 280"/>
                <a:gd name="T76" fmla="*/ 195 w 281"/>
                <a:gd name="T77" fmla="*/ 224 h 280"/>
                <a:gd name="T78" fmla="*/ 178 w 281"/>
                <a:gd name="T79" fmla="*/ 233 h 280"/>
                <a:gd name="T80" fmla="*/ 160 w 281"/>
                <a:gd name="T81" fmla="*/ 238 h 280"/>
                <a:gd name="T82" fmla="*/ 160 w 281"/>
                <a:gd name="T83" fmla="*/ 280 h 280"/>
                <a:gd name="T84" fmla="*/ 121 w 281"/>
                <a:gd name="T85" fmla="*/ 280 h 280"/>
                <a:gd name="T86" fmla="*/ 121 w 281"/>
                <a:gd name="T87" fmla="*/ 238 h 280"/>
                <a:gd name="T88" fmla="*/ 102 w 281"/>
                <a:gd name="T89" fmla="*/ 233 h 280"/>
                <a:gd name="T90" fmla="*/ 87 w 281"/>
                <a:gd name="T91" fmla="*/ 225 h 280"/>
                <a:gd name="T92" fmla="*/ 57 w 281"/>
                <a:gd name="T93" fmla="*/ 254 h 280"/>
                <a:gd name="T94" fmla="*/ 28 w 281"/>
                <a:gd name="T95" fmla="*/ 226 h 280"/>
                <a:gd name="T96" fmla="*/ 58 w 281"/>
                <a:gd name="T97" fmla="*/ 196 h 280"/>
                <a:gd name="T98" fmla="*/ 49 w 281"/>
                <a:gd name="T99" fmla="*/ 179 h 280"/>
                <a:gd name="T100" fmla="*/ 42 w 281"/>
                <a:gd name="T101" fmla="*/ 159 h 280"/>
                <a:gd name="T102" fmla="*/ 0 w 281"/>
                <a:gd name="T103" fmla="*/ 159 h 280"/>
                <a:gd name="T104" fmla="*/ 0 w 281"/>
                <a:gd name="T105" fmla="*/ 120 h 280"/>
                <a:gd name="T106" fmla="*/ 42 w 281"/>
                <a:gd name="T107" fmla="*/ 120 h 280"/>
                <a:gd name="T108" fmla="*/ 47 w 281"/>
                <a:gd name="T109" fmla="*/ 102 h 280"/>
                <a:gd name="T110" fmla="*/ 57 w 281"/>
                <a:gd name="T111" fmla="*/ 85 h 280"/>
                <a:gd name="T112" fmla="*/ 28 w 281"/>
                <a:gd name="T113" fmla="*/ 56 h 280"/>
                <a:gd name="T114" fmla="*/ 57 w 281"/>
                <a:gd name="T115" fmla="*/ 27 h 280"/>
                <a:gd name="T116" fmla="*/ 85 w 281"/>
                <a:gd name="T117" fmla="*/ 56 h 280"/>
                <a:gd name="T118" fmla="*/ 102 w 281"/>
                <a:gd name="T119" fmla="*/ 48 h 280"/>
                <a:gd name="T120" fmla="*/ 121 w 281"/>
                <a:gd name="T121" fmla="*/ 42 h 280"/>
                <a:gd name="T122" fmla="*/ 121 w 281"/>
                <a:gd name="T123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1" h="280">
                  <a:moveTo>
                    <a:pt x="140" y="80"/>
                  </a:moveTo>
                  <a:lnTo>
                    <a:pt x="121" y="83"/>
                  </a:lnTo>
                  <a:lnTo>
                    <a:pt x="105" y="91"/>
                  </a:lnTo>
                  <a:lnTo>
                    <a:pt x="92" y="104"/>
                  </a:lnTo>
                  <a:lnTo>
                    <a:pt x="83" y="121"/>
                  </a:lnTo>
                  <a:lnTo>
                    <a:pt x="80" y="140"/>
                  </a:lnTo>
                  <a:lnTo>
                    <a:pt x="83" y="159"/>
                  </a:lnTo>
                  <a:lnTo>
                    <a:pt x="92" y="175"/>
                  </a:lnTo>
                  <a:lnTo>
                    <a:pt x="105" y="188"/>
                  </a:lnTo>
                  <a:lnTo>
                    <a:pt x="121" y="197"/>
                  </a:lnTo>
                  <a:lnTo>
                    <a:pt x="140" y="200"/>
                  </a:lnTo>
                  <a:lnTo>
                    <a:pt x="159" y="197"/>
                  </a:lnTo>
                  <a:lnTo>
                    <a:pt x="176" y="188"/>
                  </a:lnTo>
                  <a:lnTo>
                    <a:pt x="189" y="175"/>
                  </a:lnTo>
                  <a:lnTo>
                    <a:pt x="197" y="159"/>
                  </a:lnTo>
                  <a:lnTo>
                    <a:pt x="201" y="140"/>
                  </a:lnTo>
                  <a:lnTo>
                    <a:pt x="197" y="121"/>
                  </a:lnTo>
                  <a:lnTo>
                    <a:pt x="189" y="104"/>
                  </a:lnTo>
                  <a:lnTo>
                    <a:pt x="176" y="91"/>
                  </a:lnTo>
                  <a:lnTo>
                    <a:pt x="159" y="83"/>
                  </a:lnTo>
                  <a:lnTo>
                    <a:pt x="140" y="80"/>
                  </a:lnTo>
                  <a:close/>
                  <a:moveTo>
                    <a:pt x="121" y="0"/>
                  </a:moveTo>
                  <a:lnTo>
                    <a:pt x="160" y="0"/>
                  </a:lnTo>
                  <a:lnTo>
                    <a:pt x="160" y="42"/>
                  </a:lnTo>
                  <a:lnTo>
                    <a:pt x="180" y="48"/>
                  </a:lnTo>
                  <a:lnTo>
                    <a:pt x="197" y="57"/>
                  </a:lnTo>
                  <a:lnTo>
                    <a:pt x="227" y="27"/>
                  </a:lnTo>
                  <a:lnTo>
                    <a:pt x="254" y="56"/>
                  </a:lnTo>
                  <a:lnTo>
                    <a:pt x="224" y="86"/>
                  </a:lnTo>
                  <a:lnTo>
                    <a:pt x="233" y="102"/>
                  </a:lnTo>
                  <a:lnTo>
                    <a:pt x="239" y="120"/>
                  </a:lnTo>
                  <a:lnTo>
                    <a:pt x="281" y="120"/>
                  </a:lnTo>
                  <a:lnTo>
                    <a:pt x="281" y="159"/>
                  </a:lnTo>
                  <a:lnTo>
                    <a:pt x="239" y="159"/>
                  </a:lnTo>
                  <a:lnTo>
                    <a:pt x="233" y="179"/>
                  </a:lnTo>
                  <a:lnTo>
                    <a:pt x="224" y="195"/>
                  </a:lnTo>
                  <a:lnTo>
                    <a:pt x="254" y="226"/>
                  </a:lnTo>
                  <a:lnTo>
                    <a:pt x="227" y="254"/>
                  </a:lnTo>
                  <a:lnTo>
                    <a:pt x="195" y="224"/>
                  </a:lnTo>
                  <a:lnTo>
                    <a:pt x="178" y="233"/>
                  </a:lnTo>
                  <a:lnTo>
                    <a:pt x="160" y="238"/>
                  </a:lnTo>
                  <a:lnTo>
                    <a:pt x="160" y="280"/>
                  </a:lnTo>
                  <a:lnTo>
                    <a:pt x="121" y="280"/>
                  </a:lnTo>
                  <a:lnTo>
                    <a:pt x="121" y="238"/>
                  </a:lnTo>
                  <a:lnTo>
                    <a:pt x="102" y="233"/>
                  </a:lnTo>
                  <a:lnTo>
                    <a:pt x="87" y="225"/>
                  </a:lnTo>
                  <a:lnTo>
                    <a:pt x="57" y="254"/>
                  </a:lnTo>
                  <a:lnTo>
                    <a:pt x="28" y="226"/>
                  </a:lnTo>
                  <a:lnTo>
                    <a:pt x="58" y="196"/>
                  </a:lnTo>
                  <a:lnTo>
                    <a:pt x="49" y="179"/>
                  </a:lnTo>
                  <a:lnTo>
                    <a:pt x="42" y="159"/>
                  </a:lnTo>
                  <a:lnTo>
                    <a:pt x="0" y="159"/>
                  </a:lnTo>
                  <a:lnTo>
                    <a:pt x="0" y="120"/>
                  </a:lnTo>
                  <a:lnTo>
                    <a:pt x="42" y="120"/>
                  </a:lnTo>
                  <a:lnTo>
                    <a:pt x="47" y="102"/>
                  </a:lnTo>
                  <a:lnTo>
                    <a:pt x="57" y="85"/>
                  </a:lnTo>
                  <a:lnTo>
                    <a:pt x="28" y="56"/>
                  </a:lnTo>
                  <a:lnTo>
                    <a:pt x="57" y="27"/>
                  </a:lnTo>
                  <a:lnTo>
                    <a:pt x="85" y="56"/>
                  </a:lnTo>
                  <a:lnTo>
                    <a:pt x="102" y="48"/>
                  </a:lnTo>
                  <a:lnTo>
                    <a:pt x="121" y="42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FDA6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Freeform 207">
              <a:extLst>
                <a:ext uri="{FF2B5EF4-FFF2-40B4-BE49-F238E27FC236}">
                  <a16:creationId xmlns:a16="http://schemas.microsoft.com/office/drawing/2014/main" id="{0B822D67-1A80-4502-8451-C32389CC834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00310" y="1828548"/>
              <a:ext cx="490568" cy="494042"/>
            </a:xfrm>
            <a:custGeom>
              <a:avLst/>
              <a:gdLst>
                <a:gd name="T0" fmla="*/ 156 w 357"/>
                <a:gd name="T1" fmla="*/ 101 h 357"/>
                <a:gd name="T2" fmla="*/ 120 w 357"/>
                <a:gd name="T3" fmla="*/ 122 h 357"/>
                <a:gd name="T4" fmla="*/ 101 w 357"/>
                <a:gd name="T5" fmla="*/ 157 h 357"/>
                <a:gd name="T6" fmla="*/ 101 w 357"/>
                <a:gd name="T7" fmla="*/ 199 h 357"/>
                <a:gd name="T8" fmla="*/ 120 w 357"/>
                <a:gd name="T9" fmla="*/ 234 h 357"/>
                <a:gd name="T10" fmla="*/ 156 w 357"/>
                <a:gd name="T11" fmla="*/ 255 h 357"/>
                <a:gd name="T12" fmla="*/ 199 w 357"/>
                <a:gd name="T13" fmla="*/ 255 h 357"/>
                <a:gd name="T14" fmla="*/ 234 w 357"/>
                <a:gd name="T15" fmla="*/ 234 h 357"/>
                <a:gd name="T16" fmla="*/ 255 w 357"/>
                <a:gd name="T17" fmla="*/ 199 h 357"/>
                <a:gd name="T18" fmla="*/ 255 w 357"/>
                <a:gd name="T19" fmla="*/ 157 h 357"/>
                <a:gd name="T20" fmla="*/ 234 w 357"/>
                <a:gd name="T21" fmla="*/ 122 h 357"/>
                <a:gd name="T22" fmla="*/ 199 w 357"/>
                <a:gd name="T23" fmla="*/ 101 h 357"/>
                <a:gd name="T24" fmla="*/ 139 w 357"/>
                <a:gd name="T25" fmla="*/ 0 h 357"/>
                <a:gd name="T26" fmla="*/ 216 w 357"/>
                <a:gd name="T27" fmla="*/ 50 h 357"/>
                <a:gd name="T28" fmla="*/ 272 w 357"/>
                <a:gd name="T29" fmla="*/ 27 h 357"/>
                <a:gd name="T30" fmla="*/ 281 w 357"/>
                <a:gd name="T31" fmla="*/ 27 h 357"/>
                <a:gd name="T32" fmla="*/ 331 w 357"/>
                <a:gd name="T33" fmla="*/ 78 h 357"/>
                <a:gd name="T34" fmla="*/ 296 w 357"/>
                <a:gd name="T35" fmla="*/ 114 h 357"/>
                <a:gd name="T36" fmla="*/ 357 w 357"/>
                <a:gd name="T37" fmla="*/ 140 h 357"/>
                <a:gd name="T38" fmla="*/ 352 w 357"/>
                <a:gd name="T39" fmla="*/ 217 h 357"/>
                <a:gd name="T40" fmla="*/ 306 w 357"/>
                <a:gd name="T41" fmla="*/ 217 h 357"/>
                <a:gd name="T42" fmla="*/ 327 w 357"/>
                <a:gd name="T43" fmla="*/ 274 h 357"/>
                <a:gd name="T44" fmla="*/ 327 w 357"/>
                <a:gd name="T45" fmla="*/ 281 h 357"/>
                <a:gd name="T46" fmla="*/ 276 w 357"/>
                <a:gd name="T47" fmla="*/ 332 h 357"/>
                <a:gd name="T48" fmla="*/ 241 w 357"/>
                <a:gd name="T49" fmla="*/ 297 h 357"/>
                <a:gd name="T50" fmla="*/ 218 w 357"/>
                <a:gd name="T51" fmla="*/ 357 h 357"/>
                <a:gd name="T52" fmla="*/ 141 w 357"/>
                <a:gd name="T53" fmla="*/ 308 h 357"/>
                <a:gd name="T54" fmla="*/ 83 w 357"/>
                <a:gd name="T55" fmla="*/ 329 h 357"/>
                <a:gd name="T56" fmla="*/ 76 w 357"/>
                <a:gd name="T57" fmla="*/ 329 h 357"/>
                <a:gd name="T58" fmla="*/ 26 w 357"/>
                <a:gd name="T59" fmla="*/ 277 h 357"/>
                <a:gd name="T60" fmla="*/ 48 w 357"/>
                <a:gd name="T61" fmla="*/ 216 h 357"/>
                <a:gd name="T62" fmla="*/ 0 w 357"/>
                <a:gd name="T63" fmla="*/ 139 h 357"/>
                <a:gd name="T64" fmla="*/ 60 w 357"/>
                <a:gd name="T65" fmla="*/ 112 h 357"/>
                <a:gd name="T66" fmla="*/ 26 w 357"/>
                <a:gd name="T67" fmla="*/ 78 h 357"/>
                <a:gd name="T68" fmla="*/ 76 w 357"/>
                <a:gd name="T69" fmla="*/ 27 h 357"/>
                <a:gd name="T70" fmla="*/ 83 w 357"/>
                <a:gd name="T71" fmla="*/ 27 h 357"/>
                <a:gd name="T72" fmla="*/ 139 w 357"/>
                <a:gd name="T73" fmla="*/ 5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57" h="357">
                  <a:moveTo>
                    <a:pt x="178" y="98"/>
                  </a:moveTo>
                  <a:lnTo>
                    <a:pt x="156" y="101"/>
                  </a:lnTo>
                  <a:lnTo>
                    <a:pt x="137" y="109"/>
                  </a:lnTo>
                  <a:lnTo>
                    <a:pt x="120" y="122"/>
                  </a:lnTo>
                  <a:lnTo>
                    <a:pt x="108" y="137"/>
                  </a:lnTo>
                  <a:lnTo>
                    <a:pt x="101" y="157"/>
                  </a:lnTo>
                  <a:lnTo>
                    <a:pt x="97" y="178"/>
                  </a:lnTo>
                  <a:lnTo>
                    <a:pt x="101" y="199"/>
                  </a:lnTo>
                  <a:lnTo>
                    <a:pt x="108" y="219"/>
                  </a:lnTo>
                  <a:lnTo>
                    <a:pt x="120" y="234"/>
                  </a:lnTo>
                  <a:lnTo>
                    <a:pt x="137" y="247"/>
                  </a:lnTo>
                  <a:lnTo>
                    <a:pt x="156" y="255"/>
                  </a:lnTo>
                  <a:lnTo>
                    <a:pt x="178" y="258"/>
                  </a:lnTo>
                  <a:lnTo>
                    <a:pt x="199" y="255"/>
                  </a:lnTo>
                  <a:lnTo>
                    <a:pt x="218" y="247"/>
                  </a:lnTo>
                  <a:lnTo>
                    <a:pt x="234" y="234"/>
                  </a:lnTo>
                  <a:lnTo>
                    <a:pt x="247" y="219"/>
                  </a:lnTo>
                  <a:lnTo>
                    <a:pt x="255" y="199"/>
                  </a:lnTo>
                  <a:lnTo>
                    <a:pt x="258" y="178"/>
                  </a:lnTo>
                  <a:lnTo>
                    <a:pt x="255" y="157"/>
                  </a:lnTo>
                  <a:lnTo>
                    <a:pt x="247" y="137"/>
                  </a:lnTo>
                  <a:lnTo>
                    <a:pt x="234" y="122"/>
                  </a:lnTo>
                  <a:lnTo>
                    <a:pt x="218" y="109"/>
                  </a:lnTo>
                  <a:lnTo>
                    <a:pt x="199" y="101"/>
                  </a:lnTo>
                  <a:lnTo>
                    <a:pt x="178" y="98"/>
                  </a:lnTo>
                  <a:close/>
                  <a:moveTo>
                    <a:pt x="139" y="0"/>
                  </a:moveTo>
                  <a:lnTo>
                    <a:pt x="216" y="0"/>
                  </a:lnTo>
                  <a:lnTo>
                    <a:pt x="216" y="50"/>
                  </a:lnTo>
                  <a:lnTo>
                    <a:pt x="241" y="60"/>
                  </a:lnTo>
                  <a:lnTo>
                    <a:pt x="272" y="27"/>
                  </a:lnTo>
                  <a:lnTo>
                    <a:pt x="276" y="23"/>
                  </a:lnTo>
                  <a:lnTo>
                    <a:pt x="281" y="27"/>
                  </a:lnTo>
                  <a:lnTo>
                    <a:pt x="327" y="74"/>
                  </a:lnTo>
                  <a:lnTo>
                    <a:pt x="331" y="78"/>
                  </a:lnTo>
                  <a:lnTo>
                    <a:pt x="327" y="82"/>
                  </a:lnTo>
                  <a:lnTo>
                    <a:pt x="296" y="114"/>
                  </a:lnTo>
                  <a:lnTo>
                    <a:pt x="306" y="140"/>
                  </a:lnTo>
                  <a:lnTo>
                    <a:pt x="357" y="140"/>
                  </a:lnTo>
                  <a:lnTo>
                    <a:pt x="357" y="217"/>
                  </a:lnTo>
                  <a:lnTo>
                    <a:pt x="352" y="217"/>
                  </a:lnTo>
                  <a:lnTo>
                    <a:pt x="352" y="217"/>
                  </a:lnTo>
                  <a:lnTo>
                    <a:pt x="306" y="217"/>
                  </a:lnTo>
                  <a:lnTo>
                    <a:pt x="296" y="242"/>
                  </a:lnTo>
                  <a:lnTo>
                    <a:pt x="327" y="274"/>
                  </a:lnTo>
                  <a:lnTo>
                    <a:pt x="331" y="277"/>
                  </a:lnTo>
                  <a:lnTo>
                    <a:pt x="327" y="281"/>
                  </a:lnTo>
                  <a:lnTo>
                    <a:pt x="281" y="329"/>
                  </a:lnTo>
                  <a:lnTo>
                    <a:pt x="276" y="332"/>
                  </a:lnTo>
                  <a:lnTo>
                    <a:pt x="272" y="329"/>
                  </a:lnTo>
                  <a:lnTo>
                    <a:pt x="241" y="297"/>
                  </a:lnTo>
                  <a:lnTo>
                    <a:pt x="218" y="306"/>
                  </a:lnTo>
                  <a:lnTo>
                    <a:pt x="218" y="357"/>
                  </a:lnTo>
                  <a:lnTo>
                    <a:pt x="141" y="357"/>
                  </a:lnTo>
                  <a:lnTo>
                    <a:pt x="141" y="308"/>
                  </a:lnTo>
                  <a:lnTo>
                    <a:pt x="115" y="297"/>
                  </a:lnTo>
                  <a:lnTo>
                    <a:pt x="83" y="329"/>
                  </a:lnTo>
                  <a:lnTo>
                    <a:pt x="80" y="332"/>
                  </a:lnTo>
                  <a:lnTo>
                    <a:pt x="76" y="329"/>
                  </a:lnTo>
                  <a:lnTo>
                    <a:pt x="30" y="281"/>
                  </a:lnTo>
                  <a:lnTo>
                    <a:pt x="26" y="277"/>
                  </a:lnTo>
                  <a:lnTo>
                    <a:pt x="60" y="243"/>
                  </a:lnTo>
                  <a:lnTo>
                    <a:pt x="48" y="216"/>
                  </a:lnTo>
                  <a:lnTo>
                    <a:pt x="0" y="216"/>
                  </a:lnTo>
                  <a:lnTo>
                    <a:pt x="0" y="139"/>
                  </a:lnTo>
                  <a:lnTo>
                    <a:pt x="49" y="139"/>
                  </a:lnTo>
                  <a:lnTo>
                    <a:pt x="60" y="112"/>
                  </a:lnTo>
                  <a:lnTo>
                    <a:pt x="30" y="82"/>
                  </a:lnTo>
                  <a:lnTo>
                    <a:pt x="26" y="78"/>
                  </a:lnTo>
                  <a:lnTo>
                    <a:pt x="30" y="74"/>
                  </a:lnTo>
                  <a:lnTo>
                    <a:pt x="76" y="27"/>
                  </a:lnTo>
                  <a:lnTo>
                    <a:pt x="80" y="23"/>
                  </a:lnTo>
                  <a:lnTo>
                    <a:pt x="83" y="27"/>
                  </a:lnTo>
                  <a:lnTo>
                    <a:pt x="115" y="59"/>
                  </a:lnTo>
                  <a:lnTo>
                    <a:pt x="139" y="50"/>
                  </a:lnTo>
                  <a:lnTo>
                    <a:pt x="139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Freeform 208">
              <a:extLst>
                <a:ext uri="{FF2B5EF4-FFF2-40B4-BE49-F238E27FC236}">
                  <a16:creationId xmlns:a16="http://schemas.microsoft.com/office/drawing/2014/main" id="{A16C13A9-0F51-4D59-B813-8FBCC4147E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67612" y="2816626"/>
              <a:ext cx="294341" cy="286025"/>
            </a:xfrm>
            <a:custGeom>
              <a:avLst/>
              <a:gdLst>
                <a:gd name="T0" fmla="*/ 85 w 209"/>
                <a:gd name="T1" fmla="*/ 60 h 208"/>
                <a:gd name="T2" fmla="*/ 61 w 209"/>
                <a:gd name="T3" fmla="*/ 85 h 208"/>
                <a:gd name="T4" fmla="*/ 61 w 209"/>
                <a:gd name="T5" fmla="*/ 121 h 208"/>
                <a:gd name="T6" fmla="*/ 85 w 209"/>
                <a:gd name="T7" fmla="*/ 146 h 208"/>
                <a:gd name="T8" fmla="*/ 122 w 209"/>
                <a:gd name="T9" fmla="*/ 146 h 208"/>
                <a:gd name="T10" fmla="*/ 147 w 209"/>
                <a:gd name="T11" fmla="*/ 121 h 208"/>
                <a:gd name="T12" fmla="*/ 147 w 209"/>
                <a:gd name="T13" fmla="*/ 85 h 208"/>
                <a:gd name="T14" fmla="*/ 122 w 209"/>
                <a:gd name="T15" fmla="*/ 60 h 208"/>
                <a:gd name="T16" fmla="*/ 81 w 209"/>
                <a:gd name="T17" fmla="*/ 0 h 208"/>
                <a:gd name="T18" fmla="*/ 126 w 209"/>
                <a:gd name="T19" fmla="*/ 28 h 208"/>
                <a:gd name="T20" fmla="*/ 140 w 209"/>
                <a:gd name="T21" fmla="*/ 34 h 208"/>
                <a:gd name="T22" fmla="*/ 161 w 209"/>
                <a:gd name="T23" fmla="*/ 13 h 208"/>
                <a:gd name="T24" fmla="*/ 192 w 209"/>
                <a:gd name="T25" fmla="*/ 43 h 208"/>
                <a:gd name="T26" fmla="*/ 192 w 209"/>
                <a:gd name="T27" fmla="*/ 48 h 208"/>
                <a:gd name="T28" fmla="*/ 176 w 209"/>
                <a:gd name="T29" fmla="*/ 73 h 208"/>
                <a:gd name="T30" fmla="*/ 209 w 209"/>
                <a:gd name="T31" fmla="*/ 81 h 208"/>
                <a:gd name="T32" fmla="*/ 205 w 209"/>
                <a:gd name="T33" fmla="*/ 127 h 208"/>
                <a:gd name="T34" fmla="*/ 178 w 209"/>
                <a:gd name="T35" fmla="*/ 127 h 208"/>
                <a:gd name="T36" fmla="*/ 173 w 209"/>
                <a:gd name="T37" fmla="*/ 141 h 208"/>
                <a:gd name="T38" fmla="*/ 194 w 209"/>
                <a:gd name="T39" fmla="*/ 162 h 208"/>
                <a:gd name="T40" fmla="*/ 164 w 209"/>
                <a:gd name="T41" fmla="*/ 191 h 208"/>
                <a:gd name="T42" fmla="*/ 140 w 209"/>
                <a:gd name="T43" fmla="*/ 172 h 208"/>
                <a:gd name="T44" fmla="*/ 127 w 209"/>
                <a:gd name="T45" fmla="*/ 178 h 208"/>
                <a:gd name="T46" fmla="*/ 81 w 209"/>
                <a:gd name="T47" fmla="*/ 208 h 208"/>
                <a:gd name="T48" fmla="*/ 75 w 209"/>
                <a:gd name="T49" fmla="*/ 176 h 208"/>
                <a:gd name="T50" fmla="*/ 49 w 209"/>
                <a:gd name="T51" fmla="*/ 191 h 208"/>
                <a:gd name="T52" fmla="*/ 17 w 209"/>
                <a:gd name="T53" fmla="*/ 163 h 208"/>
                <a:gd name="T54" fmla="*/ 17 w 209"/>
                <a:gd name="T55" fmla="*/ 159 h 208"/>
                <a:gd name="T56" fmla="*/ 32 w 209"/>
                <a:gd name="T57" fmla="*/ 133 h 208"/>
                <a:gd name="T58" fmla="*/ 0 w 209"/>
                <a:gd name="T59" fmla="*/ 125 h 208"/>
                <a:gd name="T60" fmla="*/ 29 w 209"/>
                <a:gd name="T61" fmla="*/ 81 h 208"/>
                <a:gd name="T62" fmla="*/ 34 w 209"/>
                <a:gd name="T63" fmla="*/ 65 h 208"/>
                <a:gd name="T64" fmla="*/ 15 w 209"/>
                <a:gd name="T65" fmla="*/ 45 h 208"/>
                <a:gd name="T66" fmla="*/ 45 w 209"/>
                <a:gd name="T67" fmla="*/ 15 h 208"/>
                <a:gd name="T68" fmla="*/ 49 w 209"/>
                <a:gd name="T69" fmla="*/ 15 h 208"/>
                <a:gd name="T70" fmla="*/ 74 w 209"/>
                <a:gd name="T71" fmla="*/ 31 h 208"/>
                <a:gd name="T72" fmla="*/ 81 w 209"/>
                <a:gd name="T73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9" h="208">
                  <a:moveTo>
                    <a:pt x="104" y="56"/>
                  </a:moveTo>
                  <a:lnTo>
                    <a:pt x="85" y="60"/>
                  </a:lnTo>
                  <a:lnTo>
                    <a:pt x="71" y="70"/>
                  </a:lnTo>
                  <a:lnTo>
                    <a:pt x="61" y="85"/>
                  </a:lnTo>
                  <a:lnTo>
                    <a:pt x="57" y="103"/>
                  </a:lnTo>
                  <a:lnTo>
                    <a:pt x="61" y="121"/>
                  </a:lnTo>
                  <a:lnTo>
                    <a:pt x="71" y="137"/>
                  </a:lnTo>
                  <a:lnTo>
                    <a:pt x="85" y="146"/>
                  </a:lnTo>
                  <a:lnTo>
                    <a:pt x="104" y="150"/>
                  </a:lnTo>
                  <a:lnTo>
                    <a:pt x="122" y="146"/>
                  </a:lnTo>
                  <a:lnTo>
                    <a:pt x="136" y="137"/>
                  </a:lnTo>
                  <a:lnTo>
                    <a:pt x="147" y="121"/>
                  </a:lnTo>
                  <a:lnTo>
                    <a:pt x="151" y="103"/>
                  </a:lnTo>
                  <a:lnTo>
                    <a:pt x="147" y="85"/>
                  </a:lnTo>
                  <a:lnTo>
                    <a:pt x="136" y="70"/>
                  </a:lnTo>
                  <a:lnTo>
                    <a:pt x="122" y="60"/>
                  </a:lnTo>
                  <a:lnTo>
                    <a:pt x="104" y="56"/>
                  </a:lnTo>
                  <a:close/>
                  <a:moveTo>
                    <a:pt x="81" y="0"/>
                  </a:moveTo>
                  <a:lnTo>
                    <a:pt x="126" y="0"/>
                  </a:lnTo>
                  <a:lnTo>
                    <a:pt x="126" y="28"/>
                  </a:lnTo>
                  <a:lnTo>
                    <a:pt x="134" y="31"/>
                  </a:lnTo>
                  <a:lnTo>
                    <a:pt x="140" y="34"/>
                  </a:lnTo>
                  <a:lnTo>
                    <a:pt x="159" y="15"/>
                  </a:lnTo>
                  <a:lnTo>
                    <a:pt x="161" y="13"/>
                  </a:lnTo>
                  <a:lnTo>
                    <a:pt x="164" y="15"/>
                  </a:lnTo>
                  <a:lnTo>
                    <a:pt x="192" y="43"/>
                  </a:lnTo>
                  <a:lnTo>
                    <a:pt x="194" y="45"/>
                  </a:lnTo>
                  <a:lnTo>
                    <a:pt x="192" y="48"/>
                  </a:lnTo>
                  <a:lnTo>
                    <a:pt x="173" y="66"/>
                  </a:lnTo>
                  <a:lnTo>
                    <a:pt x="176" y="73"/>
                  </a:lnTo>
                  <a:lnTo>
                    <a:pt x="178" y="81"/>
                  </a:lnTo>
                  <a:lnTo>
                    <a:pt x="209" y="81"/>
                  </a:lnTo>
                  <a:lnTo>
                    <a:pt x="209" y="127"/>
                  </a:lnTo>
                  <a:lnTo>
                    <a:pt x="205" y="127"/>
                  </a:lnTo>
                  <a:lnTo>
                    <a:pt x="205" y="127"/>
                  </a:lnTo>
                  <a:lnTo>
                    <a:pt x="178" y="127"/>
                  </a:lnTo>
                  <a:lnTo>
                    <a:pt x="176" y="133"/>
                  </a:lnTo>
                  <a:lnTo>
                    <a:pt x="173" y="141"/>
                  </a:lnTo>
                  <a:lnTo>
                    <a:pt x="192" y="159"/>
                  </a:lnTo>
                  <a:lnTo>
                    <a:pt x="194" y="162"/>
                  </a:lnTo>
                  <a:lnTo>
                    <a:pt x="192" y="163"/>
                  </a:lnTo>
                  <a:lnTo>
                    <a:pt x="164" y="191"/>
                  </a:lnTo>
                  <a:lnTo>
                    <a:pt x="161" y="193"/>
                  </a:lnTo>
                  <a:lnTo>
                    <a:pt x="140" y="172"/>
                  </a:lnTo>
                  <a:lnTo>
                    <a:pt x="134" y="175"/>
                  </a:lnTo>
                  <a:lnTo>
                    <a:pt x="127" y="178"/>
                  </a:lnTo>
                  <a:lnTo>
                    <a:pt x="127" y="208"/>
                  </a:lnTo>
                  <a:lnTo>
                    <a:pt x="81" y="208"/>
                  </a:lnTo>
                  <a:lnTo>
                    <a:pt x="81" y="179"/>
                  </a:lnTo>
                  <a:lnTo>
                    <a:pt x="75" y="176"/>
                  </a:lnTo>
                  <a:lnTo>
                    <a:pt x="67" y="172"/>
                  </a:lnTo>
                  <a:lnTo>
                    <a:pt x="49" y="191"/>
                  </a:lnTo>
                  <a:lnTo>
                    <a:pt x="46" y="193"/>
                  </a:lnTo>
                  <a:lnTo>
                    <a:pt x="17" y="163"/>
                  </a:lnTo>
                  <a:lnTo>
                    <a:pt x="15" y="162"/>
                  </a:lnTo>
                  <a:lnTo>
                    <a:pt x="17" y="159"/>
                  </a:lnTo>
                  <a:lnTo>
                    <a:pt x="34" y="141"/>
                  </a:lnTo>
                  <a:lnTo>
                    <a:pt x="32" y="133"/>
                  </a:lnTo>
                  <a:lnTo>
                    <a:pt x="28" y="125"/>
                  </a:lnTo>
                  <a:lnTo>
                    <a:pt x="0" y="125"/>
                  </a:lnTo>
                  <a:lnTo>
                    <a:pt x="0" y="81"/>
                  </a:lnTo>
                  <a:lnTo>
                    <a:pt x="29" y="81"/>
                  </a:lnTo>
                  <a:lnTo>
                    <a:pt x="32" y="73"/>
                  </a:lnTo>
                  <a:lnTo>
                    <a:pt x="34" y="65"/>
                  </a:lnTo>
                  <a:lnTo>
                    <a:pt x="17" y="48"/>
                  </a:lnTo>
                  <a:lnTo>
                    <a:pt x="15" y="45"/>
                  </a:lnTo>
                  <a:lnTo>
                    <a:pt x="17" y="43"/>
                  </a:lnTo>
                  <a:lnTo>
                    <a:pt x="45" y="15"/>
                  </a:lnTo>
                  <a:lnTo>
                    <a:pt x="46" y="13"/>
                  </a:lnTo>
                  <a:lnTo>
                    <a:pt x="49" y="15"/>
                  </a:lnTo>
                  <a:lnTo>
                    <a:pt x="67" y="34"/>
                  </a:lnTo>
                  <a:lnTo>
                    <a:pt x="74" y="31"/>
                  </a:lnTo>
                  <a:lnTo>
                    <a:pt x="81" y="28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Freeform 209">
              <a:extLst>
                <a:ext uri="{FF2B5EF4-FFF2-40B4-BE49-F238E27FC236}">
                  <a16:creationId xmlns:a16="http://schemas.microsoft.com/office/drawing/2014/main" id="{F43E6273-107C-43FD-A8A0-78F7626C5A7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29248" y="1663871"/>
              <a:ext cx="286162" cy="286020"/>
            </a:xfrm>
            <a:custGeom>
              <a:avLst/>
              <a:gdLst>
                <a:gd name="T0" fmla="*/ 85 w 208"/>
                <a:gd name="T1" fmla="*/ 61 h 209"/>
                <a:gd name="T2" fmla="*/ 60 w 208"/>
                <a:gd name="T3" fmla="*/ 85 h 209"/>
                <a:gd name="T4" fmla="*/ 60 w 208"/>
                <a:gd name="T5" fmla="*/ 122 h 209"/>
                <a:gd name="T6" fmla="*/ 85 w 208"/>
                <a:gd name="T7" fmla="*/ 147 h 209"/>
                <a:gd name="T8" fmla="*/ 121 w 208"/>
                <a:gd name="T9" fmla="*/ 147 h 209"/>
                <a:gd name="T10" fmla="*/ 146 w 208"/>
                <a:gd name="T11" fmla="*/ 122 h 209"/>
                <a:gd name="T12" fmla="*/ 146 w 208"/>
                <a:gd name="T13" fmla="*/ 85 h 209"/>
                <a:gd name="T14" fmla="*/ 121 w 208"/>
                <a:gd name="T15" fmla="*/ 61 h 209"/>
                <a:gd name="T16" fmla="*/ 81 w 208"/>
                <a:gd name="T17" fmla="*/ 0 h 209"/>
                <a:gd name="T18" fmla="*/ 125 w 208"/>
                <a:gd name="T19" fmla="*/ 29 h 209"/>
                <a:gd name="T20" fmla="*/ 140 w 208"/>
                <a:gd name="T21" fmla="*/ 34 h 209"/>
                <a:gd name="T22" fmla="*/ 161 w 208"/>
                <a:gd name="T23" fmla="*/ 13 h 209"/>
                <a:gd name="T24" fmla="*/ 191 w 208"/>
                <a:gd name="T25" fmla="*/ 44 h 209"/>
                <a:gd name="T26" fmla="*/ 191 w 208"/>
                <a:gd name="T27" fmla="*/ 49 h 209"/>
                <a:gd name="T28" fmla="*/ 175 w 208"/>
                <a:gd name="T29" fmla="*/ 75 h 209"/>
                <a:gd name="T30" fmla="*/ 208 w 208"/>
                <a:gd name="T31" fmla="*/ 82 h 209"/>
                <a:gd name="T32" fmla="*/ 178 w 208"/>
                <a:gd name="T33" fmla="*/ 127 h 209"/>
                <a:gd name="T34" fmla="*/ 172 w 208"/>
                <a:gd name="T35" fmla="*/ 142 h 209"/>
                <a:gd name="T36" fmla="*/ 192 w 208"/>
                <a:gd name="T37" fmla="*/ 163 h 209"/>
                <a:gd name="T38" fmla="*/ 161 w 208"/>
                <a:gd name="T39" fmla="*/ 194 h 209"/>
                <a:gd name="T40" fmla="*/ 140 w 208"/>
                <a:gd name="T41" fmla="*/ 173 h 209"/>
                <a:gd name="T42" fmla="*/ 127 w 208"/>
                <a:gd name="T43" fmla="*/ 178 h 209"/>
                <a:gd name="T44" fmla="*/ 81 w 208"/>
                <a:gd name="T45" fmla="*/ 209 h 209"/>
                <a:gd name="T46" fmla="*/ 74 w 208"/>
                <a:gd name="T47" fmla="*/ 177 h 209"/>
                <a:gd name="T48" fmla="*/ 48 w 208"/>
                <a:gd name="T49" fmla="*/ 192 h 209"/>
                <a:gd name="T50" fmla="*/ 44 w 208"/>
                <a:gd name="T51" fmla="*/ 192 h 209"/>
                <a:gd name="T52" fmla="*/ 14 w 208"/>
                <a:gd name="T53" fmla="*/ 163 h 209"/>
                <a:gd name="T54" fmla="*/ 34 w 208"/>
                <a:gd name="T55" fmla="*/ 142 h 209"/>
                <a:gd name="T56" fmla="*/ 27 w 208"/>
                <a:gd name="T57" fmla="*/ 126 h 209"/>
                <a:gd name="T58" fmla="*/ 0 w 208"/>
                <a:gd name="T59" fmla="*/ 82 h 209"/>
                <a:gd name="T60" fmla="*/ 31 w 208"/>
                <a:gd name="T61" fmla="*/ 74 h 209"/>
                <a:gd name="T62" fmla="*/ 14 w 208"/>
                <a:gd name="T63" fmla="*/ 46 h 209"/>
                <a:gd name="T64" fmla="*/ 44 w 208"/>
                <a:gd name="T65" fmla="*/ 16 h 209"/>
                <a:gd name="T66" fmla="*/ 48 w 208"/>
                <a:gd name="T67" fmla="*/ 16 h 209"/>
                <a:gd name="T68" fmla="*/ 73 w 208"/>
                <a:gd name="T69" fmla="*/ 32 h 209"/>
                <a:gd name="T70" fmla="*/ 81 w 208"/>
                <a:gd name="T71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08" h="209">
                  <a:moveTo>
                    <a:pt x="103" y="57"/>
                  </a:moveTo>
                  <a:lnTo>
                    <a:pt x="85" y="61"/>
                  </a:lnTo>
                  <a:lnTo>
                    <a:pt x="70" y="71"/>
                  </a:lnTo>
                  <a:lnTo>
                    <a:pt x="60" y="85"/>
                  </a:lnTo>
                  <a:lnTo>
                    <a:pt x="56" y="104"/>
                  </a:lnTo>
                  <a:lnTo>
                    <a:pt x="60" y="122"/>
                  </a:lnTo>
                  <a:lnTo>
                    <a:pt x="70" y="138"/>
                  </a:lnTo>
                  <a:lnTo>
                    <a:pt x="85" y="147"/>
                  </a:lnTo>
                  <a:lnTo>
                    <a:pt x="103" y="151"/>
                  </a:lnTo>
                  <a:lnTo>
                    <a:pt x="121" y="147"/>
                  </a:lnTo>
                  <a:lnTo>
                    <a:pt x="136" y="138"/>
                  </a:lnTo>
                  <a:lnTo>
                    <a:pt x="146" y="122"/>
                  </a:lnTo>
                  <a:lnTo>
                    <a:pt x="150" y="104"/>
                  </a:lnTo>
                  <a:lnTo>
                    <a:pt x="146" y="85"/>
                  </a:lnTo>
                  <a:lnTo>
                    <a:pt x="136" y="71"/>
                  </a:lnTo>
                  <a:lnTo>
                    <a:pt x="121" y="61"/>
                  </a:lnTo>
                  <a:lnTo>
                    <a:pt x="103" y="57"/>
                  </a:lnTo>
                  <a:close/>
                  <a:moveTo>
                    <a:pt x="81" y="0"/>
                  </a:moveTo>
                  <a:lnTo>
                    <a:pt x="125" y="0"/>
                  </a:lnTo>
                  <a:lnTo>
                    <a:pt x="125" y="29"/>
                  </a:lnTo>
                  <a:lnTo>
                    <a:pt x="133" y="32"/>
                  </a:lnTo>
                  <a:lnTo>
                    <a:pt x="140" y="34"/>
                  </a:lnTo>
                  <a:lnTo>
                    <a:pt x="158" y="16"/>
                  </a:lnTo>
                  <a:lnTo>
                    <a:pt x="161" y="13"/>
                  </a:lnTo>
                  <a:lnTo>
                    <a:pt x="163" y="16"/>
                  </a:lnTo>
                  <a:lnTo>
                    <a:pt x="191" y="44"/>
                  </a:lnTo>
                  <a:lnTo>
                    <a:pt x="192" y="46"/>
                  </a:lnTo>
                  <a:lnTo>
                    <a:pt x="191" y="49"/>
                  </a:lnTo>
                  <a:lnTo>
                    <a:pt x="172" y="67"/>
                  </a:lnTo>
                  <a:lnTo>
                    <a:pt x="175" y="75"/>
                  </a:lnTo>
                  <a:lnTo>
                    <a:pt x="178" y="82"/>
                  </a:lnTo>
                  <a:lnTo>
                    <a:pt x="208" y="82"/>
                  </a:lnTo>
                  <a:lnTo>
                    <a:pt x="208" y="127"/>
                  </a:lnTo>
                  <a:lnTo>
                    <a:pt x="178" y="127"/>
                  </a:lnTo>
                  <a:lnTo>
                    <a:pt x="175" y="134"/>
                  </a:lnTo>
                  <a:lnTo>
                    <a:pt x="172" y="142"/>
                  </a:lnTo>
                  <a:lnTo>
                    <a:pt x="191" y="160"/>
                  </a:lnTo>
                  <a:lnTo>
                    <a:pt x="192" y="163"/>
                  </a:lnTo>
                  <a:lnTo>
                    <a:pt x="163" y="192"/>
                  </a:lnTo>
                  <a:lnTo>
                    <a:pt x="161" y="194"/>
                  </a:lnTo>
                  <a:lnTo>
                    <a:pt x="158" y="192"/>
                  </a:lnTo>
                  <a:lnTo>
                    <a:pt x="140" y="173"/>
                  </a:lnTo>
                  <a:lnTo>
                    <a:pt x="133" y="177"/>
                  </a:lnTo>
                  <a:lnTo>
                    <a:pt x="127" y="178"/>
                  </a:lnTo>
                  <a:lnTo>
                    <a:pt x="127" y="209"/>
                  </a:lnTo>
                  <a:lnTo>
                    <a:pt x="81" y="209"/>
                  </a:lnTo>
                  <a:lnTo>
                    <a:pt x="81" y="180"/>
                  </a:lnTo>
                  <a:lnTo>
                    <a:pt x="74" y="177"/>
                  </a:lnTo>
                  <a:lnTo>
                    <a:pt x="66" y="173"/>
                  </a:lnTo>
                  <a:lnTo>
                    <a:pt x="48" y="192"/>
                  </a:lnTo>
                  <a:lnTo>
                    <a:pt x="45" y="194"/>
                  </a:lnTo>
                  <a:lnTo>
                    <a:pt x="44" y="192"/>
                  </a:lnTo>
                  <a:lnTo>
                    <a:pt x="17" y="165"/>
                  </a:lnTo>
                  <a:lnTo>
                    <a:pt x="14" y="163"/>
                  </a:lnTo>
                  <a:lnTo>
                    <a:pt x="17" y="160"/>
                  </a:lnTo>
                  <a:lnTo>
                    <a:pt x="34" y="142"/>
                  </a:lnTo>
                  <a:lnTo>
                    <a:pt x="30" y="134"/>
                  </a:lnTo>
                  <a:lnTo>
                    <a:pt x="27" y="126"/>
                  </a:lnTo>
                  <a:lnTo>
                    <a:pt x="0" y="126"/>
                  </a:lnTo>
                  <a:lnTo>
                    <a:pt x="0" y="82"/>
                  </a:lnTo>
                  <a:lnTo>
                    <a:pt x="28" y="82"/>
                  </a:lnTo>
                  <a:lnTo>
                    <a:pt x="31" y="74"/>
                  </a:lnTo>
                  <a:lnTo>
                    <a:pt x="34" y="66"/>
                  </a:lnTo>
                  <a:lnTo>
                    <a:pt x="14" y="46"/>
                  </a:lnTo>
                  <a:lnTo>
                    <a:pt x="17" y="44"/>
                  </a:lnTo>
                  <a:lnTo>
                    <a:pt x="44" y="16"/>
                  </a:lnTo>
                  <a:lnTo>
                    <a:pt x="45" y="13"/>
                  </a:lnTo>
                  <a:lnTo>
                    <a:pt x="48" y="16"/>
                  </a:lnTo>
                  <a:lnTo>
                    <a:pt x="66" y="34"/>
                  </a:lnTo>
                  <a:lnTo>
                    <a:pt x="73" y="32"/>
                  </a:lnTo>
                  <a:lnTo>
                    <a:pt x="81" y="29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Freeform 210">
              <a:extLst>
                <a:ext uri="{FF2B5EF4-FFF2-40B4-BE49-F238E27FC236}">
                  <a16:creationId xmlns:a16="http://schemas.microsoft.com/office/drawing/2014/main" id="{9073FCE8-E66A-4E92-9310-E39F512401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55660" y="2608609"/>
              <a:ext cx="212579" cy="216686"/>
            </a:xfrm>
            <a:custGeom>
              <a:avLst/>
              <a:gdLst>
                <a:gd name="T0" fmla="*/ 63 w 155"/>
                <a:gd name="T1" fmla="*/ 46 h 156"/>
                <a:gd name="T2" fmla="*/ 45 w 155"/>
                <a:gd name="T3" fmla="*/ 64 h 156"/>
                <a:gd name="T4" fmla="*/ 45 w 155"/>
                <a:gd name="T5" fmla="*/ 92 h 156"/>
                <a:gd name="T6" fmla="*/ 63 w 155"/>
                <a:gd name="T7" fmla="*/ 110 h 156"/>
                <a:gd name="T8" fmla="*/ 91 w 155"/>
                <a:gd name="T9" fmla="*/ 110 h 156"/>
                <a:gd name="T10" fmla="*/ 109 w 155"/>
                <a:gd name="T11" fmla="*/ 92 h 156"/>
                <a:gd name="T12" fmla="*/ 109 w 155"/>
                <a:gd name="T13" fmla="*/ 64 h 156"/>
                <a:gd name="T14" fmla="*/ 91 w 155"/>
                <a:gd name="T15" fmla="*/ 46 h 156"/>
                <a:gd name="T16" fmla="*/ 61 w 155"/>
                <a:gd name="T17" fmla="*/ 0 h 156"/>
                <a:gd name="T18" fmla="*/ 95 w 155"/>
                <a:gd name="T19" fmla="*/ 22 h 156"/>
                <a:gd name="T20" fmla="*/ 105 w 155"/>
                <a:gd name="T21" fmla="*/ 26 h 156"/>
                <a:gd name="T22" fmla="*/ 121 w 155"/>
                <a:gd name="T23" fmla="*/ 10 h 156"/>
                <a:gd name="T24" fmla="*/ 142 w 155"/>
                <a:gd name="T25" fmla="*/ 33 h 156"/>
                <a:gd name="T26" fmla="*/ 142 w 155"/>
                <a:gd name="T27" fmla="*/ 37 h 156"/>
                <a:gd name="T28" fmla="*/ 131 w 155"/>
                <a:gd name="T29" fmla="*/ 56 h 156"/>
                <a:gd name="T30" fmla="*/ 155 w 155"/>
                <a:gd name="T31" fmla="*/ 61 h 156"/>
                <a:gd name="T32" fmla="*/ 152 w 155"/>
                <a:gd name="T33" fmla="*/ 96 h 156"/>
                <a:gd name="T34" fmla="*/ 133 w 155"/>
                <a:gd name="T35" fmla="*/ 96 h 156"/>
                <a:gd name="T36" fmla="*/ 129 w 155"/>
                <a:gd name="T37" fmla="*/ 106 h 156"/>
                <a:gd name="T38" fmla="*/ 145 w 155"/>
                <a:gd name="T39" fmla="*/ 120 h 156"/>
                <a:gd name="T40" fmla="*/ 122 w 155"/>
                <a:gd name="T41" fmla="*/ 143 h 156"/>
                <a:gd name="T42" fmla="*/ 118 w 155"/>
                <a:gd name="T43" fmla="*/ 143 h 156"/>
                <a:gd name="T44" fmla="*/ 95 w 155"/>
                <a:gd name="T45" fmla="*/ 133 h 156"/>
                <a:gd name="T46" fmla="*/ 62 w 155"/>
                <a:gd name="T47" fmla="*/ 156 h 156"/>
                <a:gd name="T48" fmla="*/ 56 w 155"/>
                <a:gd name="T49" fmla="*/ 132 h 156"/>
                <a:gd name="T50" fmla="*/ 37 w 155"/>
                <a:gd name="T51" fmla="*/ 143 h 156"/>
                <a:gd name="T52" fmla="*/ 33 w 155"/>
                <a:gd name="T53" fmla="*/ 143 h 156"/>
                <a:gd name="T54" fmla="*/ 11 w 155"/>
                <a:gd name="T55" fmla="*/ 120 h 156"/>
                <a:gd name="T56" fmla="*/ 27 w 155"/>
                <a:gd name="T57" fmla="*/ 106 h 156"/>
                <a:gd name="T58" fmla="*/ 21 w 155"/>
                <a:gd name="T59" fmla="*/ 94 h 156"/>
                <a:gd name="T60" fmla="*/ 0 w 155"/>
                <a:gd name="T61" fmla="*/ 60 h 156"/>
                <a:gd name="T62" fmla="*/ 24 w 155"/>
                <a:gd name="T63" fmla="*/ 55 h 156"/>
                <a:gd name="T64" fmla="*/ 14 w 155"/>
                <a:gd name="T65" fmla="*/ 37 h 156"/>
                <a:gd name="T66" fmla="*/ 14 w 155"/>
                <a:gd name="T67" fmla="*/ 33 h 156"/>
                <a:gd name="T68" fmla="*/ 35 w 155"/>
                <a:gd name="T69" fmla="*/ 10 h 156"/>
                <a:gd name="T70" fmla="*/ 50 w 155"/>
                <a:gd name="T71" fmla="*/ 26 h 156"/>
                <a:gd name="T72" fmla="*/ 61 w 155"/>
                <a:gd name="T73" fmla="*/ 2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5" h="156">
                  <a:moveTo>
                    <a:pt x="78" y="43"/>
                  </a:moveTo>
                  <a:lnTo>
                    <a:pt x="63" y="46"/>
                  </a:lnTo>
                  <a:lnTo>
                    <a:pt x="53" y="54"/>
                  </a:lnTo>
                  <a:lnTo>
                    <a:pt x="45" y="64"/>
                  </a:lnTo>
                  <a:lnTo>
                    <a:pt x="42" y="77"/>
                  </a:lnTo>
                  <a:lnTo>
                    <a:pt x="45" y="92"/>
                  </a:lnTo>
                  <a:lnTo>
                    <a:pt x="53" y="102"/>
                  </a:lnTo>
                  <a:lnTo>
                    <a:pt x="63" y="110"/>
                  </a:lnTo>
                  <a:lnTo>
                    <a:pt x="78" y="113"/>
                  </a:lnTo>
                  <a:lnTo>
                    <a:pt x="91" y="110"/>
                  </a:lnTo>
                  <a:lnTo>
                    <a:pt x="103" y="102"/>
                  </a:lnTo>
                  <a:lnTo>
                    <a:pt x="109" y="92"/>
                  </a:lnTo>
                  <a:lnTo>
                    <a:pt x="112" y="77"/>
                  </a:lnTo>
                  <a:lnTo>
                    <a:pt x="109" y="64"/>
                  </a:lnTo>
                  <a:lnTo>
                    <a:pt x="103" y="54"/>
                  </a:lnTo>
                  <a:lnTo>
                    <a:pt x="91" y="46"/>
                  </a:lnTo>
                  <a:lnTo>
                    <a:pt x="78" y="43"/>
                  </a:lnTo>
                  <a:close/>
                  <a:moveTo>
                    <a:pt x="61" y="0"/>
                  </a:moveTo>
                  <a:lnTo>
                    <a:pt x="95" y="0"/>
                  </a:lnTo>
                  <a:lnTo>
                    <a:pt x="95" y="22"/>
                  </a:lnTo>
                  <a:lnTo>
                    <a:pt x="100" y="23"/>
                  </a:lnTo>
                  <a:lnTo>
                    <a:pt x="105" y="26"/>
                  </a:lnTo>
                  <a:lnTo>
                    <a:pt x="118" y="13"/>
                  </a:lnTo>
                  <a:lnTo>
                    <a:pt x="121" y="10"/>
                  </a:lnTo>
                  <a:lnTo>
                    <a:pt x="122" y="13"/>
                  </a:lnTo>
                  <a:lnTo>
                    <a:pt x="142" y="33"/>
                  </a:lnTo>
                  <a:lnTo>
                    <a:pt x="145" y="34"/>
                  </a:lnTo>
                  <a:lnTo>
                    <a:pt x="142" y="37"/>
                  </a:lnTo>
                  <a:lnTo>
                    <a:pt x="129" y="50"/>
                  </a:lnTo>
                  <a:lnTo>
                    <a:pt x="131" y="56"/>
                  </a:lnTo>
                  <a:lnTo>
                    <a:pt x="133" y="61"/>
                  </a:lnTo>
                  <a:lnTo>
                    <a:pt x="155" y="61"/>
                  </a:lnTo>
                  <a:lnTo>
                    <a:pt x="155" y="96"/>
                  </a:lnTo>
                  <a:lnTo>
                    <a:pt x="152" y="96"/>
                  </a:lnTo>
                  <a:lnTo>
                    <a:pt x="152" y="96"/>
                  </a:lnTo>
                  <a:lnTo>
                    <a:pt x="133" y="96"/>
                  </a:lnTo>
                  <a:lnTo>
                    <a:pt x="131" y="101"/>
                  </a:lnTo>
                  <a:lnTo>
                    <a:pt x="129" y="106"/>
                  </a:lnTo>
                  <a:lnTo>
                    <a:pt x="142" y="119"/>
                  </a:lnTo>
                  <a:lnTo>
                    <a:pt x="145" y="120"/>
                  </a:lnTo>
                  <a:lnTo>
                    <a:pt x="142" y="123"/>
                  </a:lnTo>
                  <a:lnTo>
                    <a:pt x="122" y="143"/>
                  </a:lnTo>
                  <a:lnTo>
                    <a:pt x="121" y="145"/>
                  </a:lnTo>
                  <a:lnTo>
                    <a:pt x="118" y="143"/>
                  </a:lnTo>
                  <a:lnTo>
                    <a:pt x="105" y="130"/>
                  </a:lnTo>
                  <a:lnTo>
                    <a:pt x="95" y="133"/>
                  </a:lnTo>
                  <a:lnTo>
                    <a:pt x="95" y="156"/>
                  </a:lnTo>
                  <a:lnTo>
                    <a:pt x="62" y="156"/>
                  </a:lnTo>
                  <a:lnTo>
                    <a:pt x="62" y="133"/>
                  </a:lnTo>
                  <a:lnTo>
                    <a:pt x="56" y="132"/>
                  </a:lnTo>
                  <a:lnTo>
                    <a:pt x="50" y="130"/>
                  </a:lnTo>
                  <a:lnTo>
                    <a:pt x="37" y="143"/>
                  </a:lnTo>
                  <a:lnTo>
                    <a:pt x="35" y="145"/>
                  </a:lnTo>
                  <a:lnTo>
                    <a:pt x="33" y="143"/>
                  </a:lnTo>
                  <a:lnTo>
                    <a:pt x="14" y="123"/>
                  </a:lnTo>
                  <a:lnTo>
                    <a:pt x="11" y="120"/>
                  </a:lnTo>
                  <a:lnTo>
                    <a:pt x="14" y="119"/>
                  </a:lnTo>
                  <a:lnTo>
                    <a:pt x="27" y="106"/>
                  </a:lnTo>
                  <a:lnTo>
                    <a:pt x="24" y="101"/>
                  </a:lnTo>
                  <a:lnTo>
                    <a:pt x="21" y="94"/>
                  </a:lnTo>
                  <a:lnTo>
                    <a:pt x="0" y="94"/>
                  </a:lnTo>
                  <a:lnTo>
                    <a:pt x="0" y="60"/>
                  </a:lnTo>
                  <a:lnTo>
                    <a:pt x="21" y="60"/>
                  </a:lnTo>
                  <a:lnTo>
                    <a:pt x="24" y="55"/>
                  </a:lnTo>
                  <a:lnTo>
                    <a:pt x="27" y="50"/>
                  </a:lnTo>
                  <a:lnTo>
                    <a:pt x="14" y="37"/>
                  </a:lnTo>
                  <a:lnTo>
                    <a:pt x="11" y="34"/>
                  </a:lnTo>
                  <a:lnTo>
                    <a:pt x="14" y="33"/>
                  </a:lnTo>
                  <a:lnTo>
                    <a:pt x="33" y="13"/>
                  </a:lnTo>
                  <a:lnTo>
                    <a:pt x="35" y="10"/>
                  </a:lnTo>
                  <a:lnTo>
                    <a:pt x="37" y="13"/>
                  </a:lnTo>
                  <a:lnTo>
                    <a:pt x="50" y="26"/>
                  </a:lnTo>
                  <a:lnTo>
                    <a:pt x="56" y="23"/>
                  </a:lnTo>
                  <a:lnTo>
                    <a:pt x="61" y="22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Freeform 211">
              <a:extLst>
                <a:ext uri="{FF2B5EF4-FFF2-40B4-BE49-F238E27FC236}">
                  <a16:creationId xmlns:a16="http://schemas.microsoft.com/office/drawing/2014/main" id="{32840F8F-92A0-46D3-9B37-B0565F4E014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91503" y="3215324"/>
              <a:ext cx="163523" cy="173347"/>
            </a:xfrm>
            <a:custGeom>
              <a:avLst/>
              <a:gdLst>
                <a:gd name="T0" fmla="*/ 45 w 121"/>
                <a:gd name="T1" fmla="*/ 37 h 122"/>
                <a:gd name="T2" fmla="*/ 32 w 121"/>
                <a:gd name="T3" fmla="*/ 61 h 122"/>
                <a:gd name="T4" fmla="*/ 45 w 121"/>
                <a:gd name="T5" fmla="*/ 84 h 122"/>
                <a:gd name="T6" fmla="*/ 74 w 121"/>
                <a:gd name="T7" fmla="*/ 84 h 122"/>
                <a:gd name="T8" fmla="*/ 87 w 121"/>
                <a:gd name="T9" fmla="*/ 61 h 122"/>
                <a:gd name="T10" fmla="*/ 74 w 121"/>
                <a:gd name="T11" fmla="*/ 37 h 122"/>
                <a:gd name="T12" fmla="*/ 47 w 121"/>
                <a:gd name="T13" fmla="*/ 0 h 122"/>
                <a:gd name="T14" fmla="*/ 73 w 121"/>
                <a:gd name="T15" fmla="*/ 17 h 122"/>
                <a:gd name="T16" fmla="*/ 93 w 121"/>
                <a:gd name="T17" fmla="*/ 9 h 122"/>
                <a:gd name="T18" fmla="*/ 95 w 121"/>
                <a:gd name="T19" fmla="*/ 9 h 122"/>
                <a:gd name="T20" fmla="*/ 112 w 121"/>
                <a:gd name="T21" fmla="*/ 26 h 122"/>
                <a:gd name="T22" fmla="*/ 100 w 121"/>
                <a:gd name="T23" fmla="*/ 40 h 122"/>
                <a:gd name="T24" fmla="*/ 104 w 121"/>
                <a:gd name="T25" fmla="*/ 47 h 122"/>
                <a:gd name="T26" fmla="*/ 121 w 121"/>
                <a:gd name="T27" fmla="*/ 75 h 122"/>
                <a:gd name="T28" fmla="*/ 119 w 121"/>
                <a:gd name="T29" fmla="*/ 75 h 122"/>
                <a:gd name="T30" fmla="*/ 100 w 121"/>
                <a:gd name="T31" fmla="*/ 83 h 122"/>
                <a:gd name="T32" fmla="*/ 112 w 121"/>
                <a:gd name="T33" fmla="*/ 95 h 122"/>
                <a:gd name="T34" fmla="*/ 95 w 121"/>
                <a:gd name="T35" fmla="*/ 113 h 122"/>
                <a:gd name="T36" fmla="*/ 93 w 121"/>
                <a:gd name="T37" fmla="*/ 113 h 122"/>
                <a:gd name="T38" fmla="*/ 74 w 121"/>
                <a:gd name="T39" fmla="*/ 105 h 122"/>
                <a:gd name="T40" fmla="*/ 47 w 121"/>
                <a:gd name="T41" fmla="*/ 122 h 122"/>
                <a:gd name="T42" fmla="*/ 39 w 121"/>
                <a:gd name="T43" fmla="*/ 101 h 122"/>
                <a:gd name="T44" fmla="*/ 27 w 121"/>
                <a:gd name="T45" fmla="*/ 114 h 122"/>
                <a:gd name="T46" fmla="*/ 9 w 121"/>
                <a:gd name="T47" fmla="*/ 96 h 122"/>
                <a:gd name="T48" fmla="*/ 9 w 121"/>
                <a:gd name="T49" fmla="*/ 93 h 122"/>
                <a:gd name="T50" fmla="*/ 18 w 121"/>
                <a:gd name="T51" fmla="*/ 79 h 122"/>
                <a:gd name="T52" fmla="*/ 0 w 121"/>
                <a:gd name="T53" fmla="*/ 74 h 122"/>
                <a:gd name="T54" fmla="*/ 15 w 121"/>
                <a:gd name="T55" fmla="*/ 47 h 122"/>
                <a:gd name="T56" fmla="*/ 19 w 121"/>
                <a:gd name="T57" fmla="*/ 38 h 122"/>
                <a:gd name="T58" fmla="*/ 7 w 121"/>
                <a:gd name="T59" fmla="*/ 26 h 122"/>
                <a:gd name="T60" fmla="*/ 24 w 121"/>
                <a:gd name="T61" fmla="*/ 9 h 122"/>
                <a:gd name="T62" fmla="*/ 28 w 121"/>
                <a:gd name="T63" fmla="*/ 9 h 122"/>
                <a:gd name="T64" fmla="*/ 47 w 121"/>
                <a:gd name="T65" fmla="*/ 17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1" h="122">
                  <a:moveTo>
                    <a:pt x="60" y="33"/>
                  </a:moveTo>
                  <a:lnTo>
                    <a:pt x="45" y="37"/>
                  </a:lnTo>
                  <a:lnTo>
                    <a:pt x="36" y="47"/>
                  </a:lnTo>
                  <a:lnTo>
                    <a:pt x="32" y="61"/>
                  </a:lnTo>
                  <a:lnTo>
                    <a:pt x="36" y="75"/>
                  </a:lnTo>
                  <a:lnTo>
                    <a:pt x="45" y="84"/>
                  </a:lnTo>
                  <a:lnTo>
                    <a:pt x="60" y="88"/>
                  </a:lnTo>
                  <a:lnTo>
                    <a:pt x="74" y="84"/>
                  </a:lnTo>
                  <a:lnTo>
                    <a:pt x="83" y="75"/>
                  </a:lnTo>
                  <a:lnTo>
                    <a:pt x="87" y="61"/>
                  </a:lnTo>
                  <a:lnTo>
                    <a:pt x="83" y="47"/>
                  </a:lnTo>
                  <a:lnTo>
                    <a:pt x="74" y="37"/>
                  </a:lnTo>
                  <a:lnTo>
                    <a:pt x="60" y="33"/>
                  </a:lnTo>
                  <a:close/>
                  <a:moveTo>
                    <a:pt x="47" y="0"/>
                  </a:moveTo>
                  <a:lnTo>
                    <a:pt x="73" y="0"/>
                  </a:lnTo>
                  <a:lnTo>
                    <a:pt x="73" y="17"/>
                  </a:lnTo>
                  <a:lnTo>
                    <a:pt x="81" y="20"/>
                  </a:lnTo>
                  <a:lnTo>
                    <a:pt x="93" y="9"/>
                  </a:lnTo>
                  <a:lnTo>
                    <a:pt x="94" y="8"/>
                  </a:lnTo>
                  <a:lnTo>
                    <a:pt x="95" y="9"/>
                  </a:lnTo>
                  <a:lnTo>
                    <a:pt x="111" y="25"/>
                  </a:lnTo>
                  <a:lnTo>
                    <a:pt x="112" y="26"/>
                  </a:lnTo>
                  <a:lnTo>
                    <a:pt x="111" y="28"/>
                  </a:lnTo>
                  <a:lnTo>
                    <a:pt x="100" y="40"/>
                  </a:lnTo>
                  <a:lnTo>
                    <a:pt x="102" y="44"/>
                  </a:lnTo>
                  <a:lnTo>
                    <a:pt x="104" y="47"/>
                  </a:lnTo>
                  <a:lnTo>
                    <a:pt x="121" y="47"/>
                  </a:lnTo>
                  <a:lnTo>
                    <a:pt x="121" y="75"/>
                  </a:lnTo>
                  <a:lnTo>
                    <a:pt x="119" y="75"/>
                  </a:lnTo>
                  <a:lnTo>
                    <a:pt x="119" y="75"/>
                  </a:lnTo>
                  <a:lnTo>
                    <a:pt x="103" y="75"/>
                  </a:lnTo>
                  <a:lnTo>
                    <a:pt x="100" y="83"/>
                  </a:lnTo>
                  <a:lnTo>
                    <a:pt x="111" y="93"/>
                  </a:lnTo>
                  <a:lnTo>
                    <a:pt x="112" y="95"/>
                  </a:lnTo>
                  <a:lnTo>
                    <a:pt x="111" y="96"/>
                  </a:lnTo>
                  <a:lnTo>
                    <a:pt x="95" y="113"/>
                  </a:lnTo>
                  <a:lnTo>
                    <a:pt x="94" y="114"/>
                  </a:lnTo>
                  <a:lnTo>
                    <a:pt x="93" y="113"/>
                  </a:lnTo>
                  <a:lnTo>
                    <a:pt x="81" y="101"/>
                  </a:lnTo>
                  <a:lnTo>
                    <a:pt x="74" y="105"/>
                  </a:lnTo>
                  <a:lnTo>
                    <a:pt x="74" y="122"/>
                  </a:lnTo>
                  <a:lnTo>
                    <a:pt x="47" y="122"/>
                  </a:lnTo>
                  <a:lnTo>
                    <a:pt x="47" y="105"/>
                  </a:lnTo>
                  <a:lnTo>
                    <a:pt x="39" y="101"/>
                  </a:lnTo>
                  <a:lnTo>
                    <a:pt x="28" y="113"/>
                  </a:lnTo>
                  <a:lnTo>
                    <a:pt x="27" y="114"/>
                  </a:lnTo>
                  <a:lnTo>
                    <a:pt x="24" y="113"/>
                  </a:lnTo>
                  <a:lnTo>
                    <a:pt x="9" y="96"/>
                  </a:lnTo>
                  <a:lnTo>
                    <a:pt x="7" y="95"/>
                  </a:lnTo>
                  <a:lnTo>
                    <a:pt x="9" y="93"/>
                  </a:lnTo>
                  <a:lnTo>
                    <a:pt x="19" y="83"/>
                  </a:lnTo>
                  <a:lnTo>
                    <a:pt x="18" y="79"/>
                  </a:lnTo>
                  <a:lnTo>
                    <a:pt x="15" y="74"/>
                  </a:lnTo>
                  <a:lnTo>
                    <a:pt x="0" y="74"/>
                  </a:lnTo>
                  <a:lnTo>
                    <a:pt x="0" y="47"/>
                  </a:lnTo>
                  <a:lnTo>
                    <a:pt x="15" y="47"/>
                  </a:lnTo>
                  <a:lnTo>
                    <a:pt x="18" y="44"/>
                  </a:lnTo>
                  <a:lnTo>
                    <a:pt x="19" y="38"/>
                  </a:lnTo>
                  <a:lnTo>
                    <a:pt x="9" y="28"/>
                  </a:lnTo>
                  <a:lnTo>
                    <a:pt x="7" y="26"/>
                  </a:lnTo>
                  <a:lnTo>
                    <a:pt x="9" y="25"/>
                  </a:lnTo>
                  <a:lnTo>
                    <a:pt x="24" y="9"/>
                  </a:lnTo>
                  <a:lnTo>
                    <a:pt x="27" y="8"/>
                  </a:lnTo>
                  <a:lnTo>
                    <a:pt x="28" y="9"/>
                  </a:lnTo>
                  <a:lnTo>
                    <a:pt x="39" y="20"/>
                  </a:lnTo>
                  <a:lnTo>
                    <a:pt x="47" y="17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Freeform 212">
              <a:extLst>
                <a:ext uri="{FF2B5EF4-FFF2-40B4-BE49-F238E27FC236}">
                  <a16:creationId xmlns:a16="http://schemas.microsoft.com/office/drawing/2014/main" id="{FA81D64E-DBA2-43C7-AF01-ED759F34628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04089" y="4870790"/>
              <a:ext cx="212579" cy="208016"/>
            </a:xfrm>
            <a:custGeom>
              <a:avLst/>
              <a:gdLst>
                <a:gd name="T0" fmla="*/ 62 w 151"/>
                <a:gd name="T1" fmla="*/ 44 h 150"/>
                <a:gd name="T2" fmla="*/ 44 w 151"/>
                <a:gd name="T3" fmla="*/ 61 h 150"/>
                <a:gd name="T4" fmla="*/ 44 w 151"/>
                <a:gd name="T5" fmla="*/ 87 h 150"/>
                <a:gd name="T6" fmla="*/ 62 w 151"/>
                <a:gd name="T7" fmla="*/ 106 h 150"/>
                <a:gd name="T8" fmla="*/ 88 w 151"/>
                <a:gd name="T9" fmla="*/ 106 h 150"/>
                <a:gd name="T10" fmla="*/ 106 w 151"/>
                <a:gd name="T11" fmla="*/ 87 h 150"/>
                <a:gd name="T12" fmla="*/ 106 w 151"/>
                <a:gd name="T13" fmla="*/ 61 h 150"/>
                <a:gd name="T14" fmla="*/ 88 w 151"/>
                <a:gd name="T15" fmla="*/ 44 h 150"/>
                <a:gd name="T16" fmla="*/ 58 w 151"/>
                <a:gd name="T17" fmla="*/ 0 h 150"/>
                <a:gd name="T18" fmla="*/ 91 w 151"/>
                <a:gd name="T19" fmla="*/ 21 h 150"/>
                <a:gd name="T20" fmla="*/ 101 w 151"/>
                <a:gd name="T21" fmla="*/ 24 h 150"/>
                <a:gd name="T22" fmla="*/ 117 w 151"/>
                <a:gd name="T23" fmla="*/ 10 h 150"/>
                <a:gd name="T24" fmla="*/ 138 w 151"/>
                <a:gd name="T25" fmla="*/ 31 h 150"/>
                <a:gd name="T26" fmla="*/ 138 w 151"/>
                <a:gd name="T27" fmla="*/ 35 h 150"/>
                <a:gd name="T28" fmla="*/ 127 w 151"/>
                <a:gd name="T29" fmla="*/ 53 h 150"/>
                <a:gd name="T30" fmla="*/ 151 w 151"/>
                <a:gd name="T31" fmla="*/ 59 h 150"/>
                <a:gd name="T32" fmla="*/ 129 w 151"/>
                <a:gd name="T33" fmla="*/ 91 h 150"/>
                <a:gd name="T34" fmla="*/ 125 w 151"/>
                <a:gd name="T35" fmla="*/ 102 h 150"/>
                <a:gd name="T36" fmla="*/ 139 w 151"/>
                <a:gd name="T37" fmla="*/ 117 h 150"/>
                <a:gd name="T38" fmla="*/ 118 w 151"/>
                <a:gd name="T39" fmla="*/ 138 h 150"/>
                <a:gd name="T40" fmla="*/ 114 w 151"/>
                <a:gd name="T41" fmla="*/ 138 h 150"/>
                <a:gd name="T42" fmla="*/ 92 w 151"/>
                <a:gd name="T43" fmla="*/ 129 h 150"/>
                <a:gd name="T44" fmla="*/ 59 w 151"/>
                <a:gd name="T45" fmla="*/ 150 h 150"/>
                <a:gd name="T46" fmla="*/ 54 w 151"/>
                <a:gd name="T47" fmla="*/ 128 h 150"/>
                <a:gd name="T48" fmla="*/ 36 w 151"/>
                <a:gd name="T49" fmla="*/ 138 h 150"/>
                <a:gd name="T50" fmla="*/ 32 w 151"/>
                <a:gd name="T51" fmla="*/ 138 h 150"/>
                <a:gd name="T52" fmla="*/ 11 w 151"/>
                <a:gd name="T53" fmla="*/ 117 h 150"/>
                <a:gd name="T54" fmla="*/ 25 w 151"/>
                <a:gd name="T55" fmla="*/ 102 h 150"/>
                <a:gd name="T56" fmla="*/ 20 w 151"/>
                <a:gd name="T57" fmla="*/ 91 h 150"/>
                <a:gd name="T58" fmla="*/ 0 w 151"/>
                <a:gd name="T59" fmla="*/ 59 h 150"/>
                <a:gd name="T60" fmla="*/ 23 w 151"/>
                <a:gd name="T61" fmla="*/ 52 h 150"/>
                <a:gd name="T62" fmla="*/ 12 w 151"/>
                <a:gd name="T63" fmla="*/ 35 h 150"/>
                <a:gd name="T64" fmla="*/ 12 w 151"/>
                <a:gd name="T65" fmla="*/ 31 h 150"/>
                <a:gd name="T66" fmla="*/ 33 w 151"/>
                <a:gd name="T67" fmla="*/ 10 h 150"/>
                <a:gd name="T68" fmla="*/ 49 w 151"/>
                <a:gd name="T69" fmla="*/ 24 h 150"/>
                <a:gd name="T70" fmla="*/ 58 w 151"/>
                <a:gd name="T71" fmla="*/ 21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51" h="150">
                  <a:moveTo>
                    <a:pt x="75" y="42"/>
                  </a:moveTo>
                  <a:lnTo>
                    <a:pt x="62" y="44"/>
                  </a:lnTo>
                  <a:lnTo>
                    <a:pt x="51" y="51"/>
                  </a:lnTo>
                  <a:lnTo>
                    <a:pt x="44" y="61"/>
                  </a:lnTo>
                  <a:lnTo>
                    <a:pt x="41" y="74"/>
                  </a:lnTo>
                  <a:lnTo>
                    <a:pt x="44" y="87"/>
                  </a:lnTo>
                  <a:lnTo>
                    <a:pt x="51" y="99"/>
                  </a:lnTo>
                  <a:lnTo>
                    <a:pt x="62" y="106"/>
                  </a:lnTo>
                  <a:lnTo>
                    <a:pt x="75" y="108"/>
                  </a:lnTo>
                  <a:lnTo>
                    <a:pt x="88" y="106"/>
                  </a:lnTo>
                  <a:lnTo>
                    <a:pt x="99" y="99"/>
                  </a:lnTo>
                  <a:lnTo>
                    <a:pt x="106" y="87"/>
                  </a:lnTo>
                  <a:lnTo>
                    <a:pt x="109" y="74"/>
                  </a:lnTo>
                  <a:lnTo>
                    <a:pt x="106" y="61"/>
                  </a:lnTo>
                  <a:lnTo>
                    <a:pt x="99" y="51"/>
                  </a:lnTo>
                  <a:lnTo>
                    <a:pt x="88" y="44"/>
                  </a:lnTo>
                  <a:lnTo>
                    <a:pt x="75" y="42"/>
                  </a:lnTo>
                  <a:close/>
                  <a:moveTo>
                    <a:pt x="58" y="0"/>
                  </a:moveTo>
                  <a:lnTo>
                    <a:pt x="91" y="0"/>
                  </a:lnTo>
                  <a:lnTo>
                    <a:pt x="91" y="21"/>
                  </a:lnTo>
                  <a:lnTo>
                    <a:pt x="96" y="22"/>
                  </a:lnTo>
                  <a:lnTo>
                    <a:pt x="101" y="24"/>
                  </a:lnTo>
                  <a:lnTo>
                    <a:pt x="114" y="11"/>
                  </a:lnTo>
                  <a:lnTo>
                    <a:pt x="117" y="10"/>
                  </a:lnTo>
                  <a:lnTo>
                    <a:pt x="118" y="11"/>
                  </a:lnTo>
                  <a:lnTo>
                    <a:pt x="138" y="31"/>
                  </a:lnTo>
                  <a:lnTo>
                    <a:pt x="139" y="32"/>
                  </a:lnTo>
                  <a:lnTo>
                    <a:pt x="138" y="35"/>
                  </a:lnTo>
                  <a:lnTo>
                    <a:pt x="125" y="48"/>
                  </a:lnTo>
                  <a:lnTo>
                    <a:pt x="127" y="53"/>
                  </a:lnTo>
                  <a:lnTo>
                    <a:pt x="129" y="59"/>
                  </a:lnTo>
                  <a:lnTo>
                    <a:pt x="151" y="59"/>
                  </a:lnTo>
                  <a:lnTo>
                    <a:pt x="151" y="91"/>
                  </a:lnTo>
                  <a:lnTo>
                    <a:pt x="129" y="91"/>
                  </a:lnTo>
                  <a:lnTo>
                    <a:pt x="127" y="97"/>
                  </a:lnTo>
                  <a:lnTo>
                    <a:pt x="125" y="102"/>
                  </a:lnTo>
                  <a:lnTo>
                    <a:pt x="138" y="115"/>
                  </a:lnTo>
                  <a:lnTo>
                    <a:pt x="139" y="117"/>
                  </a:lnTo>
                  <a:lnTo>
                    <a:pt x="138" y="119"/>
                  </a:lnTo>
                  <a:lnTo>
                    <a:pt x="118" y="138"/>
                  </a:lnTo>
                  <a:lnTo>
                    <a:pt x="117" y="140"/>
                  </a:lnTo>
                  <a:lnTo>
                    <a:pt x="114" y="138"/>
                  </a:lnTo>
                  <a:lnTo>
                    <a:pt x="101" y="125"/>
                  </a:lnTo>
                  <a:lnTo>
                    <a:pt x="92" y="129"/>
                  </a:lnTo>
                  <a:lnTo>
                    <a:pt x="92" y="150"/>
                  </a:lnTo>
                  <a:lnTo>
                    <a:pt x="59" y="150"/>
                  </a:lnTo>
                  <a:lnTo>
                    <a:pt x="59" y="129"/>
                  </a:lnTo>
                  <a:lnTo>
                    <a:pt x="54" y="128"/>
                  </a:lnTo>
                  <a:lnTo>
                    <a:pt x="49" y="125"/>
                  </a:lnTo>
                  <a:lnTo>
                    <a:pt x="36" y="138"/>
                  </a:lnTo>
                  <a:lnTo>
                    <a:pt x="33" y="140"/>
                  </a:lnTo>
                  <a:lnTo>
                    <a:pt x="32" y="138"/>
                  </a:lnTo>
                  <a:lnTo>
                    <a:pt x="12" y="119"/>
                  </a:lnTo>
                  <a:lnTo>
                    <a:pt x="11" y="117"/>
                  </a:lnTo>
                  <a:lnTo>
                    <a:pt x="12" y="115"/>
                  </a:lnTo>
                  <a:lnTo>
                    <a:pt x="25" y="102"/>
                  </a:lnTo>
                  <a:lnTo>
                    <a:pt x="23" y="97"/>
                  </a:lnTo>
                  <a:lnTo>
                    <a:pt x="20" y="91"/>
                  </a:lnTo>
                  <a:lnTo>
                    <a:pt x="0" y="91"/>
                  </a:lnTo>
                  <a:lnTo>
                    <a:pt x="0" y="59"/>
                  </a:lnTo>
                  <a:lnTo>
                    <a:pt x="20" y="59"/>
                  </a:lnTo>
                  <a:lnTo>
                    <a:pt x="23" y="52"/>
                  </a:lnTo>
                  <a:lnTo>
                    <a:pt x="25" y="47"/>
                  </a:lnTo>
                  <a:lnTo>
                    <a:pt x="12" y="35"/>
                  </a:lnTo>
                  <a:lnTo>
                    <a:pt x="11" y="32"/>
                  </a:lnTo>
                  <a:lnTo>
                    <a:pt x="12" y="31"/>
                  </a:lnTo>
                  <a:lnTo>
                    <a:pt x="32" y="11"/>
                  </a:lnTo>
                  <a:lnTo>
                    <a:pt x="33" y="10"/>
                  </a:lnTo>
                  <a:lnTo>
                    <a:pt x="36" y="11"/>
                  </a:lnTo>
                  <a:lnTo>
                    <a:pt x="49" y="24"/>
                  </a:lnTo>
                  <a:lnTo>
                    <a:pt x="53" y="22"/>
                  </a:lnTo>
                  <a:lnTo>
                    <a:pt x="58" y="21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Freeform 213">
              <a:extLst>
                <a:ext uri="{FF2B5EF4-FFF2-40B4-BE49-F238E27FC236}">
                  <a16:creationId xmlns:a16="http://schemas.microsoft.com/office/drawing/2014/main" id="{D5A1F30C-9720-484C-8A34-F8D895B2579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42453" y="4350749"/>
              <a:ext cx="474215" cy="476701"/>
            </a:xfrm>
            <a:custGeom>
              <a:avLst/>
              <a:gdLst>
                <a:gd name="T0" fmla="*/ 146 w 343"/>
                <a:gd name="T1" fmla="*/ 99 h 344"/>
                <a:gd name="T2" fmla="*/ 108 w 343"/>
                <a:gd name="T3" fmla="*/ 128 h 344"/>
                <a:gd name="T4" fmla="*/ 94 w 343"/>
                <a:gd name="T5" fmla="*/ 172 h 344"/>
                <a:gd name="T6" fmla="*/ 108 w 343"/>
                <a:gd name="T7" fmla="*/ 218 h 344"/>
                <a:gd name="T8" fmla="*/ 146 w 343"/>
                <a:gd name="T9" fmla="*/ 245 h 344"/>
                <a:gd name="T10" fmla="*/ 195 w 343"/>
                <a:gd name="T11" fmla="*/ 245 h 344"/>
                <a:gd name="T12" fmla="*/ 233 w 343"/>
                <a:gd name="T13" fmla="*/ 218 h 344"/>
                <a:gd name="T14" fmla="*/ 247 w 343"/>
                <a:gd name="T15" fmla="*/ 172 h 344"/>
                <a:gd name="T16" fmla="*/ 233 w 343"/>
                <a:gd name="T17" fmla="*/ 128 h 344"/>
                <a:gd name="T18" fmla="*/ 195 w 343"/>
                <a:gd name="T19" fmla="*/ 99 h 344"/>
                <a:gd name="T20" fmla="*/ 133 w 343"/>
                <a:gd name="T21" fmla="*/ 0 h 344"/>
                <a:gd name="T22" fmla="*/ 208 w 343"/>
                <a:gd name="T23" fmla="*/ 49 h 344"/>
                <a:gd name="T24" fmla="*/ 262 w 343"/>
                <a:gd name="T25" fmla="*/ 28 h 344"/>
                <a:gd name="T26" fmla="*/ 270 w 343"/>
                <a:gd name="T27" fmla="*/ 28 h 344"/>
                <a:gd name="T28" fmla="*/ 319 w 343"/>
                <a:gd name="T29" fmla="*/ 76 h 344"/>
                <a:gd name="T30" fmla="*/ 284 w 343"/>
                <a:gd name="T31" fmla="*/ 110 h 344"/>
                <a:gd name="T32" fmla="*/ 343 w 343"/>
                <a:gd name="T33" fmla="*/ 137 h 344"/>
                <a:gd name="T34" fmla="*/ 294 w 343"/>
                <a:gd name="T35" fmla="*/ 210 h 344"/>
                <a:gd name="T36" fmla="*/ 315 w 343"/>
                <a:gd name="T37" fmla="*/ 264 h 344"/>
                <a:gd name="T38" fmla="*/ 315 w 343"/>
                <a:gd name="T39" fmla="*/ 272 h 344"/>
                <a:gd name="T40" fmla="*/ 266 w 343"/>
                <a:gd name="T41" fmla="*/ 320 h 344"/>
                <a:gd name="T42" fmla="*/ 232 w 343"/>
                <a:gd name="T43" fmla="*/ 286 h 344"/>
                <a:gd name="T44" fmla="*/ 209 w 343"/>
                <a:gd name="T45" fmla="*/ 344 h 344"/>
                <a:gd name="T46" fmla="*/ 136 w 343"/>
                <a:gd name="T47" fmla="*/ 296 h 344"/>
                <a:gd name="T48" fmla="*/ 81 w 343"/>
                <a:gd name="T49" fmla="*/ 316 h 344"/>
                <a:gd name="T50" fmla="*/ 73 w 343"/>
                <a:gd name="T51" fmla="*/ 316 h 344"/>
                <a:gd name="T52" fmla="*/ 25 w 343"/>
                <a:gd name="T53" fmla="*/ 268 h 344"/>
                <a:gd name="T54" fmla="*/ 59 w 343"/>
                <a:gd name="T55" fmla="*/ 235 h 344"/>
                <a:gd name="T56" fmla="*/ 0 w 343"/>
                <a:gd name="T57" fmla="*/ 209 h 344"/>
                <a:gd name="T58" fmla="*/ 48 w 343"/>
                <a:gd name="T59" fmla="*/ 134 h 344"/>
                <a:gd name="T60" fmla="*/ 29 w 343"/>
                <a:gd name="T61" fmla="*/ 80 h 344"/>
                <a:gd name="T62" fmla="*/ 29 w 343"/>
                <a:gd name="T63" fmla="*/ 73 h 344"/>
                <a:gd name="T64" fmla="*/ 81 w 343"/>
                <a:gd name="T65" fmla="*/ 28 h 344"/>
                <a:gd name="T66" fmla="*/ 133 w 343"/>
                <a:gd name="T67" fmla="*/ 49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3" h="344">
                  <a:moveTo>
                    <a:pt x="170" y="95"/>
                  </a:moveTo>
                  <a:lnTo>
                    <a:pt x="146" y="99"/>
                  </a:lnTo>
                  <a:lnTo>
                    <a:pt x="125" y="110"/>
                  </a:lnTo>
                  <a:lnTo>
                    <a:pt x="108" y="128"/>
                  </a:lnTo>
                  <a:lnTo>
                    <a:pt x="98" y="148"/>
                  </a:lnTo>
                  <a:lnTo>
                    <a:pt x="94" y="172"/>
                  </a:lnTo>
                  <a:lnTo>
                    <a:pt x="98" y="197"/>
                  </a:lnTo>
                  <a:lnTo>
                    <a:pt x="108" y="218"/>
                  </a:lnTo>
                  <a:lnTo>
                    <a:pt x="125" y="235"/>
                  </a:lnTo>
                  <a:lnTo>
                    <a:pt x="146" y="245"/>
                  </a:lnTo>
                  <a:lnTo>
                    <a:pt x="170" y="249"/>
                  </a:lnTo>
                  <a:lnTo>
                    <a:pt x="195" y="245"/>
                  </a:lnTo>
                  <a:lnTo>
                    <a:pt x="216" y="235"/>
                  </a:lnTo>
                  <a:lnTo>
                    <a:pt x="233" y="218"/>
                  </a:lnTo>
                  <a:lnTo>
                    <a:pt x="243" y="197"/>
                  </a:lnTo>
                  <a:lnTo>
                    <a:pt x="247" y="172"/>
                  </a:lnTo>
                  <a:lnTo>
                    <a:pt x="243" y="148"/>
                  </a:lnTo>
                  <a:lnTo>
                    <a:pt x="233" y="128"/>
                  </a:lnTo>
                  <a:lnTo>
                    <a:pt x="216" y="110"/>
                  </a:lnTo>
                  <a:lnTo>
                    <a:pt x="195" y="99"/>
                  </a:lnTo>
                  <a:lnTo>
                    <a:pt x="170" y="95"/>
                  </a:lnTo>
                  <a:close/>
                  <a:moveTo>
                    <a:pt x="133" y="0"/>
                  </a:moveTo>
                  <a:lnTo>
                    <a:pt x="208" y="0"/>
                  </a:lnTo>
                  <a:lnTo>
                    <a:pt x="208" y="49"/>
                  </a:lnTo>
                  <a:lnTo>
                    <a:pt x="232" y="58"/>
                  </a:lnTo>
                  <a:lnTo>
                    <a:pt x="262" y="28"/>
                  </a:lnTo>
                  <a:lnTo>
                    <a:pt x="266" y="24"/>
                  </a:lnTo>
                  <a:lnTo>
                    <a:pt x="270" y="28"/>
                  </a:lnTo>
                  <a:lnTo>
                    <a:pt x="315" y="73"/>
                  </a:lnTo>
                  <a:lnTo>
                    <a:pt x="319" y="76"/>
                  </a:lnTo>
                  <a:lnTo>
                    <a:pt x="315" y="80"/>
                  </a:lnTo>
                  <a:lnTo>
                    <a:pt x="284" y="110"/>
                  </a:lnTo>
                  <a:lnTo>
                    <a:pt x="294" y="137"/>
                  </a:lnTo>
                  <a:lnTo>
                    <a:pt x="343" y="137"/>
                  </a:lnTo>
                  <a:lnTo>
                    <a:pt x="343" y="210"/>
                  </a:lnTo>
                  <a:lnTo>
                    <a:pt x="294" y="210"/>
                  </a:lnTo>
                  <a:lnTo>
                    <a:pt x="284" y="234"/>
                  </a:lnTo>
                  <a:lnTo>
                    <a:pt x="315" y="264"/>
                  </a:lnTo>
                  <a:lnTo>
                    <a:pt x="319" y="268"/>
                  </a:lnTo>
                  <a:lnTo>
                    <a:pt x="315" y="272"/>
                  </a:lnTo>
                  <a:lnTo>
                    <a:pt x="270" y="316"/>
                  </a:lnTo>
                  <a:lnTo>
                    <a:pt x="266" y="320"/>
                  </a:lnTo>
                  <a:lnTo>
                    <a:pt x="262" y="316"/>
                  </a:lnTo>
                  <a:lnTo>
                    <a:pt x="232" y="286"/>
                  </a:lnTo>
                  <a:lnTo>
                    <a:pt x="209" y="295"/>
                  </a:lnTo>
                  <a:lnTo>
                    <a:pt x="209" y="344"/>
                  </a:lnTo>
                  <a:lnTo>
                    <a:pt x="136" y="344"/>
                  </a:lnTo>
                  <a:lnTo>
                    <a:pt x="136" y="296"/>
                  </a:lnTo>
                  <a:lnTo>
                    <a:pt x="111" y="287"/>
                  </a:lnTo>
                  <a:lnTo>
                    <a:pt x="81" y="316"/>
                  </a:lnTo>
                  <a:lnTo>
                    <a:pt x="77" y="320"/>
                  </a:lnTo>
                  <a:lnTo>
                    <a:pt x="73" y="316"/>
                  </a:lnTo>
                  <a:lnTo>
                    <a:pt x="29" y="272"/>
                  </a:lnTo>
                  <a:lnTo>
                    <a:pt x="25" y="268"/>
                  </a:lnTo>
                  <a:lnTo>
                    <a:pt x="29" y="264"/>
                  </a:lnTo>
                  <a:lnTo>
                    <a:pt x="59" y="235"/>
                  </a:lnTo>
                  <a:lnTo>
                    <a:pt x="47" y="209"/>
                  </a:lnTo>
                  <a:lnTo>
                    <a:pt x="0" y="209"/>
                  </a:lnTo>
                  <a:lnTo>
                    <a:pt x="0" y="134"/>
                  </a:lnTo>
                  <a:lnTo>
                    <a:pt x="48" y="134"/>
                  </a:lnTo>
                  <a:lnTo>
                    <a:pt x="59" y="110"/>
                  </a:lnTo>
                  <a:lnTo>
                    <a:pt x="29" y="80"/>
                  </a:lnTo>
                  <a:lnTo>
                    <a:pt x="25" y="76"/>
                  </a:lnTo>
                  <a:lnTo>
                    <a:pt x="29" y="73"/>
                  </a:lnTo>
                  <a:lnTo>
                    <a:pt x="77" y="24"/>
                  </a:lnTo>
                  <a:lnTo>
                    <a:pt x="81" y="28"/>
                  </a:lnTo>
                  <a:lnTo>
                    <a:pt x="111" y="58"/>
                  </a:lnTo>
                  <a:lnTo>
                    <a:pt x="133" y="49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Freeform 214">
              <a:extLst>
                <a:ext uri="{FF2B5EF4-FFF2-40B4-BE49-F238E27FC236}">
                  <a16:creationId xmlns:a16="http://schemas.microsoft.com/office/drawing/2014/main" id="{DBCC7199-2BC2-4EDB-B5DF-72EF1CE253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75785" y="4697443"/>
              <a:ext cx="237110" cy="234016"/>
            </a:xfrm>
            <a:custGeom>
              <a:avLst/>
              <a:gdLst>
                <a:gd name="T0" fmla="*/ 70 w 170"/>
                <a:gd name="T1" fmla="*/ 50 h 170"/>
                <a:gd name="T2" fmla="*/ 50 w 170"/>
                <a:gd name="T3" fmla="*/ 71 h 170"/>
                <a:gd name="T4" fmla="*/ 50 w 170"/>
                <a:gd name="T5" fmla="*/ 101 h 170"/>
                <a:gd name="T6" fmla="*/ 70 w 170"/>
                <a:gd name="T7" fmla="*/ 121 h 170"/>
                <a:gd name="T8" fmla="*/ 100 w 170"/>
                <a:gd name="T9" fmla="*/ 121 h 170"/>
                <a:gd name="T10" fmla="*/ 121 w 170"/>
                <a:gd name="T11" fmla="*/ 101 h 170"/>
                <a:gd name="T12" fmla="*/ 121 w 170"/>
                <a:gd name="T13" fmla="*/ 71 h 170"/>
                <a:gd name="T14" fmla="*/ 100 w 170"/>
                <a:gd name="T15" fmla="*/ 50 h 170"/>
                <a:gd name="T16" fmla="*/ 67 w 170"/>
                <a:gd name="T17" fmla="*/ 0 h 170"/>
                <a:gd name="T18" fmla="*/ 104 w 170"/>
                <a:gd name="T19" fmla="*/ 24 h 170"/>
                <a:gd name="T20" fmla="*/ 115 w 170"/>
                <a:gd name="T21" fmla="*/ 29 h 170"/>
                <a:gd name="T22" fmla="*/ 132 w 170"/>
                <a:gd name="T23" fmla="*/ 12 h 170"/>
                <a:gd name="T24" fmla="*/ 157 w 170"/>
                <a:gd name="T25" fmla="*/ 36 h 170"/>
                <a:gd name="T26" fmla="*/ 157 w 170"/>
                <a:gd name="T27" fmla="*/ 39 h 170"/>
                <a:gd name="T28" fmla="*/ 144 w 170"/>
                <a:gd name="T29" fmla="*/ 62 h 170"/>
                <a:gd name="T30" fmla="*/ 170 w 170"/>
                <a:gd name="T31" fmla="*/ 68 h 170"/>
                <a:gd name="T32" fmla="*/ 147 w 170"/>
                <a:gd name="T33" fmla="*/ 105 h 170"/>
                <a:gd name="T34" fmla="*/ 142 w 170"/>
                <a:gd name="T35" fmla="*/ 117 h 170"/>
                <a:gd name="T36" fmla="*/ 159 w 170"/>
                <a:gd name="T37" fmla="*/ 134 h 170"/>
                <a:gd name="T38" fmla="*/ 135 w 170"/>
                <a:gd name="T39" fmla="*/ 157 h 170"/>
                <a:gd name="T40" fmla="*/ 131 w 170"/>
                <a:gd name="T41" fmla="*/ 157 h 170"/>
                <a:gd name="T42" fmla="*/ 110 w 170"/>
                <a:gd name="T43" fmla="*/ 144 h 170"/>
                <a:gd name="T44" fmla="*/ 105 w 170"/>
                <a:gd name="T45" fmla="*/ 170 h 170"/>
                <a:gd name="T46" fmla="*/ 67 w 170"/>
                <a:gd name="T47" fmla="*/ 147 h 170"/>
                <a:gd name="T48" fmla="*/ 55 w 170"/>
                <a:gd name="T49" fmla="*/ 143 h 170"/>
                <a:gd name="T50" fmla="*/ 38 w 170"/>
                <a:gd name="T51" fmla="*/ 160 h 170"/>
                <a:gd name="T52" fmla="*/ 15 w 170"/>
                <a:gd name="T53" fmla="*/ 135 h 170"/>
                <a:gd name="T54" fmla="*/ 15 w 170"/>
                <a:gd name="T55" fmla="*/ 131 h 170"/>
                <a:gd name="T56" fmla="*/ 26 w 170"/>
                <a:gd name="T57" fmla="*/ 110 h 170"/>
                <a:gd name="T58" fmla="*/ 0 w 170"/>
                <a:gd name="T59" fmla="*/ 104 h 170"/>
                <a:gd name="T60" fmla="*/ 24 w 170"/>
                <a:gd name="T61" fmla="*/ 67 h 170"/>
                <a:gd name="T62" fmla="*/ 29 w 170"/>
                <a:gd name="T63" fmla="*/ 55 h 170"/>
                <a:gd name="T64" fmla="*/ 12 w 170"/>
                <a:gd name="T65" fmla="*/ 38 h 170"/>
                <a:gd name="T66" fmla="*/ 37 w 170"/>
                <a:gd name="T67" fmla="*/ 13 h 170"/>
                <a:gd name="T68" fmla="*/ 41 w 170"/>
                <a:gd name="T69" fmla="*/ 13 h 170"/>
                <a:gd name="T70" fmla="*/ 60 w 170"/>
                <a:gd name="T71" fmla="*/ 26 h 170"/>
                <a:gd name="T72" fmla="*/ 67 w 170"/>
                <a:gd name="T7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70" h="170">
                  <a:moveTo>
                    <a:pt x="85" y="47"/>
                  </a:moveTo>
                  <a:lnTo>
                    <a:pt x="70" y="50"/>
                  </a:lnTo>
                  <a:lnTo>
                    <a:pt x="58" y="59"/>
                  </a:lnTo>
                  <a:lnTo>
                    <a:pt x="50" y="71"/>
                  </a:lnTo>
                  <a:lnTo>
                    <a:pt x="47" y="85"/>
                  </a:lnTo>
                  <a:lnTo>
                    <a:pt x="50" y="101"/>
                  </a:lnTo>
                  <a:lnTo>
                    <a:pt x="58" y="113"/>
                  </a:lnTo>
                  <a:lnTo>
                    <a:pt x="70" y="121"/>
                  </a:lnTo>
                  <a:lnTo>
                    <a:pt x="85" y="125"/>
                  </a:lnTo>
                  <a:lnTo>
                    <a:pt x="100" y="121"/>
                  </a:lnTo>
                  <a:lnTo>
                    <a:pt x="113" y="113"/>
                  </a:lnTo>
                  <a:lnTo>
                    <a:pt x="121" y="101"/>
                  </a:lnTo>
                  <a:lnTo>
                    <a:pt x="123" y="85"/>
                  </a:lnTo>
                  <a:lnTo>
                    <a:pt x="121" y="71"/>
                  </a:lnTo>
                  <a:lnTo>
                    <a:pt x="113" y="59"/>
                  </a:lnTo>
                  <a:lnTo>
                    <a:pt x="100" y="50"/>
                  </a:lnTo>
                  <a:lnTo>
                    <a:pt x="85" y="47"/>
                  </a:lnTo>
                  <a:close/>
                  <a:moveTo>
                    <a:pt x="67" y="0"/>
                  </a:moveTo>
                  <a:lnTo>
                    <a:pt x="104" y="0"/>
                  </a:lnTo>
                  <a:lnTo>
                    <a:pt x="104" y="24"/>
                  </a:lnTo>
                  <a:lnTo>
                    <a:pt x="110" y="26"/>
                  </a:lnTo>
                  <a:lnTo>
                    <a:pt x="115" y="29"/>
                  </a:lnTo>
                  <a:lnTo>
                    <a:pt x="131" y="13"/>
                  </a:lnTo>
                  <a:lnTo>
                    <a:pt x="132" y="12"/>
                  </a:lnTo>
                  <a:lnTo>
                    <a:pt x="135" y="13"/>
                  </a:lnTo>
                  <a:lnTo>
                    <a:pt x="157" y="36"/>
                  </a:lnTo>
                  <a:lnTo>
                    <a:pt x="159" y="38"/>
                  </a:lnTo>
                  <a:lnTo>
                    <a:pt x="157" y="39"/>
                  </a:lnTo>
                  <a:lnTo>
                    <a:pt x="142" y="55"/>
                  </a:lnTo>
                  <a:lnTo>
                    <a:pt x="144" y="62"/>
                  </a:lnTo>
                  <a:lnTo>
                    <a:pt x="147" y="68"/>
                  </a:lnTo>
                  <a:lnTo>
                    <a:pt x="170" y="68"/>
                  </a:lnTo>
                  <a:lnTo>
                    <a:pt x="170" y="105"/>
                  </a:lnTo>
                  <a:lnTo>
                    <a:pt x="147" y="105"/>
                  </a:lnTo>
                  <a:lnTo>
                    <a:pt x="144" y="110"/>
                  </a:lnTo>
                  <a:lnTo>
                    <a:pt x="142" y="117"/>
                  </a:lnTo>
                  <a:lnTo>
                    <a:pt x="157" y="131"/>
                  </a:lnTo>
                  <a:lnTo>
                    <a:pt x="159" y="134"/>
                  </a:lnTo>
                  <a:lnTo>
                    <a:pt x="157" y="135"/>
                  </a:lnTo>
                  <a:lnTo>
                    <a:pt x="135" y="157"/>
                  </a:lnTo>
                  <a:lnTo>
                    <a:pt x="132" y="160"/>
                  </a:lnTo>
                  <a:lnTo>
                    <a:pt x="131" y="157"/>
                  </a:lnTo>
                  <a:lnTo>
                    <a:pt x="115" y="143"/>
                  </a:lnTo>
                  <a:lnTo>
                    <a:pt x="110" y="144"/>
                  </a:lnTo>
                  <a:lnTo>
                    <a:pt x="105" y="147"/>
                  </a:lnTo>
                  <a:lnTo>
                    <a:pt x="105" y="170"/>
                  </a:lnTo>
                  <a:lnTo>
                    <a:pt x="67" y="170"/>
                  </a:lnTo>
                  <a:lnTo>
                    <a:pt x="67" y="147"/>
                  </a:lnTo>
                  <a:lnTo>
                    <a:pt x="62" y="146"/>
                  </a:lnTo>
                  <a:lnTo>
                    <a:pt x="55" y="143"/>
                  </a:lnTo>
                  <a:lnTo>
                    <a:pt x="41" y="157"/>
                  </a:lnTo>
                  <a:lnTo>
                    <a:pt x="38" y="160"/>
                  </a:lnTo>
                  <a:lnTo>
                    <a:pt x="37" y="157"/>
                  </a:lnTo>
                  <a:lnTo>
                    <a:pt x="15" y="135"/>
                  </a:lnTo>
                  <a:lnTo>
                    <a:pt x="12" y="134"/>
                  </a:lnTo>
                  <a:lnTo>
                    <a:pt x="15" y="131"/>
                  </a:lnTo>
                  <a:lnTo>
                    <a:pt x="29" y="117"/>
                  </a:lnTo>
                  <a:lnTo>
                    <a:pt x="26" y="110"/>
                  </a:lnTo>
                  <a:lnTo>
                    <a:pt x="24" y="104"/>
                  </a:lnTo>
                  <a:lnTo>
                    <a:pt x="0" y="104"/>
                  </a:lnTo>
                  <a:lnTo>
                    <a:pt x="0" y="67"/>
                  </a:lnTo>
                  <a:lnTo>
                    <a:pt x="24" y="67"/>
                  </a:lnTo>
                  <a:lnTo>
                    <a:pt x="26" y="60"/>
                  </a:lnTo>
                  <a:lnTo>
                    <a:pt x="29" y="55"/>
                  </a:lnTo>
                  <a:lnTo>
                    <a:pt x="15" y="39"/>
                  </a:lnTo>
                  <a:lnTo>
                    <a:pt x="12" y="38"/>
                  </a:lnTo>
                  <a:lnTo>
                    <a:pt x="15" y="36"/>
                  </a:lnTo>
                  <a:lnTo>
                    <a:pt x="37" y="13"/>
                  </a:lnTo>
                  <a:lnTo>
                    <a:pt x="38" y="12"/>
                  </a:lnTo>
                  <a:lnTo>
                    <a:pt x="41" y="13"/>
                  </a:lnTo>
                  <a:lnTo>
                    <a:pt x="55" y="29"/>
                  </a:lnTo>
                  <a:lnTo>
                    <a:pt x="60" y="26"/>
                  </a:lnTo>
                  <a:lnTo>
                    <a:pt x="67" y="24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Freeform 215">
              <a:extLst>
                <a:ext uri="{FF2B5EF4-FFF2-40B4-BE49-F238E27FC236}">
                  <a16:creationId xmlns:a16="http://schemas.microsoft.com/office/drawing/2014/main" id="{DFC24496-85CD-4019-BC49-8B3C9D115B0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31760" y="4853455"/>
              <a:ext cx="253457" cy="251350"/>
            </a:xfrm>
            <a:custGeom>
              <a:avLst/>
              <a:gdLst>
                <a:gd name="T0" fmla="*/ 75 w 182"/>
                <a:gd name="T1" fmla="*/ 54 h 182"/>
                <a:gd name="T2" fmla="*/ 52 w 182"/>
                <a:gd name="T3" fmla="*/ 75 h 182"/>
                <a:gd name="T4" fmla="*/ 52 w 182"/>
                <a:gd name="T5" fmla="*/ 106 h 182"/>
                <a:gd name="T6" fmla="*/ 75 w 182"/>
                <a:gd name="T7" fmla="*/ 128 h 182"/>
                <a:gd name="T8" fmla="*/ 106 w 182"/>
                <a:gd name="T9" fmla="*/ 128 h 182"/>
                <a:gd name="T10" fmla="*/ 128 w 182"/>
                <a:gd name="T11" fmla="*/ 106 h 182"/>
                <a:gd name="T12" fmla="*/ 128 w 182"/>
                <a:gd name="T13" fmla="*/ 75 h 182"/>
                <a:gd name="T14" fmla="*/ 106 w 182"/>
                <a:gd name="T15" fmla="*/ 54 h 182"/>
                <a:gd name="T16" fmla="*/ 71 w 182"/>
                <a:gd name="T17" fmla="*/ 0 h 182"/>
                <a:gd name="T18" fmla="*/ 110 w 182"/>
                <a:gd name="T19" fmla="*/ 26 h 182"/>
                <a:gd name="T20" fmla="*/ 123 w 182"/>
                <a:gd name="T21" fmla="*/ 30 h 182"/>
                <a:gd name="T22" fmla="*/ 140 w 182"/>
                <a:gd name="T23" fmla="*/ 13 h 182"/>
                <a:gd name="T24" fmla="*/ 166 w 182"/>
                <a:gd name="T25" fmla="*/ 38 h 182"/>
                <a:gd name="T26" fmla="*/ 166 w 182"/>
                <a:gd name="T27" fmla="*/ 42 h 182"/>
                <a:gd name="T28" fmla="*/ 153 w 182"/>
                <a:gd name="T29" fmla="*/ 65 h 182"/>
                <a:gd name="T30" fmla="*/ 182 w 182"/>
                <a:gd name="T31" fmla="*/ 72 h 182"/>
                <a:gd name="T32" fmla="*/ 156 w 182"/>
                <a:gd name="T33" fmla="*/ 111 h 182"/>
                <a:gd name="T34" fmla="*/ 151 w 182"/>
                <a:gd name="T35" fmla="*/ 123 h 182"/>
                <a:gd name="T36" fmla="*/ 169 w 182"/>
                <a:gd name="T37" fmla="*/ 141 h 182"/>
                <a:gd name="T38" fmla="*/ 143 w 182"/>
                <a:gd name="T39" fmla="*/ 168 h 182"/>
                <a:gd name="T40" fmla="*/ 139 w 182"/>
                <a:gd name="T41" fmla="*/ 168 h 182"/>
                <a:gd name="T42" fmla="*/ 117 w 182"/>
                <a:gd name="T43" fmla="*/ 153 h 182"/>
                <a:gd name="T44" fmla="*/ 111 w 182"/>
                <a:gd name="T45" fmla="*/ 182 h 182"/>
                <a:gd name="T46" fmla="*/ 72 w 182"/>
                <a:gd name="T47" fmla="*/ 156 h 182"/>
                <a:gd name="T48" fmla="*/ 59 w 182"/>
                <a:gd name="T49" fmla="*/ 152 h 182"/>
                <a:gd name="T50" fmla="*/ 41 w 182"/>
                <a:gd name="T51" fmla="*/ 169 h 182"/>
                <a:gd name="T52" fmla="*/ 16 w 182"/>
                <a:gd name="T53" fmla="*/ 144 h 182"/>
                <a:gd name="T54" fmla="*/ 16 w 182"/>
                <a:gd name="T55" fmla="*/ 139 h 182"/>
                <a:gd name="T56" fmla="*/ 28 w 182"/>
                <a:gd name="T57" fmla="*/ 116 h 182"/>
                <a:gd name="T58" fmla="*/ 0 w 182"/>
                <a:gd name="T59" fmla="*/ 110 h 182"/>
                <a:gd name="T60" fmla="*/ 25 w 182"/>
                <a:gd name="T61" fmla="*/ 71 h 182"/>
                <a:gd name="T62" fmla="*/ 30 w 182"/>
                <a:gd name="T63" fmla="*/ 58 h 182"/>
                <a:gd name="T64" fmla="*/ 13 w 182"/>
                <a:gd name="T65" fmla="*/ 40 h 182"/>
                <a:gd name="T66" fmla="*/ 39 w 182"/>
                <a:gd name="T67" fmla="*/ 14 h 182"/>
                <a:gd name="T68" fmla="*/ 43 w 182"/>
                <a:gd name="T69" fmla="*/ 14 h 182"/>
                <a:gd name="T70" fmla="*/ 64 w 182"/>
                <a:gd name="T71" fmla="*/ 27 h 182"/>
                <a:gd name="T72" fmla="*/ 71 w 182"/>
                <a:gd name="T73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82" h="182">
                  <a:moveTo>
                    <a:pt x="90" y="50"/>
                  </a:moveTo>
                  <a:lnTo>
                    <a:pt x="75" y="54"/>
                  </a:lnTo>
                  <a:lnTo>
                    <a:pt x="62" y="61"/>
                  </a:lnTo>
                  <a:lnTo>
                    <a:pt x="52" y="75"/>
                  </a:lnTo>
                  <a:lnTo>
                    <a:pt x="50" y="90"/>
                  </a:lnTo>
                  <a:lnTo>
                    <a:pt x="52" y="106"/>
                  </a:lnTo>
                  <a:lnTo>
                    <a:pt x="62" y="119"/>
                  </a:lnTo>
                  <a:lnTo>
                    <a:pt x="75" y="128"/>
                  </a:lnTo>
                  <a:lnTo>
                    <a:pt x="90" y="131"/>
                  </a:lnTo>
                  <a:lnTo>
                    <a:pt x="106" y="128"/>
                  </a:lnTo>
                  <a:lnTo>
                    <a:pt x="119" y="119"/>
                  </a:lnTo>
                  <a:lnTo>
                    <a:pt x="128" y="106"/>
                  </a:lnTo>
                  <a:lnTo>
                    <a:pt x="131" y="90"/>
                  </a:lnTo>
                  <a:lnTo>
                    <a:pt x="128" y="75"/>
                  </a:lnTo>
                  <a:lnTo>
                    <a:pt x="119" y="61"/>
                  </a:lnTo>
                  <a:lnTo>
                    <a:pt x="106" y="54"/>
                  </a:lnTo>
                  <a:lnTo>
                    <a:pt x="90" y="50"/>
                  </a:lnTo>
                  <a:close/>
                  <a:moveTo>
                    <a:pt x="71" y="0"/>
                  </a:moveTo>
                  <a:lnTo>
                    <a:pt x="110" y="0"/>
                  </a:lnTo>
                  <a:lnTo>
                    <a:pt x="110" y="26"/>
                  </a:lnTo>
                  <a:lnTo>
                    <a:pt x="117" y="27"/>
                  </a:lnTo>
                  <a:lnTo>
                    <a:pt x="123" y="30"/>
                  </a:lnTo>
                  <a:lnTo>
                    <a:pt x="139" y="14"/>
                  </a:lnTo>
                  <a:lnTo>
                    <a:pt x="140" y="13"/>
                  </a:lnTo>
                  <a:lnTo>
                    <a:pt x="143" y="14"/>
                  </a:lnTo>
                  <a:lnTo>
                    <a:pt x="166" y="38"/>
                  </a:lnTo>
                  <a:lnTo>
                    <a:pt x="169" y="40"/>
                  </a:lnTo>
                  <a:lnTo>
                    <a:pt x="166" y="42"/>
                  </a:lnTo>
                  <a:lnTo>
                    <a:pt x="151" y="59"/>
                  </a:lnTo>
                  <a:lnTo>
                    <a:pt x="153" y="65"/>
                  </a:lnTo>
                  <a:lnTo>
                    <a:pt x="156" y="72"/>
                  </a:lnTo>
                  <a:lnTo>
                    <a:pt x="182" y="72"/>
                  </a:lnTo>
                  <a:lnTo>
                    <a:pt x="182" y="111"/>
                  </a:lnTo>
                  <a:lnTo>
                    <a:pt x="156" y="111"/>
                  </a:lnTo>
                  <a:lnTo>
                    <a:pt x="153" y="118"/>
                  </a:lnTo>
                  <a:lnTo>
                    <a:pt x="151" y="123"/>
                  </a:lnTo>
                  <a:lnTo>
                    <a:pt x="166" y="139"/>
                  </a:lnTo>
                  <a:lnTo>
                    <a:pt x="169" y="141"/>
                  </a:lnTo>
                  <a:lnTo>
                    <a:pt x="166" y="144"/>
                  </a:lnTo>
                  <a:lnTo>
                    <a:pt x="143" y="168"/>
                  </a:lnTo>
                  <a:lnTo>
                    <a:pt x="140" y="169"/>
                  </a:lnTo>
                  <a:lnTo>
                    <a:pt x="139" y="168"/>
                  </a:lnTo>
                  <a:lnTo>
                    <a:pt x="123" y="150"/>
                  </a:lnTo>
                  <a:lnTo>
                    <a:pt x="117" y="153"/>
                  </a:lnTo>
                  <a:lnTo>
                    <a:pt x="111" y="156"/>
                  </a:lnTo>
                  <a:lnTo>
                    <a:pt x="111" y="182"/>
                  </a:lnTo>
                  <a:lnTo>
                    <a:pt x="72" y="182"/>
                  </a:lnTo>
                  <a:lnTo>
                    <a:pt x="72" y="156"/>
                  </a:lnTo>
                  <a:lnTo>
                    <a:pt x="66" y="154"/>
                  </a:lnTo>
                  <a:lnTo>
                    <a:pt x="59" y="152"/>
                  </a:lnTo>
                  <a:lnTo>
                    <a:pt x="43" y="168"/>
                  </a:lnTo>
                  <a:lnTo>
                    <a:pt x="41" y="169"/>
                  </a:lnTo>
                  <a:lnTo>
                    <a:pt x="39" y="168"/>
                  </a:lnTo>
                  <a:lnTo>
                    <a:pt x="16" y="144"/>
                  </a:lnTo>
                  <a:lnTo>
                    <a:pt x="13" y="141"/>
                  </a:lnTo>
                  <a:lnTo>
                    <a:pt x="16" y="139"/>
                  </a:lnTo>
                  <a:lnTo>
                    <a:pt x="30" y="124"/>
                  </a:lnTo>
                  <a:lnTo>
                    <a:pt x="28" y="116"/>
                  </a:lnTo>
                  <a:lnTo>
                    <a:pt x="25" y="110"/>
                  </a:lnTo>
                  <a:lnTo>
                    <a:pt x="0" y="110"/>
                  </a:lnTo>
                  <a:lnTo>
                    <a:pt x="0" y="71"/>
                  </a:lnTo>
                  <a:lnTo>
                    <a:pt x="25" y="71"/>
                  </a:lnTo>
                  <a:lnTo>
                    <a:pt x="28" y="64"/>
                  </a:lnTo>
                  <a:lnTo>
                    <a:pt x="30" y="58"/>
                  </a:lnTo>
                  <a:lnTo>
                    <a:pt x="16" y="42"/>
                  </a:lnTo>
                  <a:lnTo>
                    <a:pt x="13" y="40"/>
                  </a:lnTo>
                  <a:lnTo>
                    <a:pt x="16" y="38"/>
                  </a:lnTo>
                  <a:lnTo>
                    <a:pt x="39" y="14"/>
                  </a:lnTo>
                  <a:lnTo>
                    <a:pt x="41" y="13"/>
                  </a:lnTo>
                  <a:lnTo>
                    <a:pt x="43" y="14"/>
                  </a:lnTo>
                  <a:lnTo>
                    <a:pt x="59" y="30"/>
                  </a:lnTo>
                  <a:lnTo>
                    <a:pt x="64" y="27"/>
                  </a:lnTo>
                  <a:lnTo>
                    <a:pt x="71" y="26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Freeform 216">
              <a:extLst>
                <a:ext uri="{FF2B5EF4-FFF2-40B4-BE49-F238E27FC236}">
                  <a16:creationId xmlns:a16="http://schemas.microsoft.com/office/drawing/2014/main" id="{D20552E1-E183-4F7A-82CD-3EC56183DD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95284" y="3596687"/>
              <a:ext cx="343397" cy="338029"/>
            </a:xfrm>
            <a:custGeom>
              <a:avLst/>
              <a:gdLst>
                <a:gd name="T0" fmla="*/ 108 w 246"/>
                <a:gd name="T1" fmla="*/ 71 h 247"/>
                <a:gd name="T2" fmla="*/ 80 w 246"/>
                <a:gd name="T3" fmla="*/ 88 h 247"/>
                <a:gd name="T4" fmla="*/ 68 w 246"/>
                <a:gd name="T5" fmla="*/ 121 h 247"/>
                <a:gd name="T6" fmla="*/ 76 w 246"/>
                <a:gd name="T7" fmla="*/ 154 h 247"/>
                <a:gd name="T8" fmla="*/ 102 w 246"/>
                <a:gd name="T9" fmla="*/ 175 h 247"/>
                <a:gd name="T10" fmla="*/ 136 w 246"/>
                <a:gd name="T11" fmla="*/ 176 h 247"/>
                <a:gd name="T12" fmla="*/ 164 w 246"/>
                <a:gd name="T13" fmla="*/ 159 h 247"/>
                <a:gd name="T14" fmla="*/ 177 w 246"/>
                <a:gd name="T15" fmla="*/ 127 h 247"/>
                <a:gd name="T16" fmla="*/ 168 w 246"/>
                <a:gd name="T17" fmla="*/ 95 h 247"/>
                <a:gd name="T18" fmla="*/ 143 w 246"/>
                <a:gd name="T19" fmla="*/ 72 h 247"/>
                <a:gd name="T20" fmla="*/ 104 w 246"/>
                <a:gd name="T21" fmla="*/ 0 h 247"/>
                <a:gd name="T22" fmla="*/ 152 w 246"/>
                <a:gd name="T23" fmla="*/ 3 h 247"/>
                <a:gd name="T24" fmla="*/ 156 w 246"/>
                <a:gd name="T25" fmla="*/ 8 h 247"/>
                <a:gd name="T26" fmla="*/ 163 w 246"/>
                <a:gd name="T27" fmla="*/ 41 h 247"/>
                <a:gd name="T28" fmla="*/ 193 w 246"/>
                <a:gd name="T29" fmla="*/ 25 h 247"/>
                <a:gd name="T30" fmla="*/ 198 w 246"/>
                <a:gd name="T31" fmla="*/ 25 h 247"/>
                <a:gd name="T32" fmla="*/ 231 w 246"/>
                <a:gd name="T33" fmla="*/ 62 h 247"/>
                <a:gd name="T34" fmla="*/ 206 w 246"/>
                <a:gd name="T35" fmla="*/ 85 h 247"/>
                <a:gd name="T36" fmla="*/ 211 w 246"/>
                <a:gd name="T37" fmla="*/ 102 h 247"/>
                <a:gd name="T38" fmla="*/ 246 w 246"/>
                <a:gd name="T39" fmla="*/ 105 h 247"/>
                <a:gd name="T40" fmla="*/ 243 w 246"/>
                <a:gd name="T41" fmla="*/ 154 h 247"/>
                <a:gd name="T42" fmla="*/ 239 w 246"/>
                <a:gd name="T43" fmla="*/ 157 h 247"/>
                <a:gd name="T44" fmla="*/ 205 w 246"/>
                <a:gd name="T45" fmla="*/ 164 h 247"/>
                <a:gd name="T46" fmla="*/ 220 w 246"/>
                <a:gd name="T47" fmla="*/ 194 h 247"/>
                <a:gd name="T48" fmla="*/ 220 w 246"/>
                <a:gd name="T49" fmla="*/ 199 h 247"/>
                <a:gd name="T50" fmla="*/ 184 w 246"/>
                <a:gd name="T51" fmla="*/ 232 h 247"/>
                <a:gd name="T52" fmla="*/ 160 w 246"/>
                <a:gd name="T53" fmla="*/ 207 h 247"/>
                <a:gd name="T54" fmla="*/ 144 w 246"/>
                <a:gd name="T55" fmla="*/ 212 h 247"/>
                <a:gd name="T56" fmla="*/ 143 w 246"/>
                <a:gd name="T57" fmla="*/ 247 h 247"/>
                <a:gd name="T58" fmla="*/ 95 w 246"/>
                <a:gd name="T59" fmla="*/ 244 h 247"/>
                <a:gd name="T60" fmla="*/ 91 w 246"/>
                <a:gd name="T61" fmla="*/ 240 h 247"/>
                <a:gd name="T62" fmla="*/ 84 w 246"/>
                <a:gd name="T63" fmla="*/ 206 h 247"/>
                <a:gd name="T64" fmla="*/ 53 w 246"/>
                <a:gd name="T65" fmla="*/ 222 h 247"/>
                <a:gd name="T66" fmla="*/ 47 w 246"/>
                <a:gd name="T67" fmla="*/ 222 h 247"/>
                <a:gd name="T68" fmla="*/ 15 w 246"/>
                <a:gd name="T69" fmla="*/ 185 h 247"/>
                <a:gd name="T70" fmla="*/ 40 w 246"/>
                <a:gd name="T71" fmla="*/ 163 h 247"/>
                <a:gd name="T72" fmla="*/ 33 w 246"/>
                <a:gd name="T73" fmla="*/ 144 h 247"/>
                <a:gd name="T74" fmla="*/ 0 w 246"/>
                <a:gd name="T75" fmla="*/ 142 h 247"/>
                <a:gd name="T76" fmla="*/ 3 w 246"/>
                <a:gd name="T77" fmla="*/ 93 h 247"/>
                <a:gd name="T78" fmla="*/ 7 w 246"/>
                <a:gd name="T79" fmla="*/ 89 h 247"/>
                <a:gd name="T80" fmla="*/ 41 w 246"/>
                <a:gd name="T81" fmla="*/ 83 h 247"/>
                <a:gd name="T82" fmla="*/ 25 w 246"/>
                <a:gd name="T83" fmla="*/ 53 h 247"/>
                <a:gd name="T84" fmla="*/ 26 w 246"/>
                <a:gd name="T85" fmla="*/ 47 h 247"/>
                <a:gd name="T86" fmla="*/ 62 w 246"/>
                <a:gd name="T87" fmla="*/ 15 h 247"/>
                <a:gd name="T88" fmla="*/ 85 w 246"/>
                <a:gd name="T89" fmla="*/ 40 h 247"/>
                <a:gd name="T90" fmla="*/ 101 w 246"/>
                <a:gd name="T91" fmla="*/ 34 h 247"/>
                <a:gd name="T92" fmla="*/ 104 w 246"/>
                <a:gd name="T93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6" h="247">
                  <a:moveTo>
                    <a:pt x="126" y="68"/>
                  </a:moveTo>
                  <a:lnTo>
                    <a:pt x="108" y="71"/>
                  </a:lnTo>
                  <a:lnTo>
                    <a:pt x="93" y="78"/>
                  </a:lnTo>
                  <a:lnTo>
                    <a:pt x="80" y="88"/>
                  </a:lnTo>
                  <a:lnTo>
                    <a:pt x="72" y="104"/>
                  </a:lnTo>
                  <a:lnTo>
                    <a:pt x="68" y="121"/>
                  </a:lnTo>
                  <a:lnTo>
                    <a:pt x="70" y="138"/>
                  </a:lnTo>
                  <a:lnTo>
                    <a:pt x="76" y="154"/>
                  </a:lnTo>
                  <a:lnTo>
                    <a:pt x="88" y="165"/>
                  </a:lnTo>
                  <a:lnTo>
                    <a:pt x="102" y="175"/>
                  </a:lnTo>
                  <a:lnTo>
                    <a:pt x="119" y="178"/>
                  </a:lnTo>
                  <a:lnTo>
                    <a:pt x="136" y="176"/>
                  </a:lnTo>
                  <a:lnTo>
                    <a:pt x="152" y="169"/>
                  </a:lnTo>
                  <a:lnTo>
                    <a:pt x="164" y="159"/>
                  </a:lnTo>
                  <a:lnTo>
                    <a:pt x="173" y="144"/>
                  </a:lnTo>
                  <a:lnTo>
                    <a:pt x="177" y="127"/>
                  </a:lnTo>
                  <a:lnTo>
                    <a:pt x="176" y="109"/>
                  </a:lnTo>
                  <a:lnTo>
                    <a:pt x="168" y="95"/>
                  </a:lnTo>
                  <a:lnTo>
                    <a:pt x="157" y="82"/>
                  </a:lnTo>
                  <a:lnTo>
                    <a:pt x="143" y="72"/>
                  </a:lnTo>
                  <a:lnTo>
                    <a:pt x="126" y="68"/>
                  </a:lnTo>
                  <a:close/>
                  <a:moveTo>
                    <a:pt x="104" y="0"/>
                  </a:moveTo>
                  <a:lnTo>
                    <a:pt x="108" y="0"/>
                  </a:lnTo>
                  <a:lnTo>
                    <a:pt x="152" y="3"/>
                  </a:lnTo>
                  <a:lnTo>
                    <a:pt x="156" y="4"/>
                  </a:lnTo>
                  <a:lnTo>
                    <a:pt x="156" y="8"/>
                  </a:lnTo>
                  <a:lnTo>
                    <a:pt x="153" y="37"/>
                  </a:lnTo>
                  <a:lnTo>
                    <a:pt x="163" y="41"/>
                  </a:lnTo>
                  <a:lnTo>
                    <a:pt x="170" y="46"/>
                  </a:lnTo>
                  <a:lnTo>
                    <a:pt x="193" y="25"/>
                  </a:lnTo>
                  <a:lnTo>
                    <a:pt x="197" y="23"/>
                  </a:lnTo>
                  <a:lnTo>
                    <a:pt x="198" y="25"/>
                  </a:lnTo>
                  <a:lnTo>
                    <a:pt x="228" y="59"/>
                  </a:lnTo>
                  <a:lnTo>
                    <a:pt x="231" y="62"/>
                  </a:lnTo>
                  <a:lnTo>
                    <a:pt x="228" y="65"/>
                  </a:lnTo>
                  <a:lnTo>
                    <a:pt x="206" y="85"/>
                  </a:lnTo>
                  <a:lnTo>
                    <a:pt x="208" y="93"/>
                  </a:lnTo>
                  <a:lnTo>
                    <a:pt x="211" y="102"/>
                  </a:lnTo>
                  <a:lnTo>
                    <a:pt x="243" y="105"/>
                  </a:lnTo>
                  <a:lnTo>
                    <a:pt x="246" y="105"/>
                  </a:lnTo>
                  <a:lnTo>
                    <a:pt x="245" y="109"/>
                  </a:lnTo>
                  <a:lnTo>
                    <a:pt x="243" y="154"/>
                  </a:lnTo>
                  <a:lnTo>
                    <a:pt x="243" y="157"/>
                  </a:lnTo>
                  <a:lnTo>
                    <a:pt x="239" y="157"/>
                  </a:lnTo>
                  <a:lnTo>
                    <a:pt x="208" y="156"/>
                  </a:lnTo>
                  <a:lnTo>
                    <a:pt x="205" y="164"/>
                  </a:lnTo>
                  <a:lnTo>
                    <a:pt x="201" y="172"/>
                  </a:lnTo>
                  <a:lnTo>
                    <a:pt x="220" y="194"/>
                  </a:lnTo>
                  <a:lnTo>
                    <a:pt x="223" y="198"/>
                  </a:lnTo>
                  <a:lnTo>
                    <a:pt x="220" y="199"/>
                  </a:lnTo>
                  <a:lnTo>
                    <a:pt x="186" y="230"/>
                  </a:lnTo>
                  <a:lnTo>
                    <a:pt x="184" y="232"/>
                  </a:lnTo>
                  <a:lnTo>
                    <a:pt x="181" y="230"/>
                  </a:lnTo>
                  <a:lnTo>
                    <a:pt x="160" y="207"/>
                  </a:lnTo>
                  <a:lnTo>
                    <a:pt x="152" y="210"/>
                  </a:lnTo>
                  <a:lnTo>
                    <a:pt x="144" y="212"/>
                  </a:lnTo>
                  <a:lnTo>
                    <a:pt x="143" y="243"/>
                  </a:lnTo>
                  <a:lnTo>
                    <a:pt x="143" y="247"/>
                  </a:lnTo>
                  <a:lnTo>
                    <a:pt x="139" y="247"/>
                  </a:lnTo>
                  <a:lnTo>
                    <a:pt x="95" y="244"/>
                  </a:lnTo>
                  <a:lnTo>
                    <a:pt x="91" y="244"/>
                  </a:lnTo>
                  <a:lnTo>
                    <a:pt x="91" y="240"/>
                  </a:lnTo>
                  <a:lnTo>
                    <a:pt x="92" y="210"/>
                  </a:lnTo>
                  <a:lnTo>
                    <a:pt x="84" y="206"/>
                  </a:lnTo>
                  <a:lnTo>
                    <a:pt x="75" y="202"/>
                  </a:lnTo>
                  <a:lnTo>
                    <a:pt x="53" y="222"/>
                  </a:lnTo>
                  <a:lnTo>
                    <a:pt x="50" y="224"/>
                  </a:lnTo>
                  <a:lnTo>
                    <a:pt x="47" y="222"/>
                  </a:lnTo>
                  <a:lnTo>
                    <a:pt x="17" y="188"/>
                  </a:lnTo>
                  <a:lnTo>
                    <a:pt x="15" y="185"/>
                  </a:lnTo>
                  <a:lnTo>
                    <a:pt x="17" y="182"/>
                  </a:lnTo>
                  <a:lnTo>
                    <a:pt x="40" y="163"/>
                  </a:lnTo>
                  <a:lnTo>
                    <a:pt x="36" y="154"/>
                  </a:lnTo>
                  <a:lnTo>
                    <a:pt x="33" y="144"/>
                  </a:lnTo>
                  <a:lnTo>
                    <a:pt x="4" y="142"/>
                  </a:lnTo>
                  <a:lnTo>
                    <a:pt x="0" y="142"/>
                  </a:lnTo>
                  <a:lnTo>
                    <a:pt x="0" y="138"/>
                  </a:lnTo>
                  <a:lnTo>
                    <a:pt x="3" y="93"/>
                  </a:lnTo>
                  <a:lnTo>
                    <a:pt x="3" y="89"/>
                  </a:lnTo>
                  <a:lnTo>
                    <a:pt x="7" y="89"/>
                  </a:lnTo>
                  <a:lnTo>
                    <a:pt x="37" y="92"/>
                  </a:lnTo>
                  <a:lnTo>
                    <a:pt x="41" y="83"/>
                  </a:lnTo>
                  <a:lnTo>
                    <a:pt x="45" y="75"/>
                  </a:lnTo>
                  <a:lnTo>
                    <a:pt x="25" y="53"/>
                  </a:lnTo>
                  <a:lnTo>
                    <a:pt x="22" y="50"/>
                  </a:lnTo>
                  <a:lnTo>
                    <a:pt x="26" y="47"/>
                  </a:lnTo>
                  <a:lnTo>
                    <a:pt x="59" y="17"/>
                  </a:lnTo>
                  <a:lnTo>
                    <a:pt x="62" y="15"/>
                  </a:lnTo>
                  <a:lnTo>
                    <a:pt x="64" y="17"/>
                  </a:lnTo>
                  <a:lnTo>
                    <a:pt x="85" y="40"/>
                  </a:lnTo>
                  <a:lnTo>
                    <a:pt x="93" y="37"/>
                  </a:lnTo>
                  <a:lnTo>
                    <a:pt x="101" y="34"/>
                  </a:lnTo>
                  <a:lnTo>
                    <a:pt x="104" y="4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Freeform 217">
              <a:extLst>
                <a:ext uri="{FF2B5EF4-FFF2-40B4-BE49-F238E27FC236}">
                  <a16:creationId xmlns:a16="http://schemas.microsoft.com/office/drawing/2014/main" id="{15A772D0-F1DD-451C-BD4E-89C656D4AC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74525" y="1663871"/>
              <a:ext cx="1128305" cy="1126755"/>
            </a:xfrm>
            <a:custGeom>
              <a:avLst/>
              <a:gdLst>
                <a:gd name="T0" fmla="*/ 365 w 813"/>
                <a:gd name="T1" fmla="*/ 181 h 812"/>
                <a:gd name="T2" fmla="*/ 291 w 813"/>
                <a:gd name="T3" fmla="*/ 209 h 812"/>
                <a:gd name="T4" fmla="*/ 232 w 813"/>
                <a:gd name="T5" fmla="*/ 258 h 812"/>
                <a:gd name="T6" fmla="*/ 192 w 813"/>
                <a:gd name="T7" fmla="*/ 326 h 812"/>
                <a:gd name="T8" fmla="*/ 178 w 813"/>
                <a:gd name="T9" fmla="*/ 406 h 812"/>
                <a:gd name="T10" fmla="*/ 192 w 813"/>
                <a:gd name="T11" fmla="*/ 486 h 812"/>
                <a:gd name="T12" fmla="*/ 232 w 813"/>
                <a:gd name="T13" fmla="*/ 553 h 812"/>
                <a:gd name="T14" fmla="*/ 291 w 813"/>
                <a:gd name="T15" fmla="*/ 604 h 812"/>
                <a:gd name="T16" fmla="*/ 365 w 813"/>
                <a:gd name="T17" fmla="*/ 632 h 812"/>
                <a:gd name="T18" fmla="*/ 448 w 813"/>
                <a:gd name="T19" fmla="*/ 632 h 812"/>
                <a:gd name="T20" fmla="*/ 521 w 813"/>
                <a:gd name="T21" fmla="*/ 604 h 812"/>
                <a:gd name="T22" fmla="*/ 581 w 813"/>
                <a:gd name="T23" fmla="*/ 553 h 812"/>
                <a:gd name="T24" fmla="*/ 621 w 813"/>
                <a:gd name="T25" fmla="*/ 486 h 812"/>
                <a:gd name="T26" fmla="*/ 635 w 813"/>
                <a:gd name="T27" fmla="*/ 406 h 812"/>
                <a:gd name="T28" fmla="*/ 621 w 813"/>
                <a:gd name="T29" fmla="*/ 326 h 812"/>
                <a:gd name="T30" fmla="*/ 581 w 813"/>
                <a:gd name="T31" fmla="*/ 258 h 812"/>
                <a:gd name="T32" fmla="*/ 521 w 813"/>
                <a:gd name="T33" fmla="*/ 209 h 812"/>
                <a:gd name="T34" fmla="*/ 448 w 813"/>
                <a:gd name="T35" fmla="*/ 181 h 812"/>
                <a:gd name="T36" fmla="*/ 355 w 813"/>
                <a:gd name="T37" fmla="*/ 0 h 812"/>
                <a:gd name="T38" fmla="*/ 457 w 813"/>
                <a:gd name="T39" fmla="*/ 80 h 812"/>
                <a:gd name="T40" fmla="*/ 525 w 813"/>
                <a:gd name="T41" fmla="*/ 99 h 812"/>
                <a:gd name="T42" fmla="*/ 653 w 813"/>
                <a:gd name="T43" fmla="*/ 80 h 812"/>
                <a:gd name="T44" fmla="*/ 639 w 813"/>
                <a:gd name="T45" fmla="*/ 173 h 812"/>
                <a:gd name="T46" fmla="*/ 733 w 813"/>
                <a:gd name="T47" fmla="*/ 159 h 812"/>
                <a:gd name="T48" fmla="*/ 714 w 813"/>
                <a:gd name="T49" fmla="*/ 287 h 812"/>
                <a:gd name="T50" fmla="*/ 732 w 813"/>
                <a:gd name="T51" fmla="*/ 355 h 812"/>
                <a:gd name="T52" fmla="*/ 813 w 813"/>
                <a:gd name="T53" fmla="*/ 457 h 812"/>
                <a:gd name="T54" fmla="*/ 726 w 813"/>
                <a:gd name="T55" fmla="*/ 491 h 812"/>
                <a:gd name="T56" fmla="*/ 783 w 813"/>
                <a:gd name="T57" fmla="*/ 565 h 812"/>
                <a:gd name="T58" fmla="*/ 664 w 813"/>
                <a:gd name="T59" fmla="*/ 613 h 812"/>
                <a:gd name="T60" fmla="*/ 613 w 813"/>
                <a:gd name="T61" fmla="*/ 663 h 812"/>
                <a:gd name="T62" fmla="*/ 566 w 813"/>
                <a:gd name="T63" fmla="*/ 783 h 812"/>
                <a:gd name="T64" fmla="*/ 492 w 813"/>
                <a:gd name="T65" fmla="*/ 725 h 812"/>
                <a:gd name="T66" fmla="*/ 457 w 813"/>
                <a:gd name="T67" fmla="*/ 812 h 812"/>
                <a:gd name="T68" fmla="*/ 355 w 813"/>
                <a:gd name="T69" fmla="*/ 732 h 812"/>
                <a:gd name="T70" fmla="*/ 287 w 813"/>
                <a:gd name="T71" fmla="*/ 714 h 812"/>
                <a:gd name="T72" fmla="*/ 160 w 813"/>
                <a:gd name="T73" fmla="*/ 732 h 812"/>
                <a:gd name="T74" fmla="*/ 173 w 813"/>
                <a:gd name="T75" fmla="*/ 639 h 812"/>
                <a:gd name="T76" fmla="*/ 80 w 813"/>
                <a:gd name="T77" fmla="*/ 654 h 812"/>
                <a:gd name="T78" fmla="*/ 98 w 813"/>
                <a:gd name="T79" fmla="*/ 525 h 812"/>
                <a:gd name="T80" fmla="*/ 81 w 813"/>
                <a:gd name="T81" fmla="*/ 457 h 812"/>
                <a:gd name="T82" fmla="*/ 0 w 813"/>
                <a:gd name="T83" fmla="*/ 355 h 812"/>
                <a:gd name="T84" fmla="*/ 88 w 813"/>
                <a:gd name="T85" fmla="*/ 320 h 812"/>
                <a:gd name="T86" fmla="*/ 29 w 813"/>
                <a:gd name="T87" fmla="*/ 247 h 812"/>
                <a:gd name="T88" fmla="*/ 149 w 813"/>
                <a:gd name="T89" fmla="*/ 199 h 812"/>
                <a:gd name="T90" fmla="*/ 199 w 813"/>
                <a:gd name="T91" fmla="*/ 150 h 812"/>
                <a:gd name="T92" fmla="*/ 247 w 813"/>
                <a:gd name="T93" fmla="*/ 29 h 812"/>
                <a:gd name="T94" fmla="*/ 321 w 813"/>
                <a:gd name="T95" fmla="*/ 88 h 812"/>
                <a:gd name="T96" fmla="*/ 355 w 813"/>
                <a:gd name="T97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13" h="812">
                  <a:moveTo>
                    <a:pt x="406" y="177"/>
                  </a:moveTo>
                  <a:lnTo>
                    <a:pt x="365" y="181"/>
                  </a:lnTo>
                  <a:lnTo>
                    <a:pt x="326" y="192"/>
                  </a:lnTo>
                  <a:lnTo>
                    <a:pt x="291" y="209"/>
                  </a:lnTo>
                  <a:lnTo>
                    <a:pt x="259" y="231"/>
                  </a:lnTo>
                  <a:lnTo>
                    <a:pt x="232" y="258"/>
                  </a:lnTo>
                  <a:lnTo>
                    <a:pt x="209" y="291"/>
                  </a:lnTo>
                  <a:lnTo>
                    <a:pt x="192" y="326"/>
                  </a:lnTo>
                  <a:lnTo>
                    <a:pt x="182" y="366"/>
                  </a:lnTo>
                  <a:lnTo>
                    <a:pt x="178" y="406"/>
                  </a:lnTo>
                  <a:lnTo>
                    <a:pt x="182" y="447"/>
                  </a:lnTo>
                  <a:lnTo>
                    <a:pt x="192" y="486"/>
                  </a:lnTo>
                  <a:lnTo>
                    <a:pt x="209" y="522"/>
                  </a:lnTo>
                  <a:lnTo>
                    <a:pt x="232" y="553"/>
                  </a:lnTo>
                  <a:lnTo>
                    <a:pt x="259" y="580"/>
                  </a:lnTo>
                  <a:lnTo>
                    <a:pt x="291" y="604"/>
                  </a:lnTo>
                  <a:lnTo>
                    <a:pt x="326" y="620"/>
                  </a:lnTo>
                  <a:lnTo>
                    <a:pt x="365" y="632"/>
                  </a:lnTo>
                  <a:lnTo>
                    <a:pt x="406" y="634"/>
                  </a:lnTo>
                  <a:lnTo>
                    <a:pt x="448" y="632"/>
                  </a:lnTo>
                  <a:lnTo>
                    <a:pt x="486" y="620"/>
                  </a:lnTo>
                  <a:lnTo>
                    <a:pt x="521" y="604"/>
                  </a:lnTo>
                  <a:lnTo>
                    <a:pt x="554" y="580"/>
                  </a:lnTo>
                  <a:lnTo>
                    <a:pt x="581" y="553"/>
                  </a:lnTo>
                  <a:lnTo>
                    <a:pt x="604" y="522"/>
                  </a:lnTo>
                  <a:lnTo>
                    <a:pt x="621" y="486"/>
                  </a:lnTo>
                  <a:lnTo>
                    <a:pt x="631" y="447"/>
                  </a:lnTo>
                  <a:lnTo>
                    <a:pt x="635" y="406"/>
                  </a:lnTo>
                  <a:lnTo>
                    <a:pt x="631" y="366"/>
                  </a:lnTo>
                  <a:lnTo>
                    <a:pt x="621" y="326"/>
                  </a:lnTo>
                  <a:lnTo>
                    <a:pt x="604" y="291"/>
                  </a:lnTo>
                  <a:lnTo>
                    <a:pt x="581" y="258"/>
                  </a:lnTo>
                  <a:lnTo>
                    <a:pt x="554" y="231"/>
                  </a:lnTo>
                  <a:lnTo>
                    <a:pt x="521" y="209"/>
                  </a:lnTo>
                  <a:lnTo>
                    <a:pt x="486" y="192"/>
                  </a:lnTo>
                  <a:lnTo>
                    <a:pt x="448" y="181"/>
                  </a:lnTo>
                  <a:lnTo>
                    <a:pt x="406" y="177"/>
                  </a:lnTo>
                  <a:close/>
                  <a:moveTo>
                    <a:pt x="355" y="0"/>
                  </a:moveTo>
                  <a:lnTo>
                    <a:pt x="457" y="0"/>
                  </a:lnTo>
                  <a:lnTo>
                    <a:pt x="457" y="80"/>
                  </a:lnTo>
                  <a:lnTo>
                    <a:pt x="492" y="88"/>
                  </a:lnTo>
                  <a:lnTo>
                    <a:pt x="525" y="99"/>
                  </a:lnTo>
                  <a:lnTo>
                    <a:pt x="566" y="29"/>
                  </a:lnTo>
                  <a:lnTo>
                    <a:pt x="653" y="80"/>
                  </a:lnTo>
                  <a:lnTo>
                    <a:pt x="613" y="150"/>
                  </a:lnTo>
                  <a:lnTo>
                    <a:pt x="639" y="173"/>
                  </a:lnTo>
                  <a:lnTo>
                    <a:pt x="664" y="199"/>
                  </a:lnTo>
                  <a:lnTo>
                    <a:pt x="733" y="159"/>
                  </a:lnTo>
                  <a:lnTo>
                    <a:pt x="783" y="247"/>
                  </a:lnTo>
                  <a:lnTo>
                    <a:pt x="714" y="287"/>
                  </a:lnTo>
                  <a:lnTo>
                    <a:pt x="726" y="320"/>
                  </a:lnTo>
                  <a:lnTo>
                    <a:pt x="732" y="355"/>
                  </a:lnTo>
                  <a:lnTo>
                    <a:pt x="813" y="355"/>
                  </a:lnTo>
                  <a:lnTo>
                    <a:pt x="813" y="457"/>
                  </a:lnTo>
                  <a:lnTo>
                    <a:pt x="732" y="457"/>
                  </a:lnTo>
                  <a:lnTo>
                    <a:pt x="726" y="491"/>
                  </a:lnTo>
                  <a:lnTo>
                    <a:pt x="714" y="525"/>
                  </a:lnTo>
                  <a:lnTo>
                    <a:pt x="783" y="565"/>
                  </a:lnTo>
                  <a:lnTo>
                    <a:pt x="733" y="654"/>
                  </a:lnTo>
                  <a:lnTo>
                    <a:pt x="664" y="613"/>
                  </a:lnTo>
                  <a:lnTo>
                    <a:pt x="639" y="639"/>
                  </a:lnTo>
                  <a:lnTo>
                    <a:pt x="613" y="663"/>
                  </a:lnTo>
                  <a:lnTo>
                    <a:pt x="653" y="732"/>
                  </a:lnTo>
                  <a:lnTo>
                    <a:pt x="566" y="783"/>
                  </a:lnTo>
                  <a:lnTo>
                    <a:pt x="525" y="714"/>
                  </a:lnTo>
                  <a:lnTo>
                    <a:pt x="492" y="725"/>
                  </a:lnTo>
                  <a:lnTo>
                    <a:pt x="457" y="732"/>
                  </a:lnTo>
                  <a:lnTo>
                    <a:pt x="457" y="812"/>
                  </a:lnTo>
                  <a:lnTo>
                    <a:pt x="355" y="812"/>
                  </a:lnTo>
                  <a:lnTo>
                    <a:pt x="355" y="732"/>
                  </a:lnTo>
                  <a:lnTo>
                    <a:pt x="321" y="725"/>
                  </a:lnTo>
                  <a:lnTo>
                    <a:pt x="287" y="714"/>
                  </a:lnTo>
                  <a:lnTo>
                    <a:pt x="247" y="783"/>
                  </a:lnTo>
                  <a:lnTo>
                    <a:pt x="160" y="732"/>
                  </a:lnTo>
                  <a:lnTo>
                    <a:pt x="199" y="663"/>
                  </a:lnTo>
                  <a:lnTo>
                    <a:pt x="173" y="639"/>
                  </a:lnTo>
                  <a:lnTo>
                    <a:pt x="149" y="613"/>
                  </a:lnTo>
                  <a:lnTo>
                    <a:pt x="80" y="654"/>
                  </a:lnTo>
                  <a:lnTo>
                    <a:pt x="29" y="565"/>
                  </a:lnTo>
                  <a:lnTo>
                    <a:pt x="98" y="525"/>
                  </a:lnTo>
                  <a:lnTo>
                    <a:pt x="88" y="491"/>
                  </a:lnTo>
                  <a:lnTo>
                    <a:pt x="81" y="457"/>
                  </a:lnTo>
                  <a:lnTo>
                    <a:pt x="0" y="457"/>
                  </a:lnTo>
                  <a:lnTo>
                    <a:pt x="0" y="355"/>
                  </a:lnTo>
                  <a:lnTo>
                    <a:pt x="81" y="355"/>
                  </a:lnTo>
                  <a:lnTo>
                    <a:pt x="88" y="320"/>
                  </a:lnTo>
                  <a:lnTo>
                    <a:pt x="98" y="287"/>
                  </a:lnTo>
                  <a:lnTo>
                    <a:pt x="29" y="247"/>
                  </a:lnTo>
                  <a:lnTo>
                    <a:pt x="80" y="159"/>
                  </a:lnTo>
                  <a:lnTo>
                    <a:pt x="149" y="199"/>
                  </a:lnTo>
                  <a:lnTo>
                    <a:pt x="173" y="173"/>
                  </a:lnTo>
                  <a:lnTo>
                    <a:pt x="199" y="150"/>
                  </a:lnTo>
                  <a:lnTo>
                    <a:pt x="160" y="80"/>
                  </a:lnTo>
                  <a:lnTo>
                    <a:pt x="247" y="29"/>
                  </a:lnTo>
                  <a:lnTo>
                    <a:pt x="287" y="99"/>
                  </a:lnTo>
                  <a:lnTo>
                    <a:pt x="321" y="88"/>
                  </a:lnTo>
                  <a:lnTo>
                    <a:pt x="355" y="80"/>
                  </a:lnTo>
                  <a:lnTo>
                    <a:pt x="35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Freeform 218">
              <a:extLst>
                <a:ext uri="{FF2B5EF4-FFF2-40B4-BE49-F238E27FC236}">
                  <a16:creationId xmlns:a16="http://schemas.microsoft.com/office/drawing/2014/main" id="{7B5F3A9D-894D-411D-9D1F-13EBAED6D30A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5158" y="2062569"/>
              <a:ext cx="327045" cy="320689"/>
            </a:xfrm>
            <a:custGeom>
              <a:avLst/>
              <a:gdLst>
                <a:gd name="T0" fmla="*/ 115 w 231"/>
                <a:gd name="T1" fmla="*/ 0 h 233"/>
                <a:gd name="T2" fmla="*/ 142 w 231"/>
                <a:gd name="T3" fmla="*/ 4 h 233"/>
                <a:gd name="T4" fmla="*/ 166 w 231"/>
                <a:gd name="T5" fmla="*/ 12 h 233"/>
                <a:gd name="T6" fmla="*/ 188 w 231"/>
                <a:gd name="T7" fmla="*/ 26 h 233"/>
                <a:gd name="T8" fmla="*/ 205 w 231"/>
                <a:gd name="T9" fmla="*/ 43 h 233"/>
                <a:gd name="T10" fmla="*/ 220 w 231"/>
                <a:gd name="T11" fmla="*/ 65 h 233"/>
                <a:gd name="T12" fmla="*/ 229 w 231"/>
                <a:gd name="T13" fmla="*/ 90 h 233"/>
                <a:gd name="T14" fmla="*/ 231 w 231"/>
                <a:gd name="T15" fmla="*/ 116 h 233"/>
                <a:gd name="T16" fmla="*/ 229 w 231"/>
                <a:gd name="T17" fmla="*/ 142 h 233"/>
                <a:gd name="T18" fmla="*/ 220 w 231"/>
                <a:gd name="T19" fmla="*/ 167 h 233"/>
                <a:gd name="T20" fmla="*/ 205 w 231"/>
                <a:gd name="T21" fmla="*/ 188 h 233"/>
                <a:gd name="T22" fmla="*/ 188 w 231"/>
                <a:gd name="T23" fmla="*/ 207 h 233"/>
                <a:gd name="T24" fmla="*/ 166 w 231"/>
                <a:gd name="T25" fmla="*/ 220 h 233"/>
                <a:gd name="T26" fmla="*/ 142 w 231"/>
                <a:gd name="T27" fmla="*/ 229 h 233"/>
                <a:gd name="T28" fmla="*/ 115 w 231"/>
                <a:gd name="T29" fmla="*/ 233 h 233"/>
                <a:gd name="T30" fmla="*/ 89 w 231"/>
                <a:gd name="T31" fmla="*/ 229 h 233"/>
                <a:gd name="T32" fmla="*/ 64 w 231"/>
                <a:gd name="T33" fmla="*/ 220 h 233"/>
                <a:gd name="T34" fmla="*/ 43 w 231"/>
                <a:gd name="T35" fmla="*/ 207 h 233"/>
                <a:gd name="T36" fmla="*/ 25 w 231"/>
                <a:gd name="T37" fmla="*/ 188 h 233"/>
                <a:gd name="T38" fmla="*/ 11 w 231"/>
                <a:gd name="T39" fmla="*/ 167 h 233"/>
                <a:gd name="T40" fmla="*/ 2 w 231"/>
                <a:gd name="T41" fmla="*/ 142 h 233"/>
                <a:gd name="T42" fmla="*/ 0 w 231"/>
                <a:gd name="T43" fmla="*/ 116 h 233"/>
                <a:gd name="T44" fmla="*/ 2 w 231"/>
                <a:gd name="T45" fmla="*/ 90 h 233"/>
                <a:gd name="T46" fmla="*/ 11 w 231"/>
                <a:gd name="T47" fmla="*/ 65 h 233"/>
                <a:gd name="T48" fmla="*/ 25 w 231"/>
                <a:gd name="T49" fmla="*/ 43 h 233"/>
                <a:gd name="T50" fmla="*/ 43 w 231"/>
                <a:gd name="T51" fmla="*/ 26 h 233"/>
                <a:gd name="T52" fmla="*/ 64 w 231"/>
                <a:gd name="T53" fmla="*/ 12 h 233"/>
                <a:gd name="T54" fmla="*/ 89 w 231"/>
                <a:gd name="T55" fmla="*/ 4 h 233"/>
                <a:gd name="T56" fmla="*/ 115 w 231"/>
                <a:gd name="T57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1" h="233">
                  <a:moveTo>
                    <a:pt x="115" y="0"/>
                  </a:moveTo>
                  <a:lnTo>
                    <a:pt x="142" y="4"/>
                  </a:lnTo>
                  <a:lnTo>
                    <a:pt x="166" y="12"/>
                  </a:lnTo>
                  <a:lnTo>
                    <a:pt x="188" y="26"/>
                  </a:lnTo>
                  <a:lnTo>
                    <a:pt x="205" y="43"/>
                  </a:lnTo>
                  <a:lnTo>
                    <a:pt x="220" y="65"/>
                  </a:lnTo>
                  <a:lnTo>
                    <a:pt x="229" y="90"/>
                  </a:lnTo>
                  <a:lnTo>
                    <a:pt x="231" y="116"/>
                  </a:lnTo>
                  <a:lnTo>
                    <a:pt x="229" y="142"/>
                  </a:lnTo>
                  <a:lnTo>
                    <a:pt x="220" y="167"/>
                  </a:lnTo>
                  <a:lnTo>
                    <a:pt x="205" y="188"/>
                  </a:lnTo>
                  <a:lnTo>
                    <a:pt x="188" y="207"/>
                  </a:lnTo>
                  <a:lnTo>
                    <a:pt x="166" y="220"/>
                  </a:lnTo>
                  <a:lnTo>
                    <a:pt x="142" y="229"/>
                  </a:lnTo>
                  <a:lnTo>
                    <a:pt x="115" y="233"/>
                  </a:lnTo>
                  <a:lnTo>
                    <a:pt x="89" y="229"/>
                  </a:lnTo>
                  <a:lnTo>
                    <a:pt x="64" y="220"/>
                  </a:lnTo>
                  <a:lnTo>
                    <a:pt x="43" y="207"/>
                  </a:lnTo>
                  <a:lnTo>
                    <a:pt x="25" y="188"/>
                  </a:lnTo>
                  <a:lnTo>
                    <a:pt x="11" y="167"/>
                  </a:lnTo>
                  <a:lnTo>
                    <a:pt x="2" y="142"/>
                  </a:lnTo>
                  <a:lnTo>
                    <a:pt x="0" y="116"/>
                  </a:lnTo>
                  <a:lnTo>
                    <a:pt x="2" y="90"/>
                  </a:lnTo>
                  <a:lnTo>
                    <a:pt x="11" y="65"/>
                  </a:lnTo>
                  <a:lnTo>
                    <a:pt x="25" y="43"/>
                  </a:lnTo>
                  <a:lnTo>
                    <a:pt x="43" y="26"/>
                  </a:lnTo>
                  <a:lnTo>
                    <a:pt x="64" y="12"/>
                  </a:lnTo>
                  <a:lnTo>
                    <a:pt x="89" y="4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Freeform 219">
              <a:extLst>
                <a:ext uri="{FF2B5EF4-FFF2-40B4-BE49-F238E27FC236}">
                  <a16:creationId xmlns:a16="http://schemas.microsoft.com/office/drawing/2014/main" id="{7AB1F654-BE50-4995-940D-F3F4E8F9B4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19182" y="2608609"/>
              <a:ext cx="972962" cy="970743"/>
            </a:xfrm>
            <a:custGeom>
              <a:avLst/>
              <a:gdLst>
                <a:gd name="T0" fmla="*/ 300 w 700"/>
                <a:gd name="T1" fmla="*/ 161 h 699"/>
                <a:gd name="T2" fmla="*/ 232 w 700"/>
                <a:gd name="T3" fmla="*/ 194 h 699"/>
                <a:gd name="T4" fmla="*/ 182 w 700"/>
                <a:gd name="T5" fmla="*/ 250 h 699"/>
                <a:gd name="T6" fmla="*/ 156 w 700"/>
                <a:gd name="T7" fmla="*/ 321 h 699"/>
                <a:gd name="T8" fmla="*/ 161 w 700"/>
                <a:gd name="T9" fmla="*/ 399 h 699"/>
                <a:gd name="T10" fmla="*/ 194 w 700"/>
                <a:gd name="T11" fmla="*/ 467 h 699"/>
                <a:gd name="T12" fmla="*/ 250 w 700"/>
                <a:gd name="T13" fmla="*/ 517 h 699"/>
                <a:gd name="T14" fmla="*/ 321 w 700"/>
                <a:gd name="T15" fmla="*/ 543 h 699"/>
                <a:gd name="T16" fmla="*/ 400 w 700"/>
                <a:gd name="T17" fmla="*/ 538 h 699"/>
                <a:gd name="T18" fmla="*/ 468 w 700"/>
                <a:gd name="T19" fmla="*/ 505 h 699"/>
                <a:gd name="T20" fmla="*/ 517 w 700"/>
                <a:gd name="T21" fmla="*/ 449 h 699"/>
                <a:gd name="T22" fmla="*/ 544 w 700"/>
                <a:gd name="T23" fmla="*/ 378 h 699"/>
                <a:gd name="T24" fmla="*/ 538 w 700"/>
                <a:gd name="T25" fmla="*/ 300 h 699"/>
                <a:gd name="T26" fmla="*/ 506 w 700"/>
                <a:gd name="T27" fmla="*/ 232 h 699"/>
                <a:gd name="T28" fmla="*/ 449 w 700"/>
                <a:gd name="T29" fmla="*/ 182 h 699"/>
                <a:gd name="T30" fmla="*/ 379 w 700"/>
                <a:gd name="T31" fmla="*/ 156 h 699"/>
                <a:gd name="T32" fmla="*/ 373 w 700"/>
                <a:gd name="T33" fmla="*/ 0 h 699"/>
                <a:gd name="T34" fmla="*/ 407 w 700"/>
                <a:gd name="T35" fmla="*/ 73 h 699"/>
                <a:gd name="T36" fmla="*/ 468 w 700"/>
                <a:gd name="T37" fmla="*/ 20 h 699"/>
                <a:gd name="T38" fmla="*/ 514 w 700"/>
                <a:gd name="T39" fmla="*/ 120 h 699"/>
                <a:gd name="T40" fmla="*/ 559 w 700"/>
                <a:gd name="T41" fmla="*/ 161 h 699"/>
                <a:gd name="T42" fmla="*/ 664 w 700"/>
                <a:gd name="T43" fmla="*/ 195 h 699"/>
                <a:gd name="T44" fmla="*/ 617 w 700"/>
                <a:gd name="T45" fmla="*/ 261 h 699"/>
                <a:gd name="T46" fmla="*/ 694 w 700"/>
                <a:gd name="T47" fmla="*/ 287 h 699"/>
                <a:gd name="T48" fmla="*/ 630 w 700"/>
                <a:gd name="T49" fmla="*/ 377 h 699"/>
                <a:gd name="T50" fmla="*/ 618 w 700"/>
                <a:gd name="T51" fmla="*/ 436 h 699"/>
                <a:gd name="T52" fmla="*/ 641 w 700"/>
                <a:gd name="T53" fmla="*/ 545 h 699"/>
                <a:gd name="T54" fmla="*/ 561 w 700"/>
                <a:gd name="T55" fmla="*/ 537 h 699"/>
                <a:gd name="T56" fmla="*/ 576 w 700"/>
                <a:gd name="T57" fmla="*/ 617 h 699"/>
                <a:gd name="T58" fmla="*/ 466 w 700"/>
                <a:gd name="T59" fmla="*/ 606 h 699"/>
                <a:gd name="T60" fmla="*/ 409 w 700"/>
                <a:gd name="T61" fmla="*/ 626 h 699"/>
                <a:gd name="T62" fmla="*/ 326 w 700"/>
                <a:gd name="T63" fmla="*/ 699 h 699"/>
                <a:gd name="T64" fmla="*/ 292 w 700"/>
                <a:gd name="T65" fmla="*/ 626 h 699"/>
                <a:gd name="T66" fmla="*/ 232 w 700"/>
                <a:gd name="T67" fmla="*/ 680 h 699"/>
                <a:gd name="T68" fmla="*/ 186 w 700"/>
                <a:gd name="T69" fmla="*/ 579 h 699"/>
                <a:gd name="T70" fmla="*/ 140 w 700"/>
                <a:gd name="T71" fmla="*/ 538 h 699"/>
                <a:gd name="T72" fmla="*/ 35 w 700"/>
                <a:gd name="T73" fmla="*/ 504 h 699"/>
                <a:gd name="T74" fmla="*/ 83 w 700"/>
                <a:gd name="T75" fmla="*/ 439 h 699"/>
                <a:gd name="T76" fmla="*/ 5 w 700"/>
                <a:gd name="T77" fmla="*/ 412 h 699"/>
                <a:gd name="T78" fmla="*/ 69 w 700"/>
                <a:gd name="T79" fmla="*/ 322 h 699"/>
                <a:gd name="T80" fmla="*/ 81 w 700"/>
                <a:gd name="T81" fmla="*/ 263 h 699"/>
                <a:gd name="T82" fmla="*/ 59 w 700"/>
                <a:gd name="T83" fmla="*/ 154 h 699"/>
                <a:gd name="T84" fmla="*/ 139 w 700"/>
                <a:gd name="T85" fmla="*/ 162 h 699"/>
                <a:gd name="T86" fmla="*/ 123 w 700"/>
                <a:gd name="T87" fmla="*/ 82 h 699"/>
                <a:gd name="T88" fmla="*/ 233 w 700"/>
                <a:gd name="T89" fmla="*/ 93 h 699"/>
                <a:gd name="T90" fmla="*/ 291 w 700"/>
                <a:gd name="T91" fmla="*/ 73 h 699"/>
                <a:gd name="T92" fmla="*/ 373 w 700"/>
                <a:gd name="T93" fmla="*/ 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00" h="699">
                  <a:moveTo>
                    <a:pt x="339" y="154"/>
                  </a:moveTo>
                  <a:lnTo>
                    <a:pt x="300" y="161"/>
                  </a:lnTo>
                  <a:lnTo>
                    <a:pt x="263" y="174"/>
                  </a:lnTo>
                  <a:lnTo>
                    <a:pt x="232" y="194"/>
                  </a:lnTo>
                  <a:lnTo>
                    <a:pt x="204" y="220"/>
                  </a:lnTo>
                  <a:lnTo>
                    <a:pt x="182" y="250"/>
                  </a:lnTo>
                  <a:lnTo>
                    <a:pt x="165" y="284"/>
                  </a:lnTo>
                  <a:lnTo>
                    <a:pt x="156" y="321"/>
                  </a:lnTo>
                  <a:lnTo>
                    <a:pt x="155" y="360"/>
                  </a:lnTo>
                  <a:lnTo>
                    <a:pt x="161" y="399"/>
                  </a:lnTo>
                  <a:lnTo>
                    <a:pt x="174" y="436"/>
                  </a:lnTo>
                  <a:lnTo>
                    <a:pt x="194" y="467"/>
                  </a:lnTo>
                  <a:lnTo>
                    <a:pt x="220" y="495"/>
                  </a:lnTo>
                  <a:lnTo>
                    <a:pt x="250" y="517"/>
                  </a:lnTo>
                  <a:lnTo>
                    <a:pt x="284" y="534"/>
                  </a:lnTo>
                  <a:lnTo>
                    <a:pt x="321" y="543"/>
                  </a:lnTo>
                  <a:lnTo>
                    <a:pt x="360" y="545"/>
                  </a:lnTo>
                  <a:lnTo>
                    <a:pt x="400" y="538"/>
                  </a:lnTo>
                  <a:lnTo>
                    <a:pt x="436" y="525"/>
                  </a:lnTo>
                  <a:lnTo>
                    <a:pt x="468" y="505"/>
                  </a:lnTo>
                  <a:lnTo>
                    <a:pt x="495" y="479"/>
                  </a:lnTo>
                  <a:lnTo>
                    <a:pt x="517" y="449"/>
                  </a:lnTo>
                  <a:lnTo>
                    <a:pt x="534" y="415"/>
                  </a:lnTo>
                  <a:lnTo>
                    <a:pt x="544" y="378"/>
                  </a:lnTo>
                  <a:lnTo>
                    <a:pt x="545" y="339"/>
                  </a:lnTo>
                  <a:lnTo>
                    <a:pt x="538" y="300"/>
                  </a:lnTo>
                  <a:lnTo>
                    <a:pt x="525" y="263"/>
                  </a:lnTo>
                  <a:lnTo>
                    <a:pt x="506" y="232"/>
                  </a:lnTo>
                  <a:lnTo>
                    <a:pt x="479" y="204"/>
                  </a:lnTo>
                  <a:lnTo>
                    <a:pt x="449" y="182"/>
                  </a:lnTo>
                  <a:lnTo>
                    <a:pt x="415" y="165"/>
                  </a:lnTo>
                  <a:lnTo>
                    <a:pt x="379" y="156"/>
                  </a:lnTo>
                  <a:lnTo>
                    <a:pt x="339" y="154"/>
                  </a:lnTo>
                  <a:close/>
                  <a:moveTo>
                    <a:pt x="373" y="0"/>
                  </a:moveTo>
                  <a:lnTo>
                    <a:pt x="377" y="69"/>
                  </a:lnTo>
                  <a:lnTo>
                    <a:pt x="407" y="73"/>
                  </a:lnTo>
                  <a:lnTo>
                    <a:pt x="436" y="81"/>
                  </a:lnTo>
                  <a:lnTo>
                    <a:pt x="468" y="20"/>
                  </a:lnTo>
                  <a:lnTo>
                    <a:pt x="545" y="59"/>
                  </a:lnTo>
                  <a:lnTo>
                    <a:pt x="514" y="120"/>
                  </a:lnTo>
                  <a:lnTo>
                    <a:pt x="537" y="139"/>
                  </a:lnTo>
                  <a:lnTo>
                    <a:pt x="559" y="161"/>
                  </a:lnTo>
                  <a:lnTo>
                    <a:pt x="617" y="123"/>
                  </a:lnTo>
                  <a:lnTo>
                    <a:pt x="664" y="195"/>
                  </a:lnTo>
                  <a:lnTo>
                    <a:pt x="607" y="233"/>
                  </a:lnTo>
                  <a:lnTo>
                    <a:pt x="617" y="261"/>
                  </a:lnTo>
                  <a:lnTo>
                    <a:pt x="626" y="291"/>
                  </a:lnTo>
                  <a:lnTo>
                    <a:pt x="694" y="287"/>
                  </a:lnTo>
                  <a:lnTo>
                    <a:pt x="700" y="373"/>
                  </a:lnTo>
                  <a:lnTo>
                    <a:pt x="630" y="377"/>
                  </a:lnTo>
                  <a:lnTo>
                    <a:pt x="626" y="407"/>
                  </a:lnTo>
                  <a:lnTo>
                    <a:pt x="618" y="436"/>
                  </a:lnTo>
                  <a:lnTo>
                    <a:pt x="680" y="467"/>
                  </a:lnTo>
                  <a:lnTo>
                    <a:pt x="641" y="545"/>
                  </a:lnTo>
                  <a:lnTo>
                    <a:pt x="579" y="513"/>
                  </a:lnTo>
                  <a:lnTo>
                    <a:pt x="561" y="537"/>
                  </a:lnTo>
                  <a:lnTo>
                    <a:pt x="538" y="559"/>
                  </a:lnTo>
                  <a:lnTo>
                    <a:pt x="576" y="617"/>
                  </a:lnTo>
                  <a:lnTo>
                    <a:pt x="504" y="664"/>
                  </a:lnTo>
                  <a:lnTo>
                    <a:pt x="466" y="606"/>
                  </a:lnTo>
                  <a:lnTo>
                    <a:pt x="439" y="617"/>
                  </a:lnTo>
                  <a:lnTo>
                    <a:pt x="409" y="626"/>
                  </a:lnTo>
                  <a:lnTo>
                    <a:pt x="413" y="694"/>
                  </a:lnTo>
                  <a:lnTo>
                    <a:pt x="326" y="699"/>
                  </a:lnTo>
                  <a:lnTo>
                    <a:pt x="322" y="630"/>
                  </a:lnTo>
                  <a:lnTo>
                    <a:pt x="292" y="626"/>
                  </a:lnTo>
                  <a:lnTo>
                    <a:pt x="263" y="618"/>
                  </a:lnTo>
                  <a:lnTo>
                    <a:pt x="232" y="680"/>
                  </a:lnTo>
                  <a:lnTo>
                    <a:pt x="155" y="640"/>
                  </a:lnTo>
                  <a:lnTo>
                    <a:pt x="186" y="579"/>
                  </a:lnTo>
                  <a:lnTo>
                    <a:pt x="162" y="560"/>
                  </a:lnTo>
                  <a:lnTo>
                    <a:pt x="140" y="538"/>
                  </a:lnTo>
                  <a:lnTo>
                    <a:pt x="83" y="576"/>
                  </a:lnTo>
                  <a:lnTo>
                    <a:pt x="35" y="504"/>
                  </a:lnTo>
                  <a:lnTo>
                    <a:pt x="93" y="466"/>
                  </a:lnTo>
                  <a:lnTo>
                    <a:pt x="83" y="439"/>
                  </a:lnTo>
                  <a:lnTo>
                    <a:pt x="73" y="408"/>
                  </a:lnTo>
                  <a:lnTo>
                    <a:pt x="5" y="412"/>
                  </a:lnTo>
                  <a:lnTo>
                    <a:pt x="0" y="326"/>
                  </a:lnTo>
                  <a:lnTo>
                    <a:pt x="69" y="322"/>
                  </a:lnTo>
                  <a:lnTo>
                    <a:pt x="73" y="292"/>
                  </a:lnTo>
                  <a:lnTo>
                    <a:pt x="81" y="263"/>
                  </a:lnTo>
                  <a:lnTo>
                    <a:pt x="20" y="232"/>
                  </a:lnTo>
                  <a:lnTo>
                    <a:pt x="59" y="154"/>
                  </a:lnTo>
                  <a:lnTo>
                    <a:pt x="121" y="186"/>
                  </a:lnTo>
                  <a:lnTo>
                    <a:pt x="139" y="162"/>
                  </a:lnTo>
                  <a:lnTo>
                    <a:pt x="161" y="140"/>
                  </a:lnTo>
                  <a:lnTo>
                    <a:pt x="123" y="82"/>
                  </a:lnTo>
                  <a:lnTo>
                    <a:pt x="195" y="35"/>
                  </a:lnTo>
                  <a:lnTo>
                    <a:pt x="233" y="93"/>
                  </a:lnTo>
                  <a:lnTo>
                    <a:pt x="261" y="82"/>
                  </a:lnTo>
                  <a:lnTo>
                    <a:pt x="291" y="73"/>
                  </a:lnTo>
                  <a:lnTo>
                    <a:pt x="287" y="5"/>
                  </a:lnTo>
                  <a:lnTo>
                    <a:pt x="373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Freeform 220">
              <a:extLst>
                <a:ext uri="{FF2B5EF4-FFF2-40B4-BE49-F238E27FC236}">
                  <a16:creationId xmlns:a16="http://schemas.microsoft.com/office/drawing/2014/main" id="{CE7C331A-41A9-4757-B339-1A78BDFBAD9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0758" y="2955303"/>
              <a:ext cx="269810" cy="277355"/>
            </a:xfrm>
            <a:custGeom>
              <a:avLst/>
              <a:gdLst>
                <a:gd name="T0" fmla="*/ 95 w 199"/>
                <a:gd name="T1" fmla="*/ 0 h 199"/>
                <a:gd name="T2" fmla="*/ 121 w 199"/>
                <a:gd name="T3" fmla="*/ 3 h 199"/>
                <a:gd name="T4" fmla="*/ 144 w 199"/>
                <a:gd name="T5" fmla="*/ 12 h 199"/>
                <a:gd name="T6" fmla="*/ 165 w 199"/>
                <a:gd name="T7" fmla="*/ 25 h 199"/>
                <a:gd name="T8" fmla="*/ 182 w 199"/>
                <a:gd name="T9" fmla="*/ 45 h 199"/>
                <a:gd name="T10" fmla="*/ 194 w 199"/>
                <a:gd name="T11" fmla="*/ 68 h 199"/>
                <a:gd name="T12" fmla="*/ 199 w 199"/>
                <a:gd name="T13" fmla="*/ 94 h 199"/>
                <a:gd name="T14" fmla="*/ 197 w 199"/>
                <a:gd name="T15" fmla="*/ 121 h 199"/>
                <a:gd name="T16" fmla="*/ 188 w 199"/>
                <a:gd name="T17" fmla="*/ 144 h 199"/>
                <a:gd name="T18" fmla="*/ 173 w 199"/>
                <a:gd name="T19" fmla="*/ 165 h 199"/>
                <a:gd name="T20" fmla="*/ 155 w 199"/>
                <a:gd name="T21" fmla="*/ 182 h 199"/>
                <a:gd name="T22" fmla="*/ 131 w 199"/>
                <a:gd name="T23" fmla="*/ 194 h 199"/>
                <a:gd name="T24" fmla="*/ 105 w 199"/>
                <a:gd name="T25" fmla="*/ 199 h 199"/>
                <a:gd name="T26" fmla="*/ 79 w 199"/>
                <a:gd name="T27" fmla="*/ 196 h 199"/>
                <a:gd name="T28" fmla="*/ 54 w 199"/>
                <a:gd name="T29" fmla="*/ 187 h 199"/>
                <a:gd name="T30" fmla="*/ 34 w 199"/>
                <a:gd name="T31" fmla="*/ 174 h 199"/>
                <a:gd name="T32" fmla="*/ 17 w 199"/>
                <a:gd name="T33" fmla="*/ 155 h 199"/>
                <a:gd name="T34" fmla="*/ 5 w 199"/>
                <a:gd name="T35" fmla="*/ 131 h 199"/>
                <a:gd name="T36" fmla="*/ 0 w 199"/>
                <a:gd name="T37" fmla="*/ 105 h 199"/>
                <a:gd name="T38" fmla="*/ 3 w 199"/>
                <a:gd name="T39" fmla="*/ 79 h 199"/>
                <a:gd name="T40" fmla="*/ 11 w 199"/>
                <a:gd name="T41" fmla="*/ 55 h 199"/>
                <a:gd name="T42" fmla="*/ 25 w 199"/>
                <a:gd name="T43" fmla="*/ 34 h 199"/>
                <a:gd name="T44" fmla="*/ 45 w 199"/>
                <a:gd name="T45" fmla="*/ 17 h 199"/>
                <a:gd name="T46" fmla="*/ 68 w 199"/>
                <a:gd name="T47" fmla="*/ 5 h 199"/>
                <a:gd name="T48" fmla="*/ 95 w 199"/>
                <a:gd name="T49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99" h="199">
                  <a:moveTo>
                    <a:pt x="95" y="0"/>
                  </a:moveTo>
                  <a:lnTo>
                    <a:pt x="121" y="3"/>
                  </a:lnTo>
                  <a:lnTo>
                    <a:pt x="144" y="12"/>
                  </a:lnTo>
                  <a:lnTo>
                    <a:pt x="165" y="25"/>
                  </a:lnTo>
                  <a:lnTo>
                    <a:pt x="182" y="45"/>
                  </a:lnTo>
                  <a:lnTo>
                    <a:pt x="194" y="68"/>
                  </a:lnTo>
                  <a:lnTo>
                    <a:pt x="199" y="94"/>
                  </a:lnTo>
                  <a:lnTo>
                    <a:pt x="197" y="121"/>
                  </a:lnTo>
                  <a:lnTo>
                    <a:pt x="188" y="144"/>
                  </a:lnTo>
                  <a:lnTo>
                    <a:pt x="173" y="165"/>
                  </a:lnTo>
                  <a:lnTo>
                    <a:pt x="155" y="182"/>
                  </a:lnTo>
                  <a:lnTo>
                    <a:pt x="131" y="194"/>
                  </a:lnTo>
                  <a:lnTo>
                    <a:pt x="105" y="199"/>
                  </a:lnTo>
                  <a:lnTo>
                    <a:pt x="79" y="196"/>
                  </a:lnTo>
                  <a:lnTo>
                    <a:pt x="54" y="187"/>
                  </a:lnTo>
                  <a:lnTo>
                    <a:pt x="34" y="174"/>
                  </a:lnTo>
                  <a:lnTo>
                    <a:pt x="17" y="155"/>
                  </a:lnTo>
                  <a:lnTo>
                    <a:pt x="5" y="131"/>
                  </a:lnTo>
                  <a:lnTo>
                    <a:pt x="0" y="105"/>
                  </a:lnTo>
                  <a:lnTo>
                    <a:pt x="3" y="79"/>
                  </a:lnTo>
                  <a:lnTo>
                    <a:pt x="11" y="55"/>
                  </a:lnTo>
                  <a:lnTo>
                    <a:pt x="25" y="34"/>
                  </a:lnTo>
                  <a:lnTo>
                    <a:pt x="45" y="17"/>
                  </a:lnTo>
                  <a:lnTo>
                    <a:pt x="68" y="5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Freeform 221">
              <a:extLst>
                <a:ext uri="{FF2B5EF4-FFF2-40B4-BE49-F238E27FC236}">
                  <a16:creationId xmlns:a16="http://schemas.microsoft.com/office/drawing/2014/main" id="{12843418-2A96-41F3-A369-4684C3A149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73265" y="3301997"/>
              <a:ext cx="457863" cy="450702"/>
            </a:xfrm>
            <a:custGeom>
              <a:avLst/>
              <a:gdLst>
                <a:gd name="T0" fmla="*/ 135 w 327"/>
                <a:gd name="T1" fmla="*/ 77 h 326"/>
                <a:gd name="T2" fmla="*/ 95 w 327"/>
                <a:gd name="T3" fmla="*/ 102 h 326"/>
                <a:gd name="T4" fmla="*/ 74 w 327"/>
                <a:gd name="T5" fmla="*/ 144 h 326"/>
                <a:gd name="T6" fmla="*/ 77 w 327"/>
                <a:gd name="T7" fmla="*/ 192 h 326"/>
                <a:gd name="T8" fmla="*/ 102 w 327"/>
                <a:gd name="T9" fmla="*/ 232 h 326"/>
                <a:gd name="T10" fmla="*/ 144 w 327"/>
                <a:gd name="T11" fmla="*/ 253 h 326"/>
                <a:gd name="T12" fmla="*/ 192 w 327"/>
                <a:gd name="T13" fmla="*/ 250 h 326"/>
                <a:gd name="T14" fmla="*/ 232 w 327"/>
                <a:gd name="T15" fmla="*/ 224 h 326"/>
                <a:gd name="T16" fmla="*/ 253 w 327"/>
                <a:gd name="T17" fmla="*/ 182 h 326"/>
                <a:gd name="T18" fmla="*/ 250 w 327"/>
                <a:gd name="T19" fmla="*/ 133 h 326"/>
                <a:gd name="T20" fmla="*/ 224 w 327"/>
                <a:gd name="T21" fmla="*/ 95 h 326"/>
                <a:gd name="T22" fmla="*/ 183 w 327"/>
                <a:gd name="T23" fmla="*/ 73 h 326"/>
                <a:gd name="T24" fmla="*/ 174 w 327"/>
                <a:gd name="T25" fmla="*/ 0 h 326"/>
                <a:gd name="T26" fmla="*/ 204 w 327"/>
                <a:gd name="T27" fmla="*/ 38 h 326"/>
                <a:gd name="T28" fmla="*/ 255 w 327"/>
                <a:gd name="T29" fmla="*/ 27 h 326"/>
                <a:gd name="T30" fmla="*/ 262 w 327"/>
                <a:gd name="T31" fmla="*/ 74 h 326"/>
                <a:gd name="T32" fmla="*/ 310 w 327"/>
                <a:gd name="T33" fmla="*/ 91 h 326"/>
                <a:gd name="T34" fmla="*/ 292 w 327"/>
                <a:gd name="T35" fmla="*/ 136 h 326"/>
                <a:gd name="T36" fmla="*/ 327 w 327"/>
                <a:gd name="T37" fmla="*/ 174 h 326"/>
                <a:gd name="T38" fmla="*/ 289 w 327"/>
                <a:gd name="T39" fmla="*/ 204 h 326"/>
                <a:gd name="T40" fmla="*/ 300 w 327"/>
                <a:gd name="T41" fmla="*/ 254 h 326"/>
                <a:gd name="T42" fmla="*/ 253 w 327"/>
                <a:gd name="T43" fmla="*/ 262 h 326"/>
                <a:gd name="T44" fmla="*/ 236 w 327"/>
                <a:gd name="T45" fmla="*/ 310 h 326"/>
                <a:gd name="T46" fmla="*/ 191 w 327"/>
                <a:gd name="T47" fmla="*/ 292 h 326"/>
                <a:gd name="T48" fmla="*/ 152 w 327"/>
                <a:gd name="T49" fmla="*/ 326 h 326"/>
                <a:gd name="T50" fmla="*/ 123 w 327"/>
                <a:gd name="T51" fmla="*/ 289 h 326"/>
                <a:gd name="T52" fmla="*/ 72 w 327"/>
                <a:gd name="T53" fmla="*/ 300 h 326"/>
                <a:gd name="T54" fmla="*/ 65 w 327"/>
                <a:gd name="T55" fmla="*/ 251 h 326"/>
                <a:gd name="T56" fmla="*/ 17 w 327"/>
                <a:gd name="T57" fmla="*/ 236 h 326"/>
                <a:gd name="T58" fmla="*/ 35 w 327"/>
                <a:gd name="T59" fmla="*/ 191 h 326"/>
                <a:gd name="T60" fmla="*/ 0 w 327"/>
                <a:gd name="T61" fmla="*/ 152 h 326"/>
                <a:gd name="T62" fmla="*/ 38 w 327"/>
                <a:gd name="T63" fmla="*/ 123 h 326"/>
                <a:gd name="T64" fmla="*/ 27 w 327"/>
                <a:gd name="T65" fmla="*/ 72 h 326"/>
                <a:gd name="T66" fmla="*/ 74 w 327"/>
                <a:gd name="T67" fmla="*/ 65 h 326"/>
                <a:gd name="T68" fmla="*/ 92 w 327"/>
                <a:gd name="T69" fmla="*/ 16 h 326"/>
                <a:gd name="T70" fmla="*/ 136 w 327"/>
                <a:gd name="T71" fmla="*/ 34 h 326"/>
                <a:gd name="T72" fmla="*/ 174 w 327"/>
                <a:gd name="T73" fmla="*/ 0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7" h="326">
                  <a:moveTo>
                    <a:pt x="158" y="72"/>
                  </a:moveTo>
                  <a:lnTo>
                    <a:pt x="135" y="77"/>
                  </a:lnTo>
                  <a:lnTo>
                    <a:pt x="112" y="88"/>
                  </a:lnTo>
                  <a:lnTo>
                    <a:pt x="95" y="102"/>
                  </a:lnTo>
                  <a:lnTo>
                    <a:pt x="82" y="122"/>
                  </a:lnTo>
                  <a:lnTo>
                    <a:pt x="74" y="144"/>
                  </a:lnTo>
                  <a:lnTo>
                    <a:pt x="72" y="169"/>
                  </a:lnTo>
                  <a:lnTo>
                    <a:pt x="77" y="192"/>
                  </a:lnTo>
                  <a:lnTo>
                    <a:pt x="88" y="213"/>
                  </a:lnTo>
                  <a:lnTo>
                    <a:pt x="102" y="232"/>
                  </a:lnTo>
                  <a:lnTo>
                    <a:pt x="122" y="245"/>
                  </a:lnTo>
                  <a:lnTo>
                    <a:pt x="144" y="253"/>
                  </a:lnTo>
                  <a:lnTo>
                    <a:pt x="169" y="254"/>
                  </a:lnTo>
                  <a:lnTo>
                    <a:pt x="192" y="250"/>
                  </a:lnTo>
                  <a:lnTo>
                    <a:pt x="215" y="239"/>
                  </a:lnTo>
                  <a:lnTo>
                    <a:pt x="232" y="224"/>
                  </a:lnTo>
                  <a:lnTo>
                    <a:pt x="245" y="204"/>
                  </a:lnTo>
                  <a:lnTo>
                    <a:pt x="253" y="182"/>
                  </a:lnTo>
                  <a:lnTo>
                    <a:pt x="255" y="158"/>
                  </a:lnTo>
                  <a:lnTo>
                    <a:pt x="250" y="133"/>
                  </a:lnTo>
                  <a:lnTo>
                    <a:pt x="240" y="112"/>
                  </a:lnTo>
                  <a:lnTo>
                    <a:pt x="224" y="95"/>
                  </a:lnTo>
                  <a:lnTo>
                    <a:pt x="205" y="82"/>
                  </a:lnTo>
                  <a:lnTo>
                    <a:pt x="183" y="73"/>
                  </a:lnTo>
                  <a:lnTo>
                    <a:pt x="158" y="72"/>
                  </a:lnTo>
                  <a:close/>
                  <a:moveTo>
                    <a:pt x="174" y="0"/>
                  </a:moveTo>
                  <a:lnTo>
                    <a:pt x="177" y="33"/>
                  </a:lnTo>
                  <a:lnTo>
                    <a:pt x="204" y="38"/>
                  </a:lnTo>
                  <a:lnTo>
                    <a:pt x="219" y="9"/>
                  </a:lnTo>
                  <a:lnTo>
                    <a:pt x="255" y="27"/>
                  </a:lnTo>
                  <a:lnTo>
                    <a:pt x="241" y="56"/>
                  </a:lnTo>
                  <a:lnTo>
                    <a:pt x="262" y="74"/>
                  </a:lnTo>
                  <a:lnTo>
                    <a:pt x="288" y="57"/>
                  </a:lnTo>
                  <a:lnTo>
                    <a:pt x="310" y="91"/>
                  </a:lnTo>
                  <a:lnTo>
                    <a:pt x="284" y="109"/>
                  </a:lnTo>
                  <a:lnTo>
                    <a:pt x="292" y="136"/>
                  </a:lnTo>
                  <a:lnTo>
                    <a:pt x="325" y="133"/>
                  </a:lnTo>
                  <a:lnTo>
                    <a:pt x="327" y="174"/>
                  </a:lnTo>
                  <a:lnTo>
                    <a:pt x="295" y="177"/>
                  </a:lnTo>
                  <a:lnTo>
                    <a:pt x="289" y="204"/>
                  </a:lnTo>
                  <a:lnTo>
                    <a:pt x="318" y="219"/>
                  </a:lnTo>
                  <a:lnTo>
                    <a:pt x="300" y="254"/>
                  </a:lnTo>
                  <a:lnTo>
                    <a:pt x="271" y="239"/>
                  </a:lnTo>
                  <a:lnTo>
                    <a:pt x="253" y="262"/>
                  </a:lnTo>
                  <a:lnTo>
                    <a:pt x="270" y="288"/>
                  </a:lnTo>
                  <a:lnTo>
                    <a:pt x="236" y="310"/>
                  </a:lnTo>
                  <a:lnTo>
                    <a:pt x="219" y="283"/>
                  </a:lnTo>
                  <a:lnTo>
                    <a:pt x="191" y="292"/>
                  </a:lnTo>
                  <a:lnTo>
                    <a:pt x="192" y="325"/>
                  </a:lnTo>
                  <a:lnTo>
                    <a:pt x="152" y="326"/>
                  </a:lnTo>
                  <a:lnTo>
                    <a:pt x="150" y="294"/>
                  </a:lnTo>
                  <a:lnTo>
                    <a:pt x="123" y="289"/>
                  </a:lnTo>
                  <a:lnTo>
                    <a:pt x="109" y="318"/>
                  </a:lnTo>
                  <a:lnTo>
                    <a:pt x="72" y="300"/>
                  </a:lnTo>
                  <a:lnTo>
                    <a:pt x="86" y="271"/>
                  </a:lnTo>
                  <a:lnTo>
                    <a:pt x="65" y="251"/>
                  </a:lnTo>
                  <a:lnTo>
                    <a:pt x="39" y="270"/>
                  </a:lnTo>
                  <a:lnTo>
                    <a:pt x="17" y="236"/>
                  </a:lnTo>
                  <a:lnTo>
                    <a:pt x="43" y="217"/>
                  </a:lnTo>
                  <a:lnTo>
                    <a:pt x="35" y="191"/>
                  </a:lnTo>
                  <a:lnTo>
                    <a:pt x="2" y="192"/>
                  </a:lnTo>
                  <a:lnTo>
                    <a:pt x="0" y="152"/>
                  </a:lnTo>
                  <a:lnTo>
                    <a:pt x="33" y="150"/>
                  </a:lnTo>
                  <a:lnTo>
                    <a:pt x="38" y="123"/>
                  </a:lnTo>
                  <a:lnTo>
                    <a:pt x="9" y="109"/>
                  </a:lnTo>
                  <a:lnTo>
                    <a:pt x="27" y="72"/>
                  </a:lnTo>
                  <a:lnTo>
                    <a:pt x="56" y="86"/>
                  </a:lnTo>
                  <a:lnTo>
                    <a:pt x="74" y="65"/>
                  </a:lnTo>
                  <a:lnTo>
                    <a:pt x="57" y="38"/>
                  </a:lnTo>
                  <a:lnTo>
                    <a:pt x="92" y="16"/>
                  </a:lnTo>
                  <a:lnTo>
                    <a:pt x="109" y="43"/>
                  </a:lnTo>
                  <a:lnTo>
                    <a:pt x="136" y="34"/>
                  </a:lnTo>
                  <a:lnTo>
                    <a:pt x="133" y="2"/>
                  </a:lnTo>
                  <a:lnTo>
                    <a:pt x="174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Freeform 222">
              <a:extLst>
                <a:ext uri="{FF2B5EF4-FFF2-40B4-BE49-F238E27FC236}">
                  <a16:creationId xmlns:a16="http://schemas.microsoft.com/office/drawing/2014/main" id="{61A3EE83-7F33-44E9-9B8D-A43E8E83EC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6787" y="3466680"/>
              <a:ext cx="130818" cy="130007"/>
            </a:xfrm>
            <a:custGeom>
              <a:avLst/>
              <a:gdLst>
                <a:gd name="T0" fmla="*/ 43 w 91"/>
                <a:gd name="T1" fmla="*/ 0 h 93"/>
                <a:gd name="T2" fmla="*/ 61 w 91"/>
                <a:gd name="T3" fmla="*/ 3 h 93"/>
                <a:gd name="T4" fmla="*/ 77 w 91"/>
                <a:gd name="T5" fmla="*/ 12 h 93"/>
                <a:gd name="T6" fmla="*/ 87 w 91"/>
                <a:gd name="T7" fmla="*/ 27 h 93"/>
                <a:gd name="T8" fmla="*/ 91 w 91"/>
                <a:gd name="T9" fmla="*/ 45 h 93"/>
                <a:gd name="T10" fmla="*/ 89 w 91"/>
                <a:gd name="T11" fmla="*/ 63 h 93"/>
                <a:gd name="T12" fmla="*/ 80 w 91"/>
                <a:gd name="T13" fmla="*/ 78 h 93"/>
                <a:gd name="T14" fmla="*/ 67 w 91"/>
                <a:gd name="T15" fmla="*/ 89 h 93"/>
                <a:gd name="T16" fmla="*/ 48 w 91"/>
                <a:gd name="T17" fmla="*/ 93 h 93"/>
                <a:gd name="T18" fmla="*/ 30 w 91"/>
                <a:gd name="T19" fmla="*/ 91 h 93"/>
                <a:gd name="T20" fmla="*/ 14 w 91"/>
                <a:gd name="T21" fmla="*/ 82 h 93"/>
                <a:gd name="T22" fmla="*/ 4 w 91"/>
                <a:gd name="T23" fmla="*/ 67 h 93"/>
                <a:gd name="T24" fmla="*/ 0 w 91"/>
                <a:gd name="T25" fmla="*/ 50 h 93"/>
                <a:gd name="T26" fmla="*/ 2 w 91"/>
                <a:gd name="T27" fmla="*/ 32 h 93"/>
                <a:gd name="T28" fmla="*/ 11 w 91"/>
                <a:gd name="T29" fmla="*/ 16 h 93"/>
                <a:gd name="T30" fmla="*/ 25 w 91"/>
                <a:gd name="T31" fmla="*/ 6 h 93"/>
                <a:gd name="T32" fmla="*/ 43 w 91"/>
                <a:gd name="T33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" h="93">
                  <a:moveTo>
                    <a:pt x="43" y="0"/>
                  </a:moveTo>
                  <a:lnTo>
                    <a:pt x="61" y="3"/>
                  </a:lnTo>
                  <a:lnTo>
                    <a:pt x="77" y="12"/>
                  </a:lnTo>
                  <a:lnTo>
                    <a:pt x="87" y="27"/>
                  </a:lnTo>
                  <a:lnTo>
                    <a:pt x="91" y="45"/>
                  </a:lnTo>
                  <a:lnTo>
                    <a:pt x="89" y="63"/>
                  </a:lnTo>
                  <a:lnTo>
                    <a:pt x="80" y="78"/>
                  </a:lnTo>
                  <a:lnTo>
                    <a:pt x="67" y="89"/>
                  </a:lnTo>
                  <a:lnTo>
                    <a:pt x="48" y="93"/>
                  </a:lnTo>
                  <a:lnTo>
                    <a:pt x="30" y="91"/>
                  </a:lnTo>
                  <a:lnTo>
                    <a:pt x="14" y="82"/>
                  </a:lnTo>
                  <a:lnTo>
                    <a:pt x="4" y="67"/>
                  </a:lnTo>
                  <a:lnTo>
                    <a:pt x="0" y="50"/>
                  </a:lnTo>
                  <a:lnTo>
                    <a:pt x="2" y="32"/>
                  </a:lnTo>
                  <a:lnTo>
                    <a:pt x="11" y="16"/>
                  </a:lnTo>
                  <a:lnTo>
                    <a:pt x="25" y="6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Freeform 223">
              <a:extLst>
                <a:ext uri="{FF2B5EF4-FFF2-40B4-BE49-F238E27FC236}">
                  <a16:creationId xmlns:a16="http://schemas.microsoft.com/office/drawing/2014/main" id="{32604311-77DA-424E-9BFB-75F232DB2F1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24842" y="4290075"/>
              <a:ext cx="416985" cy="416033"/>
            </a:xfrm>
            <a:custGeom>
              <a:avLst/>
              <a:gdLst>
                <a:gd name="T0" fmla="*/ 124 w 300"/>
                <a:gd name="T1" fmla="*/ 70 h 299"/>
                <a:gd name="T2" fmla="*/ 88 w 300"/>
                <a:gd name="T3" fmla="*/ 94 h 299"/>
                <a:gd name="T4" fmla="*/ 69 w 300"/>
                <a:gd name="T5" fmla="*/ 132 h 299"/>
                <a:gd name="T6" fmla="*/ 71 w 300"/>
                <a:gd name="T7" fmla="*/ 176 h 299"/>
                <a:gd name="T8" fmla="*/ 95 w 300"/>
                <a:gd name="T9" fmla="*/ 212 h 299"/>
                <a:gd name="T10" fmla="*/ 133 w 300"/>
                <a:gd name="T11" fmla="*/ 231 h 299"/>
                <a:gd name="T12" fmla="*/ 177 w 300"/>
                <a:gd name="T13" fmla="*/ 229 h 299"/>
                <a:gd name="T14" fmla="*/ 214 w 300"/>
                <a:gd name="T15" fmla="*/ 205 h 299"/>
                <a:gd name="T16" fmla="*/ 234 w 300"/>
                <a:gd name="T17" fmla="*/ 167 h 299"/>
                <a:gd name="T18" fmla="*/ 231 w 300"/>
                <a:gd name="T19" fmla="*/ 123 h 299"/>
                <a:gd name="T20" fmla="*/ 207 w 300"/>
                <a:gd name="T21" fmla="*/ 87 h 299"/>
                <a:gd name="T22" fmla="*/ 168 w 300"/>
                <a:gd name="T23" fmla="*/ 68 h 299"/>
                <a:gd name="T24" fmla="*/ 162 w 300"/>
                <a:gd name="T25" fmla="*/ 0 h 299"/>
                <a:gd name="T26" fmla="*/ 188 w 300"/>
                <a:gd name="T27" fmla="*/ 34 h 299"/>
                <a:gd name="T28" fmla="*/ 235 w 300"/>
                <a:gd name="T29" fmla="*/ 24 h 299"/>
                <a:gd name="T30" fmla="*/ 231 w 300"/>
                <a:gd name="T31" fmla="*/ 60 h 299"/>
                <a:gd name="T32" fmla="*/ 265 w 300"/>
                <a:gd name="T33" fmla="*/ 52 h 299"/>
                <a:gd name="T34" fmla="*/ 261 w 300"/>
                <a:gd name="T35" fmla="*/ 99 h 299"/>
                <a:gd name="T36" fmla="*/ 299 w 300"/>
                <a:gd name="T37" fmla="*/ 123 h 299"/>
                <a:gd name="T38" fmla="*/ 272 w 300"/>
                <a:gd name="T39" fmla="*/ 162 h 299"/>
                <a:gd name="T40" fmla="*/ 293 w 300"/>
                <a:gd name="T41" fmla="*/ 200 h 299"/>
                <a:gd name="T42" fmla="*/ 249 w 300"/>
                <a:gd name="T43" fmla="*/ 221 h 299"/>
                <a:gd name="T44" fmla="*/ 232 w 300"/>
                <a:gd name="T45" fmla="*/ 239 h 299"/>
                <a:gd name="T46" fmla="*/ 217 w 300"/>
                <a:gd name="T47" fmla="*/ 285 h 299"/>
                <a:gd name="T48" fmla="*/ 176 w 300"/>
                <a:gd name="T49" fmla="*/ 268 h 299"/>
                <a:gd name="T50" fmla="*/ 141 w 300"/>
                <a:gd name="T51" fmla="*/ 299 h 299"/>
                <a:gd name="T52" fmla="*/ 113 w 300"/>
                <a:gd name="T53" fmla="*/ 265 h 299"/>
                <a:gd name="T54" fmla="*/ 67 w 300"/>
                <a:gd name="T55" fmla="*/ 275 h 299"/>
                <a:gd name="T56" fmla="*/ 70 w 300"/>
                <a:gd name="T57" fmla="*/ 241 h 299"/>
                <a:gd name="T58" fmla="*/ 36 w 300"/>
                <a:gd name="T59" fmla="*/ 247 h 299"/>
                <a:gd name="T60" fmla="*/ 40 w 300"/>
                <a:gd name="T61" fmla="*/ 200 h 299"/>
                <a:gd name="T62" fmla="*/ 3 w 300"/>
                <a:gd name="T63" fmla="*/ 176 h 299"/>
                <a:gd name="T64" fmla="*/ 31 w 300"/>
                <a:gd name="T65" fmla="*/ 138 h 299"/>
                <a:gd name="T66" fmla="*/ 10 w 300"/>
                <a:gd name="T67" fmla="*/ 99 h 299"/>
                <a:gd name="T68" fmla="*/ 53 w 300"/>
                <a:gd name="T69" fmla="*/ 79 h 299"/>
                <a:gd name="T70" fmla="*/ 70 w 300"/>
                <a:gd name="T71" fmla="*/ 60 h 299"/>
                <a:gd name="T72" fmla="*/ 84 w 300"/>
                <a:gd name="T73" fmla="*/ 14 h 299"/>
                <a:gd name="T74" fmla="*/ 125 w 300"/>
                <a:gd name="T75" fmla="*/ 31 h 299"/>
                <a:gd name="T76" fmla="*/ 162 w 300"/>
                <a:gd name="T77" fmla="*/ 0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00" h="299">
                  <a:moveTo>
                    <a:pt x="146" y="66"/>
                  </a:moveTo>
                  <a:lnTo>
                    <a:pt x="124" y="70"/>
                  </a:lnTo>
                  <a:lnTo>
                    <a:pt x="104" y="79"/>
                  </a:lnTo>
                  <a:lnTo>
                    <a:pt x="88" y="94"/>
                  </a:lnTo>
                  <a:lnTo>
                    <a:pt x="76" y="111"/>
                  </a:lnTo>
                  <a:lnTo>
                    <a:pt x="69" y="132"/>
                  </a:lnTo>
                  <a:lnTo>
                    <a:pt x="67" y="154"/>
                  </a:lnTo>
                  <a:lnTo>
                    <a:pt x="71" y="176"/>
                  </a:lnTo>
                  <a:lnTo>
                    <a:pt x="80" y="196"/>
                  </a:lnTo>
                  <a:lnTo>
                    <a:pt x="95" y="212"/>
                  </a:lnTo>
                  <a:lnTo>
                    <a:pt x="113" y="225"/>
                  </a:lnTo>
                  <a:lnTo>
                    <a:pt x="133" y="231"/>
                  </a:lnTo>
                  <a:lnTo>
                    <a:pt x="155" y="234"/>
                  </a:lnTo>
                  <a:lnTo>
                    <a:pt x="177" y="229"/>
                  </a:lnTo>
                  <a:lnTo>
                    <a:pt x="197" y="220"/>
                  </a:lnTo>
                  <a:lnTo>
                    <a:pt x="214" y="205"/>
                  </a:lnTo>
                  <a:lnTo>
                    <a:pt x="226" y="188"/>
                  </a:lnTo>
                  <a:lnTo>
                    <a:pt x="234" y="167"/>
                  </a:lnTo>
                  <a:lnTo>
                    <a:pt x="235" y="145"/>
                  </a:lnTo>
                  <a:lnTo>
                    <a:pt x="231" y="123"/>
                  </a:lnTo>
                  <a:lnTo>
                    <a:pt x="221" y="103"/>
                  </a:lnTo>
                  <a:lnTo>
                    <a:pt x="207" y="87"/>
                  </a:lnTo>
                  <a:lnTo>
                    <a:pt x="189" y="74"/>
                  </a:lnTo>
                  <a:lnTo>
                    <a:pt x="168" y="68"/>
                  </a:lnTo>
                  <a:lnTo>
                    <a:pt x="146" y="66"/>
                  </a:lnTo>
                  <a:close/>
                  <a:moveTo>
                    <a:pt x="162" y="0"/>
                  </a:moveTo>
                  <a:lnTo>
                    <a:pt x="163" y="28"/>
                  </a:lnTo>
                  <a:lnTo>
                    <a:pt x="188" y="34"/>
                  </a:lnTo>
                  <a:lnTo>
                    <a:pt x="201" y="7"/>
                  </a:lnTo>
                  <a:lnTo>
                    <a:pt x="235" y="24"/>
                  </a:lnTo>
                  <a:lnTo>
                    <a:pt x="222" y="51"/>
                  </a:lnTo>
                  <a:lnTo>
                    <a:pt x="231" y="60"/>
                  </a:lnTo>
                  <a:lnTo>
                    <a:pt x="242" y="69"/>
                  </a:lnTo>
                  <a:lnTo>
                    <a:pt x="265" y="52"/>
                  </a:lnTo>
                  <a:lnTo>
                    <a:pt x="286" y="83"/>
                  </a:lnTo>
                  <a:lnTo>
                    <a:pt x="261" y="99"/>
                  </a:lnTo>
                  <a:lnTo>
                    <a:pt x="269" y="124"/>
                  </a:lnTo>
                  <a:lnTo>
                    <a:pt x="299" y="123"/>
                  </a:lnTo>
                  <a:lnTo>
                    <a:pt x="300" y="159"/>
                  </a:lnTo>
                  <a:lnTo>
                    <a:pt x="272" y="162"/>
                  </a:lnTo>
                  <a:lnTo>
                    <a:pt x="266" y="187"/>
                  </a:lnTo>
                  <a:lnTo>
                    <a:pt x="293" y="200"/>
                  </a:lnTo>
                  <a:lnTo>
                    <a:pt x="276" y="234"/>
                  </a:lnTo>
                  <a:lnTo>
                    <a:pt x="249" y="221"/>
                  </a:lnTo>
                  <a:lnTo>
                    <a:pt x="242" y="230"/>
                  </a:lnTo>
                  <a:lnTo>
                    <a:pt x="232" y="239"/>
                  </a:lnTo>
                  <a:lnTo>
                    <a:pt x="248" y="264"/>
                  </a:lnTo>
                  <a:lnTo>
                    <a:pt x="217" y="285"/>
                  </a:lnTo>
                  <a:lnTo>
                    <a:pt x="201" y="260"/>
                  </a:lnTo>
                  <a:lnTo>
                    <a:pt x="176" y="268"/>
                  </a:lnTo>
                  <a:lnTo>
                    <a:pt x="177" y="298"/>
                  </a:lnTo>
                  <a:lnTo>
                    <a:pt x="141" y="299"/>
                  </a:lnTo>
                  <a:lnTo>
                    <a:pt x="139" y="271"/>
                  </a:lnTo>
                  <a:lnTo>
                    <a:pt x="113" y="265"/>
                  </a:lnTo>
                  <a:lnTo>
                    <a:pt x="100" y="292"/>
                  </a:lnTo>
                  <a:lnTo>
                    <a:pt x="67" y="275"/>
                  </a:lnTo>
                  <a:lnTo>
                    <a:pt x="80" y="248"/>
                  </a:lnTo>
                  <a:lnTo>
                    <a:pt x="70" y="241"/>
                  </a:lnTo>
                  <a:lnTo>
                    <a:pt x="61" y="231"/>
                  </a:lnTo>
                  <a:lnTo>
                    <a:pt x="36" y="247"/>
                  </a:lnTo>
                  <a:lnTo>
                    <a:pt x="16" y="216"/>
                  </a:lnTo>
                  <a:lnTo>
                    <a:pt x="40" y="200"/>
                  </a:lnTo>
                  <a:lnTo>
                    <a:pt x="32" y="175"/>
                  </a:lnTo>
                  <a:lnTo>
                    <a:pt x="3" y="176"/>
                  </a:lnTo>
                  <a:lnTo>
                    <a:pt x="0" y="140"/>
                  </a:lnTo>
                  <a:lnTo>
                    <a:pt x="31" y="138"/>
                  </a:lnTo>
                  <a:lnTo>
                    <a:pt x="36" y="112"/>
                  </a:lnTo>
                  <a:lnTo>
                    <a:pt x="10" y="99"/>
                  </a:lnTo>
                  <a:lnTo>
                    <a:pt x="25" y="66"/>
                  </a:lnTo>
                  <a:lnTo>
                    <a:pt x="53" y="79"/>
                  </a:lnTo>
                  <a:lnTo>
                    <a:pt x="61" y="69"/>
                  </a:lnTo>
                  <a:lnTo>
                    <a:pt x="70" y="60"/>
                  </a:lnTo>
                  <a:lnTo>
                    <a:pt x="53" y="35"/>
                  </a:lnTo>
                  <a:lnTo>
                    <a:pt x="84" y="14"/>
                  </a:lnTo>
                  <a:lnTo>
                    <a:pt x="101" y="39"/>
                  </a:lnTo>
                  <a:lnTo>
                    <a:pt x="125" y="31"/>
                  </a:lnTo>
                  <a:lnTo>
                    <a:pt x="124" y="2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Freeform 224">
              <a:extLst>
                <a:ext uri="{FF2B5EF4-FFF2-40B4-BE49-F238E27FC236}">
                  <a16:creationId xmlns:a16="http://schemas.microsoft.com/office/drawing/2014/main" id="{D03470D3-4B79-46F4-A12F-0E205A90C4AA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0191" y="4437422"/>
              <a:ext cx="114466" cy="121343"/>
            </a:xfrm>
            <a:custGeom>
              <a:avLst/>
              <a:gdLst>
                <a:gd name="T0" fmla="*/ 41 w 85"/>
                <a:gd name="T1" fmla="*/ 0 h 85"/>
                <a:gd name="T2" fmla="*/ 58 w 85"/>
                <a:gd name="T3" fmla="*/ 3 h 85"/>
                <a:gd name="T4" fmla="*/ 72 w 85"/>
                <a:gd name="T5" fmla="*/ 10 h 85"/>
                <a:gd name="T6" fmla="*/ 81 w 85"/>
                <a:gd name="T7" fmla="*/ 24 h 85"/>
                <a:gd name="T8" fmla="*/ 85 w 85"/>
                <a:gd name="T9" fmla="*/ 41 h 85"/>
                <a:gd name="T10" fmla="*/ 82 w 85"/>
                <a:gd name="T11" fmla="*/ 58 h 85"/>
                <a:gd name="T12" fmla="*/ 75 w 85"/>
                <a:gd name="T13" fmla="*/ 71 h 85"/>
                <a:gd name="T14" fmla="*/ 61 w 85"/>
                <a:gd name="T15" fmla="*/ 81 h 85"/>
                <a:gd name="T16" fmla="*/ 46 w 85"/>
                <a:gd name="T17" fmla="*/ 85 h 85"/>
                <a:gd name="T18" fmla="*/ 29 w 85"/>
                <a:gd name="T19" fmla="*/ 82 h 85"/>
                <a:gd name="T20" fmla="*/ 14 w 85"/>
                <a:gd name="T21" fmla="*/ 75 h 85"/>
                <a:gd name="T22" fmla="*/ 5 w 85"/>
                <a:gd name="T23" fmla="*/ 62 h 85"/>
                <a:gd name="T24" fmla="*/ 0 w 85"/>
                <a:gd name="T25" fmla="*/ 44 h 85"/>
                <a:gd name="T26" fmla="*/ 3 w 85"/>
                <a:gd name="T27" fmla="*/ 29 h 85"/>
                <a:gd name="T28" fmla="*/ 12 w 85"/>
                <a:gd name="T29" fmla="*/ 14 h 85"/>
                <a:gd name="T30" fmla="*/ 23 w 85"/>
                <a:gd name="T31" fmla="*/ 4 h 85"/>
                <a:gd name="T32" fmla="*/ 41 w 85"/>
                <a:gd name="T33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5" h="85">
                  <a:moveTo>
                    <a:pt x="41" y="0"/>
                  </a:moveTo>
                  <a:lnTo>
                    <a:pt x="58" y="3"/>
                  </a:lnTo>
                  <a:lnTo>
                    <a:pt x="72" y="10"/>
                  </a:lnTo>
                  <a:lnTo>
                    <a:pt x="81" y="24"/>
                  </a:lnTo>
                  <a:lnTo>
                    <a:pt x="85" y="41"/>
                  </a:lnTo>
                  <a:lnTo>
                    <a:pt x="82" y="58"/>
                  </a:lnTo>
                  <a:lnTo>
                    <a:pt x="75" y="71"/>
                  </a:lnTo>
                  <a:lnTo>
                    <a:pt x="61" y="81"/>
                  </a:lnTo>
                  <a:lnTo>
                    <a:pt x="46" y="85"/>
                  </a:lnTo>
                  <a:lnTo>
                    <a:pt x="29" y="82"/>
                  </a:lnTo>
                  <a:lnTo>
                    <a:pt x="14" y="75"/>
                  </a:lnTo>
                  <a:lnTo>
                    <a:pt x="5" y="62"/>
                  </a:lnTo>
                  <a:lnTo>
                    <a:pt x="0" y="44"/>
                  </a:lnTo>
                  <a:lnTo>
                    <a:pt x="3" y="29"/>
                  </a:lnTo>
                  <a:lnTo>
                    <a:pt x="12" y="14"/>
                  </a:lnTo>
                  <a:lnTo>
                    <a:pt x="23" y="4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Freeform 225">
              <a:extLst>
                <a:ext uri="{FF2B5EF4-FFF2-40B4-BE49-F238E27FC236}">
                  <a16:creationId xmlns:a16="http://schemas.microsoft.com/office/drawing/2014/main" id="{1673511B-B094-45E8-8E0E-69F40A1B92E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00944" y="4220736"/>
              <a:ext cx="171701" cy="173347"/>
            </a:xfrm>
            <a:custGeom>
              <a:avLst/>
              <a:gdLst>
                <a:gd name="T0" fmla="*/ 46 w 123"/>
                <a:gd name="T1" fmla="*/ 30 h 123"/>
                <a:gd name="T2" fmla="*/ 29 w 123"/>
                <a:gd name="T3" fmla="*/ 50 h 123"/>
                <a:gd name="T4" fmla="*/ 30 w 123"/>
                <a:gd name="T5" fmla="*/ 77 h 123"/>
                <a:gd name="T6" fmla="*/ 50 w 123"/>
                <a:gd name="T7" fmla="*/ 94 h 123"/>
                <a:gd name="T8" fmla="*/ 78 w 123"/>
                <a:gd name="T9" fmla="*/ 93 h 123"/>
                <a:gd name="T10" fmla="*/ 95 w 123"/>
                <a:gd name="T11" fmla="*/ 73 h 123"/>
                <a:gd name="T12" fmla="*/ 93 w 123"/>
                <a:gd name="T13" fmla="*/ 46 h 123"/>
                <a:gd name="T14" fmla="*/ 74 w 123"/>
                <a:gd name="T15" fmla="*/ 29 h 123"/>
                <a:gd name="T16" fmla="*/ 66 w 123"/>
                <a:gd name="T17" fmla="*/ 0 h 123"/>
                <a:gd name="T18" fmla="*/ 72 w 123"/>
                <a:gd name="T19" fmla="*/ 13 h 123"/>
                <a:gd name="T20" fmla="*/ 83 w 123"/>
                <a:gd name="T21" fmla="*/ 3 h 123"/>
                <a:gd name="T22" fmla="*/ 91 w 123"/>
                <a:gd name="T23" fmla="*/ 21 h 123"/>
                <a:gd name="T24" fmla="*/ 99 w 123"/>
                <a:gd name="T25" fmla="*/ 28 h 123"/>
                <a:gd name="T26" fmla="*/ 117 w 123"/>
                <a:gd name="T27" fmla="*/ 34 h 123"/>
                <a:gd name="T28" fmla="*/ 109 w 123"/>
                <a:gd name="T29" fmla="*/ 46 h 123"/>
                <a:gd name="T30" fmla="*/ 123 w 123"/>
                <a:gd name="T31" fmla="*/ 51 h 123"/>
                <a:gd name="T32" fmla="*/ 112 w 123"/>
                <a:gd name="T33" fmla="*/ 67 h 123"/>
                <a:gd name="T34" fmla="*/ 109 w 123"/>
                <a:gd name="T35" fmla="*/ 77 h 123"/>
                <a:gd name="T36" fmla="*/ 113 w 123"/>
                <a:gd name="T37" fmla="*/ 97 h 123"/>
                <a:gd name="T38" fmla="*/ 99 w 123"/>
                <a:gd name="T39" fmla="*/ 96 h 123"/>
                <a:gd name="T40" fmla="*/ 102 w 123"/>
                <a:gd name="T41" fmla="*/ 109 h 123"/>
                <a:gd name="T42" fmla="*/ 83 w 123"/>
                <a:gd name="T43" fmla="*/ 108 h 123"/>
                <a:gd name="T44" fmla="*/ 72 w 123"/>
                <a:gd name="T45" fmla="*/ 110 h 123"/>
                <a:gd name="T46" fmla="*/ 58 w 123"/>
                <a:gd name="T47" fmla="*/ 123 h 123"/>
                <a:gd name="T48" fmla="*/ 51 w 123"/>
                <a:gd name="T49" fmla="*/ 111 h 123"/>
                <a:gd name="T50" fmla="*/ 41 w 123"/>
                <a:gd name="T51" fmla="*/ 121 h 123"/>
                <a:gd name="T52" fmla="*/ 33 w 123"/>
                <a:gd name="T53" fmla="*/ 102 h 123"/>
                <a:gd name="T54" fmla="*/ 24 w 123"/>
                <a:gd name="T55" fmla="*/ 96 h 123"/>
                <a:gd name="T56" fmla="*/ 6 w 123"/>
                <a:gd name="T57" fmla="*/ 89 h 123"/>
                <a:gd name="T58" fmla="*/ 15 w 123"/>
                <a:gd name="T59" fmla="*/ 77 h 123"/>
                <a:gd name="T60" fmla="*/ 0 w 123"/>
                <a:gd name="T61" fmla="*/ 73 h 123"/>
                <a:gd name="T62" fmla="*/ 12 w 123"/>
                <a:gd name="T63" fmla="*/ 56 h 123"/>
                <a:gd name="T64" fmla="*/ 13 w 123"/>
                <a:gd name="T65" fmla="*/ 46 h 123"/>
                <a:gd name="T66" fmla="*/ 9 w 123"/>
                <a:gd name="T67" fmla="*/ 28 h 123"/>
                <a:gd name="T68" fmla="*/ 24 w 123"/>
                <a:gd name="T69" fmla="*/ 29 h 123"/>
                <a:gd name="T70" fmla="*/ 21 w 123"/>
                <a:gd name="T71" fmla="*/ 15 h 123"/>
                <a:gd name="T72" fmla="*/ 41 w 123"/>
                <a:gd name="T73" fmla="*/ 16 h 123"/>
                <a:gd name="T74" fmla="*/ 51 w 123"/>
                <a:gd name="T75" fmla="*/ 13 h 123"/>
                <a:gd name="T76" fmla="*/ 66 w 123"/>
                <a:gd name="T77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23" h="123">
                  <a:moveTo>
                    <a:pt x="59" y="28"/>
                  </a:moveTo>
                  <a:lnTo>
                    <a:pt x="46" y="30"/>
                  </a:lnTo>
                  <a:lnTo>
                    <a:pt x="36" y="38"/>
                  </a:lnTo>
                  <a:lnTo>
                    <a:pt x="29" y="50"/>
                  </a:lnTo>
                  <a:lnTo>
                    <a:pt x="27" y="64"/>
                  </a:lnTo>
                  <a:lnTo>
                    <a:pt x="30" y="77"/>
                  </a:lnTo>
                  <a:lnTo>
                    <a:pt x="38" y="88"/>
                  </a:lnTo>
                  <a:lnTo>
                    <a:pt x="50" y="94"/>
                  </a:lnTo>
                  <a:lnTo>
                    <a:pt x="63" y="97"/>
                  </a:lnTo>
                  <a:lnTo>
                    <a:pt x="78" y="93"/>
                  </a:lnTo>
                  <a:lnTo>
                    <a:pt x="88" y="85"/>
                  </a:lnTo>
                  <a:lnTo>
                    <a:pt x="95" y="73"/>
                  </a:lnTo>
                  <a:lnTo>
                    <a:pt x="96" y="60"/>
                  </a:lnTo>
                  <a:lnTo>
                    <a:pt x="93" y="46"/>
                  </a:lnTo>
                  <a:lnTo>
                    <a:pt x="84" y="35"/>
                  </a:lnTo>
                  <a:lnTo>
                    <a:pt x="74" y="29"/>
                  </a:lnTo>
                  <a:lnTo>
                    <a:pt x="59" y="28"/>
                  </a:lnTo>
                  <a:close/>
                  <a:moveTo>
                    <a:pt x="66" y="0"/>
                  </a:moveTo>
                  <a:lnTo>
                    <a:pt x="67" y="12"/>
                  </a:lnTo>
                  <a:lnTo>
                    <a:pt x="72" y="13"/>
                  </a:lnTo>
                  <a:lnTo>
                    <a:pt x="78" y="15"/>
                  </a:lnTo>
                  <a:lnTo>
                    <a:pt x="83" y="3"/>
                  </a:lnTo>
                  <a:lnTo>
                    <a:pt x="96" y="11"/>
                  </a:lnTo>
                  <a:lnTo>
                    <a:pt x="91" y="21"/>
                  </a:lnTo>
                  <a:lnTo>
                    <a:pt x="95" y="25"/>
                  </a:lnTo>
                  <a:lnTo>
                    <a:pt x="99" y="28"/>
                  </a:lnTo>
                  <a:lnTo>
                    <a:pt x="109" y="21"/>
                  </a:lnTo>
                  <a:lnTo>
                    <a:pt x="117" y="34"/>
                  </a:lnTo>
                  <a:lnTo>
                    <a:pt x="108" y="41"/>
                  </a:lnTo>
                  <a:lnTo>
                    <a:pt x="109" y="46"/>
                  </a:lnTo>
                  <a:lnTo>
                    <a:pt x="110" y="51"/>
                  </a:lnTo>
                  <a:lnTo>
                    <a:pt x="123" y="51"/>
                  </a:lnTo>
                  <a:lnTo>
                    <a:pt x="123" y="66"/>
                  </a:lnTo>
                  <a:lnTo>
                    <a:pt x="112" y="67"/>
                  </a:lnTo>
                  <a:lnTo>
                    <a:pt x="110" y="72"/>
                  </a:lnTo>
                  <a:lnTo>
                    <a:pt x="109" y="77"/>
                  </a:lnTo>
                  <a:lnTo>
                    <a:pt x="121" y="83"/>
                  </a:lnTo>
                  <a:lnTo>
                    <a:pt x="113" y="97"/>
                  </a:lnTo>
                  <a:lnTo>
                    <a:pt x="102" y="90"/>
                  </a:lnTo>
                  <a:lnTo>
                    <a:pt x="99" y="96"/>
                  </a:lnTo>
                  <a:lnTo>
                    <a:pt x="95" y="98"/>
                  </a:lnTo>
                  <a:lnTo>
                    <a:pt x="102" y="109"/>
                  </a:lnTo>
                  <a:lnTo>
                    <a:pt x="89" y="118"/>
                  </a:lnTo>
                  <a:lnTo>
                    <a:pt x="83" y="108"/>
                  </a:lnTo>
                  <a:lnTo>
                    <a:pt x="78" y="109"/>
                  </a:lnTo>
                  <a:lnTo>
                    <a:pt x="72" y="110"/>
                  </a:lnTo>
                  <a:lnTo>
                    <a:pt x="72" y="123"/>
                  </a:lnTo>
                  <a:lnTo>
                    <a:pt x="58" y="123"/>
                  </a:lnTo>
                  <a:lnTo>
                    <a:pt x="57" y="111"/>
                  </a:lnTo>
                  <a:lnTo>
                    <a:pt x="51" y="111"/>
                  </a:lnTo>
                  <a:lnTo>
                    <a:pt x="46" y="109"/>
                  </a:lnTo>
                  <a:lnTo>
                    <a:pt x="41" y="121"/>
                  </a:lnTo>
                  <a:lnTo>
                    <a:pt x="27" y="113"/>
                  </a:lnTo>
                  <a:lnTo>
                    <a:pt x="33" y="102"/>
                  </a:lnTo>
                  <a:lnTo>
                    <a:pt x="28" y="100"/>
                  </a:lnTo>
                  <a:lnTo>
                    <a:pt x="24" y="96"/>
                  </a:lnTo>
                  <a:lnTo>
                    <a:pt x="15" y="102"/>
                  </a:lnTo>
                  <a:lnTo>
                    <a:pt x="6" y="89"/>
                  </a:lnTo>
                  <a:lnTo>
                    <a:pt x="16" y="83"/>
                  </a:lnTo>
                  <a:lnTo>
                    <a:pt x="15" y="77"/>
                  </a:lnTo>
                  <a:lnTo>
                    <a:pt x="12" y="72"/>
                  </a:lnTo>
                  <a:lnTo>
                    <a:pt x="0" y="73"/>
                  </a:lnTo>
                  <a:lnTo>
                    <a:pt x="0" y="58"/>
                  </a:lnTo>
                  <a:lnTo>
                    <a:pt x="12" y="56"/>
                  </a:lnTo>
                  <a:lnTo>
                    <a:pt x="12" y="51"/>
                  </a:lnTo>
                  <a:lnTo>
                    <a:pt x="13" y="46"/>
                  </a:lnTo>
                  <a:lnTo>
                    <a:pt x="3" y="41"/>
                  </a:lnTo>
                  <a:lnTo>
                    <a:pt x="9" y="28"/>
                  </a:lnTo>
                  <a:lnTo>
                    <a:pt x="21" y="33"/>
                  </a:lnTo>
                  <a:lnTo>
                    <a:pt x="24" y="29"/>
                  </a:lnTo>
                  <a:lnTo>
                    <a:pt x="28" y="25"/>
                  </a:lnTo>
                  <a:lnTo>
                    <a:pt x="21" y="15"/>
                  </a:lnTo>
                  <a:lnTo>
                    <a:pt x="34" y="7"/>
                  </a:lnTo>
                  <a:lnTo>
                    <a:pt x="41" y="16"/>
                  </a:lnTo>
                  <a:lnTo>
                    <a:pt x="46" y="15"/>
                  </a:lnTo>
                  <a:lnTo>
                    <a:pt x="51" y="13"/>
                  </a:lnTo>
                  <a:lnTo>
                    <a:pt x="50" y="0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FC0C0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Freeform 226">
              <a:extLst>
                <a:ext uri="{FF2B5EF4-FFF2-40B4-BE49-F238E27FC236}">
                  <a16:creationId xmlns:a16="http://schemas.microsoft.com/office/drawing/2014/main" id="{F57AFD1A-4EB4-4959-AC2F-B493F29E04D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6353" y="4281410"/>
              <a:ext cx="49057" cy="52004"/>
            </a:xfrm>
            <a:custGeom>
              <a:avLst/>
              <a:gdLst>
                <a:gd name="T0" fmla="*/ 17 w 35"/>
                <a:gd name="T1" fmla="*/ 0 h 35"/>
                <a:gd name="T2" fmla="*/ 22 w 35"/>
                <a:gd name="T3" fmla="*/ 0 h 35"/>
                <a:gd name="T4" fmla="*/ 27 w 35"/>
                <a:gd name="T5" fmla="*/ 2 h 35"/>
                <a:gd name="T6" fmla="*/ 31 w 35"/>
                <a:gd name="T7" fmla="*/ 6 h 35"/>
                <a:gd name="T8" fmla="*/ 34 w 35"/>
                <a:gd name="T9" fmla="*/ 10 h 35"/>
                <a:gd name="T10" fmla="*/ 35 w 35"/>
                <a:gd name="T11" fmla="*/ 15 h 35"/>
                <a:gd name="T12" fmla="*/ 35 w 35"/>
                <a:gd name="T13" fmla="*/ 22 h 35"/>
                <a:gd name="T14" fmla="*/ 32 w 35"/>
                <a:gd name="T15" fmla="*/ 26 h 35"/>
                <a:gd name="T16" fmla="*/ 28 w 35"/>
                <a:gd name="T17" fmla="*/ 30 h 35"/>
                <a:gd name="T18" fmla="*/ 24 w 35"/>
                <a:gd name="T19" fmla="*/ 34 h 35"/>
                <a:gd name="T20" fmla="*/ 19 w 35"/>
                <a:gd name="T21" fmla="*/ 35 h 35"/>
                <a:gd name="T22" fmla="*/ 13 w 35"/>
                <a:gd name="T23" fmla="*/ 34 h 35"/>
                <a:gd name="T24" fmla="*/ 9 w 35"/>
                <a:gd name="T25" fmla="*/ 31 h 35"/>
                <a:gd name="T26" fmla="*/ 3 w 35"/>
                <a:gd name="T27" fmla="*/ 28 h 35"/>
                <a:gd name="T28" fmla="*/ 1 w 35"/>
                <a:gd name="T29" fmla="*/ 23 h 35"/>
                <a:gd name="T30" fmla="*/ 0 w 35"/>
                <a:gd name="T31" fmla="*/ 18 h 35"/>
                <a:gd name="T32" fmla="*/ 1 w 35"/>
                <a:gd name="T33" fmla="*/ 13 h 35"/>
                <a:gd name="T34" fmla="*/ 3 w 35"/>
                <a:gd name="T35" fmla="*/ 8 h 35"/>
                <a:gd name="T36" fmla="*/ 6 w 35"/>
                <a:gd name="T37" fmla="*/ 4 h 35"/>
                <a:gd name="T38" fmla="*/ 11 w 35"/>
                <a:gd name="T39" fmla="*/ 1 h 35"/>
                <a:gd name="T40" fmla="*/ 17 w 35"/>
                <a:gd name="T41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5" h="35">
                  <a:moveTo>
                    <a:pt x="17" y="0"/>
                  </a:moveTo>
                  <a:lnTo>
                    <a:pt x="22" y="0"/>
                  </a:lnTo>
                  <a:lnTo>
                    <a:pt x="27" y="2"/>
                  </a:lnTo>
                  <a:lnTo>
                    <a:pt x="31" y="6"/>
                  </a:lnTo>
                  <a:lnTo>
                    <a:pt x="34" y="10"/>
                  </a:lnTo>
                  <a:lnTo>
                    <a:pt x="35" y="15"/>
                  </a:lnTo>
                  <a:lnTo>
                    <a:pt x="35" y="22"/>
                  </a:lnTo>
                  <a:lnTo>
                    <a:pt x="32" y="26"/>
                  </a:lnTo>
                  <a:lnTo>
                    <a:pt x="28" y="30"/>
                  </a:lnTo>
                  <a:lnTo>
                    <a:pt x="24" y="34"/>
                  </a:lnTo>
                  <a:lnTo>
                    <a:pt x="19" y="35"/>
                  </a:lnTo>
                  <a:lnTo>
                    <a:pt x="13" y="34"/>
                  </a:lnTo>
                  <a:lnTo>
                    <a:pt x="9" y="31"/>
                  </a:lnTo>
                  <a:lnTo>
                    <a:pt x="3" y="28"/>
                  </a:lnTo>
                  <a:lnTo>
                    <a:pt x="1" y="23"/>
                  </a:lnTo>
                  <a:lnTo>
                    <a:pt x="0" y="18"/>
                  </a:lnTo>
                  <a:lnTo>
                    <a:pt x="1" y="13"/>
                  </a:lnTo>
                  <a:lnTo>
                    <a:pt x="3" y="8"/>
                  </a:lnTo>
                  <a:lnTo>
                    <a:pt x="6" y="4"/>
                  </a:lnTo>
                  <a:lnTo>
                    <a:pt x="11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C0C0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Freeform 227">
              <a:extLst>
                <a:ext uri="{FF2B5EF4-FFF2-40B4-BE49-F238E27FC236}">
                  <a16:creationId xmlns:a16="http://schemas.microsoft.com/office/drawing/2014/main" id="{BC0FF69D-F9B1-4F2A-98A1-671F343A2E1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22955" y="4914124"/>
              <a:ext cx="188053" cy="190682"/>
            </a:xfrm>
            <a:custGeom>
              <a:avLst/>
              <a:gdLst>
                <a:gd name="T0" fmla="*/ 52 w 139"/>
                <a:gd name="T1" fmla="*/ 34 h 139"/>
                <a:gd name="T2" fmla="*/ 33 w 139"/>
                <a:gd name="T3" fmla="*/ 57 h 139"/>
                <a:gd name="T4" fmla="*/ 34 w 139"/>
                <a:gd name="T5" fmla="*/ 87 h 139"/>
                <a:gd name="T6" fmla="*/ 56 w 139"/>
                <a:gd name="T7" fmla="*/ 106 h 139"/>
                <a:gd name="T8" fmla="*/ 86 w 139"/>
                <a:gd name="T9" fmla="*/ 104 h 139"/>
                <a:gd name="T10" fmla="*/ 106 w 139"/>
                <a:gd name="T11" fmla="*/ 83 h 139"/>
                <a:gd name="T12" fmla="*/ 105 w 139"/>
                <a:gd name="T13" fmla="*/ 53 h 139"/>
                <a:gd name="T14" fmla="*/ 83 w 139"/>
                <a:gd name="T15" fmla="*/ 33 h 139"/>
                <a:gd name="T16" fmla="*/ 75 w 139"/>
                <a:gd name="T17" fmla="*/ 0 h 139"/>
                <a:gd name="T18" fmla="*/ 81 w 139"/>
                <a:gd name="T19" fmla="*/ 15 h 139"/>
                <a:gd name="T20" fmla="*/ 93 w 139"/>
                <a:gd name="T21" fmla="*/ 4 h 139"/>
                <a:gd name="T22" fmla="*/ 102 w 139"/>
                <a:gd name="T23" fmla="*/ 24 h 139"/>
                <a:gd name="T24" fmla="*/ 111 w 139"/>
                <a:gd name="T25" fmla="*/ 32 h 139"/>
                <a:gd name="T26" fmla="*/ 132 w 139"/>
                <a:gd name="T27" fmla="*/ 38 h 139"/>
                <a:gd name="T28" fmla="*/ 123 w 139"/>
                <a:gd name="T29" fmla="*/ 51 h 139"/>
                <a:gd name="T30" fmla="*/ 138 w 139"/>
                <a:gd name="T31" fmla="*/ 57 h 139"/>
                <a:gd name="T32" fmla="*/ 126 w 139"/>
                <a:gd name="T33" fmla="*/ 75 h 139"/>
                <a:gd name="T34" fmla="*/ 123 w 139"/>
                <a:gd name="T35" fmla="*/ 87 h 139"/>
                <a:gd name="T36" fmla="*/ 127 w 139"/>
                <a:gd name="T37" fmla="*/ 108 h 139"/>
                <a:gd name="T38" fmla="*/ 111 w 139"/>
                <a:gd name="T39" fmla="*/ 106 h 139"/>
                <a:gd name="T40" fmla="*/ 114 w 139"/>
                <a:gd name="T41" fmla="*/ 122 h 139"/>
                <a:gd name="T42" fmla="*/ 93 w 139"/>
                <a:gd name="T43" fmla="*/ 121 h 139"/>
                <a:gd name="T44" fmla="*/ 81 w 139"/>
                <a:gd name="T45" fmla="*/ 124 h 139"/>
                <a:gd name="T46" fmla="*/ 64 w 139"/>
                <a:gd name="T47" fmla="*/ 139 h 139"/>
                <a:gd name="T48" fmla="*/ 58 w 139"/>
                <a:gd name="T49" fmla="*/ 125 h 139"/>
                <a:gd name="T50" fmla="*/ 46 w 139"/>
                <a:gd name="T51" fmla="*/ 135 h 139"/>
                <a:gd name="T52" fmla="*/ 37 w 139"/>
                <a:gd name="T53" fmla="*/ 114 h 139"/>
                <a:gd name="T54" fmla="*/ 27 w 139"/>
                <a:gd name="T55" fmla="*/ 106 h 139"/>
                <a:gd name="T56" fmla="*/ 7 w 139"/>
                <a:gd name="T57" fmla="*/ 100 h 139"/>
                <a:gd name="T58" fmla="*/ 16 w 139"/>
                <a:gd name="T59" fmla="*/ 87 h 139"/>
                <a:gd name="T60" fmla="*/ 1 w 139"/>
                <a:gd name="T61" fmla="*/ 82 h 139"/>
                <a:gd name="T62" fmla="*/ 13 w 139"/>
                <a:gd name="T63" fmla="*/ 63 h 139"/>
                <a:gd name="T64" fmla="*/ 16 w 139"/>
                <a:gd name="T65" fmla="*/ 51 h 139"/>
                <a:gd name="T66" fmla="*/ 12 w 139"/>
                <a:gd name="T67" fmla="*/ 31 h 139"/>
                <a:gd name="T68" fmla="*/ 27 w 139"/>
                <a:gd name="T69" fmla="*/ 32 h 139"/>
                <a:gd name="T70" fmla="*/ 25 w 139"/>
                <a:gd name="T71" fmla="*/ 16 h 139"/>
                <a:gd name="T72" fmla="*/ 46 w 139"/>
                <a:gd name="T73" fmla="*/ 19 h 139"/>
                <a:gd name="T74" fmla="*/ 58 w 139"/>
                <a:gd name="T75" fmla="*/ 15 h 139"/>
                <a:gd name="T76" fmla="*/ 75 w 139"/>
                <a:gd name="T77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9" h="139">
                  <a:moveTo>
                    <a:pt x="67" y="31"/>
                  </a:moveTo>
                  <a:lnTo>
                    <a:pt x="52" y="34"/>
                  </a:lnTo>
                  <a:lnTo>
                    <a:pt x="41" y="44"/>
                  </a:lnTo>
                  <a:lnTo>
                    <a:pt x="33" y="57"/>
                  </a:lnTo>
                  <a:lnTo>
                    <a:pt x="30" y="71"/>
                  </a:lnTo>
                  <a:lnTo>
                    <a:pt x="34" y="87"/>
                  </a:lnTo>
                  <a:lnTo>
                    <a:pt x="43" y="99"/>
                  </a:lnTo>
                  <a:lnTo>
                    <a:pt x="56" y="106"/>
                  </a:lnTo>
                  <a:lnTo>
                    <a:pt x="72" y="108"/>
                  </a:lnTo>
                  <a:lnTo>
                    <a:pt x="86" y="104"/>
                  </a:lnTo>
                  <a:lnTo>
                    <a:pt x="98" y="95"/>
                  </a:lnTo>
                  <a:lnTo>
                    <a:pt x="106" y="83"/>
                  </a:lnTo>
                  <a:lnTo>
                    <a:pt x="109" y="67"/>
                  </a:lnTo>
                  <a:lnTo>
                    <a:pt x="105" y="53"/>
                  </a:lnTo>
                  <a:lnTo>
                    <a:pt x="96" y="40"/>
                  </a:lnTo>
                  <a:lnTo>
                    <a:pt x="83" y="33"/>
                  </a:lnTo>
                  <a:lnTo>
                    <a:pt x="67" y="31"/>
                  </a:lnTo>
                  <a:close/>
                  <a:moveTo>
                    <a:pt x="75" y="0"/>
                  </a:moveTo>
                  <a:lnTo>
                    <a:pt x="75" y="14"/>
                  </a:lnTo>
                  <a:lnTo>
                    <a:pt x="81" y="15"/>
                  </a:lnTo>
                  <a:lnTo>
                    <a:pt x="86" y="16"/>
                  </a:lnTo>
                  <a:lnTo>
                    <a:pt x="93" y="4"/>
                  </a:lnTo>
                  <a:lnTo>
                    <a:pt x="109" y="11"/>
                  </a:lnTo>
                  <a:lnTo>
                    <a:pt x="102" y="24"/>
                  </a:lnTo>
                  <a:lnTo>
                    <a:pt x="107" y="28"/>
                  </a:lnTo>
                  <a:lnTo>
                    <a:pt x="111" y="32"/>
                  </a:lnTo>
                  <a:lnTo>
                    <a:pt x="123" y="24"/>
                  </a:lnTo>
                  <a:lnTo>
                    <a:pt x="132" y="38"/>
                  </a:lnTo>
                  <a:lnTo>
                    <a:pt x="120" y="46"/>
                  </a:lnTo>
                  <a:lnTo>
                    <a:pt x="123" y="51"/>
                  </a:lnTo>
                  <a:lnTo>
                    <a:pt x="124" y="58"/>
                  </a:lnTo>
                  <a:lnTo>
                    <a:pt x="138" y="57"/>
                  </a:lnTo>
                  <a:lnTo>
                    <a:pt x="139" y="74"/>
                  </a:lnTo>
                  <a:lnTo>
                    <a:pt x="126" y="75"/>
                  </a:lnTo>
                  <a:lnTo>
                    <a:pt x="124" y="80"/>
                  </a:lnTo>
                  <a:lnTo>
                    <a:pt x="123" y="87"/>
                  </a:lnTo>
                  <a:lnTo>
                    <a:pt x="135" y="92"/>
                  </a:lnTo>
                  <a:lnTo>
                    <a:pt x="127" y="108"/>
                  </a:lnTo>
                  <a:lnTo>
                    <a:pt x="115" y="103"/>
                  </a:lnTo>
                  <a:lnTo>
                    <a:pt x="111" y="106"/>
                  </a:lnTo>
                  <a:lnTo>
                    <a:pt x="107" y="110"/>
                  </a:lnTo>
                  <a:lnTo>
                    <a:pt x="114" y="122"/>
                  </a:lnTo>
                  <a:lnTo>
                    <a:pt x="100" y="131"/>
                  </a:lnTo>
                  <a:lnTo>
                    <a:pt x="93" y="121"/>
                  </a:lnTo>
                  <a:lnTo>
                    <a:pt x="86" y="122"/>
                  </a:lnTo>
                  <a:lnTo>
                    <a:pt x="81" y="124"/>
                  </a:lnTo>
                  <a:lnTo>
                    <a:pt x="83" y="138"/>
                  </a:lnTo>
                  <a:lnTo>
                    <a:pt x="64" y="139"/>
                  </a:lnTo>
                  <a:lnTo>
                    <a:pt x="64" y="125"/>
                  </a:lnTo>
                  <a:lnTo>
                    <a:pt x="58" y="125"/>
                  </a:lnTo>
                  <a:lnTo>
                    <a:pt x="52" y="122"/>
                  </a:lnTo>
                  <a:lnTo>
                    <a:pt x="46" y="135"/>
                  </a:lnTo>
                  <a:lnTo>
                    <a:pt x="30" y="127"/>
                  </a:lnTo>
                  <a:lnTo>
                    <a:pt x="37" y="114"/>
                  </a:lnTo>
                  <a:lnTo>
                    <a:pt x="31" y="112"/>
                  </a:lnTo>
                  <a:lnTo>
                    <a:pt x="27" y="106"/>
                  </a:lnTo>
                  <a:lnTo>
                    <a:pt x="16" y="114"/>
                  </a:lnTo>
                  <a:lnTo>
                    <a:pt x="7" y="100"/>
                  </a:lnTo>
                  <a:lnTo>
                    <a:pt x="18" y="92"/>
                  </a:lnTo>
                  <a:lnTo>
                    <a:pt x="16" y="87"/>
                  </a:lnTo>
                  <a:lnTo>
                    <a:pt x="14" y="82"/>
                  </a:lnTo>
                  <a:lnTo>
                    <a:pt x="1" y="82"/>
                  </a:lnTo>
                  <a:lnTo>
                    <a:pt x="0" y="65"/>
                  </a:lnTo>
                  <a:lnTo>
                    <a:pt x="13" y="63"/>
                  </a:lnTo>
                  <a:lnTo>
                    <a:pt x="14" y="58"/>
                  </a:lnTo>
                  <a:lnTo>
                    <a:pt x="16" y="51"/>
                  </a:lnTo>
                  <a:lnTo>
                    <a:pt x="4" y="46"/>
                  </a:lnTo>
                  <a:lnTo>
                    <a:pt x="12" y="31"/>
                  </a:lnTo>
                  <a:lnTo>
                    <a:pt x="24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25" y="16"/>
                  </a:lnTo>
                  <a:lnTo>
                    <a:pt x="39" y="7"/>
                  </a:lnTo>
                  <a:lnTo>
                    <a:pt x="46" y="19"/>
                  </a:lnTo>
                  <a:lnTo>
                    <a:pt x="52" y="16"/>
                  </a:lnTo>
                  <a:lnTo>
                    <a:pt x="58" y="15"/>
                  </a:lnTo>
                  <a:lnTo>
                    <a:pt x="56" y="0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4" name="Freeform 228">
              <a:extLst>
                <a:ext uri="{FF2B5EF4-FFF2-40B4-BE49-F238E27FC236}">
                  <a16:creationId xmlns:a16="http://schemas.microsoft.com/office/drawing/2014/main" id="{32B2E33A-A972-4D08-8DF6-A66A9CC85F70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8364" y="4983463"/>
              <a:ext cx="57235" cy="52004"/>
            </a:xfrm>
            <a:custGeom>
              <a:avLst/>
              <a:gdLst>
                <a:gd name="T0" fmla="*/ 18 w 39"/>
                <a:gd name="T1" fmla="*/ 0 h 39"/>
                <a:gd name="T2" fmla="*/ 23 w 39"/>
                <a:gd name="T3" fmla="*/ 0 h 39"/>
                <a:gd name="T4" fmla="*/ 29 w 39"/>
                <a:gd name="T5" fmla="*/ 1 h 39"/>
                <a:gd name="T6" fmla="*/ 33 w 39"/>
                <a:gd name="T7" fmla="*/ 4 h 39"/>
                <a:gd name="T8" fmla="*/ 36 w 39"/>
                <a:gd name="T9" fmla="*/ 8 h 39"/>
                <a:gd name="T10" fmla="*/ 38 w 39"/>
                <a:gd name="T11" fmla="*/ 13 h 39"/>
                <a:gd name="T12" fmla="*/ 39 w 39"/>
                <a:gd name="T13" fmla="*/ 19 h 39"/>
                <a:gd name="T14" fmla="*/ 39 w 39"/>
                <a:gd name="T15" fmla="*/ 24 h 39"/>
                <a:gd name="T16" fmla="*/ 36 w 39"/>
                <a:gd name="T17" fmla="*/ 28 h 39"/>
                <a:gd name="T18" fmla="*/ 34 w 39"/>
                <a:gd name="T19" fmla="*/ 33 h 39"/>
                <a:gd name="T20" fmla="*/ 30 w 39"/>
                <a:gd name="T21" fmla="*/ 36 h 39"/>
                <a:gd name="T22" fmla="*/ 26 w 39"/>
                <a:gd name="T23" fmla="*/ 38 h 39"/>
                <a:gd name="T24" fmla="*/ 21 w 39"/>
                <a:gd name="T25" fmla="*/ 39 h 39"/>
                <a:gd name="T26" fmla="*/ 15 w 39"/>
                <a:gd name="T27" fmla="*/ 38 h 39"/>
                <a:gd name="T28" fmla="*/ 10 w 39"/>
                <a:gd name="T29" fmla="*/ 37 h 39"/>
                <a:gd name="T30" fmla="*/ 6 w 39"/>
                <a:gd name="T31" fmla="*/ 34 h 39"/>
                <a:gd name="T32" fmla="*/ 2 w 39"/>
                <a:gd name="T33" fmla="*/ 30 h 39"/>
                <a:gd name="T34" fmla="*/ 1 w 39"/>
                <a:gd name="T35" fmla="*/ 25 h 39"/>
                <a:gd name="T36" fmla="*/ 0 w 39"/>
                <a:gd name="T37" fmla="*/ 20 h 39"/>
                <a:gd name="T38" fmla="*/ 0 w 39"/>
                <a:gd name="T39" fmla="*/ 15 h 39"/>
                <a:gd name="T40" fmla="*/ 2 w 39"/>
                <a:gd name="T41" fmla="*/ 11 h 39"/>
                <a:gd name="T42" fmla="*/ 5 w 39"/>
                <a:gd name="T43" fmla="*/ 7 h 39"/>
                <a:gd name="T44" fmla="*/ 9 w 39"/>
                <a:gd name="T45" fmla="*/ 3 h 39"/>
                <a:gd name="T46" fmla="*/ 13 w 39"/>
                <a:gd name="T47" fmla="*/ 0 h 39"/>
                <a:gd name="T48" fmla="*/ 18 w 39"/>
                <a:gd name="T4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" h="39">
                  <a:moveTo>
                    <a:pt x="18" y="0"/>
                  </a:moveTo>
                  <a:lnTo>
                    <a:pt x="23" y="0"/>
                  </a:lnTo>
                  <a:lnTo>
                    <a:pt x="29" y="1"/>
                  </a:lnTo>
                  <a:lnTo>
                    <a:pt x="33" y="4"/>
                  </a:lnTo>
                  <a:lnTo>
                    <a:pt x="36" y="8"/>
                  </a:lnTo>
                  <a:lnTo>
                    <a:pt x="38" y="13"/>
                  </a:lnTo>
                  <a:lnTo>
                    <a:pt x="39" y="19"/>
                  </a:lnTo>
                  <a:lnTo>
                    <a:pt x="39" y="24"/>
                  </a:lnTo>
                  <a:lnTo>
                    <a:pt x="36" y="28"/>
                  </a:lnTo>
                  <a:lnTo>
                    <a:pt x="34" y="33"/>
                  </a:lnTo>
                  <a:lnTo>
                    <a:pt x="30" y="36"/>
                  </a:lnTo>
                  <a:lnTo>
                    <a:pt x="26" y="38"/>
                  </a:lnTo>
                  <a:lnTo>
                    <a:pt x="21" y="39"/>
                  </a:lnTo>
                  <a:lnTo>
                    <a:pt x="15" y="38"/>
                  </a:lnTo>
                  <a:lnTo>
                    <a:pt x="10" y="37"/>
                  </a:lnTo>
                  <a:lnTo>
                    <a:pt x="6" y="34"/>
                  </a:lnTo>
                  <a:lnTo>
                    <a:pt x="2" y="30"/>
                  </a:lnTo>
                  <a:lnTo>
                    <a:pt x="1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2" y="11"/>
                  </a:lnTo>
                  <a:lnTo>
                    <a:pt x="5" y="7"/>
                  </a:lnTo>
                  <a:lnTo>
                    <a:pt x="9" y="3"/>
                  </a:lnTo>
                  <a:lnTo>
                    <a:pt x="13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5" name="Freeform 229">
              <a:extLst>
                <a:ext uri="{FF2B5EF4-FFF2-40B4-BE49-F238E27FC236}">
                  <a16:creationId xmlns:a16="http://schemas.microsoft.com/office/drawing/2014/main" id="{D556EA1A-456D-4A00-A192-36B8ACDE53B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03456" y="4662773"/>
              <a:ext cx="163523" cy="156012"/>
            </a:xfrm>
            <a:custGeom>
              <a:avLst/>
              <a:gdLst>
                <a:gd name="T0" fmla="*/ 43 w 113"/>
                <a:gd name="T1" fmla="*/ 28 h 114"/>
                <a:gd name="T2" fmla="*/ 27 w 113"/>
                <a:gd name="T3" fmla="*/ 46 h 114"/>
                <a:gd name="T4" fmla="*/ 28 w 113"/>
                <a:gd name="T5" fmla="*/ 71 h 114"/>
                <a:gd name="T6" fmla="*/ 45 w 113"/>
                <a:gd name="T7" fmla="*/ 88 h 114"/>
                <a:gd name="T8" fmla="*/ 70 w 113"/>
                <a:gd name="T9" fmla="*/ 86 h 114"/>
                <a:gd name="T10" fmla="*/ 87 w 113"/>
                <a:gd name="T11" fmla="*/ 68 h 114"/>
                <a:gd name="T12" fmla="*/ 86 w 113"/>
                <a:gd name="T13" fmla="*/ 44 h 114"/>
                <a:gd name="T14" fmla="*/ 68 w 113"/>
                <a:gd name="T15" fmla="*/ 27 h 114"/>
                <a:gd name="T16" fmla="*/ 61 w 113"/>
                <a:gd name="T17" fmla="*/ 0 h 114"/>
                <a:gd name="T18" fmla="*/ 66 w 113"/>
                <a:gd name="T19" fmla="*/ 12 h 114"/>
                <a:gd name="T20" fmla="*/ 75 w 113"/>
                <a:gd name="T21" fmla="*/ 3 h 114"/>
                <a:gd name="T22" fmla="*/ 83 w 113"/>
                <a:gd name="T23" fmla="*/ 20 h 114"/>
                <a:gd name="T24" fmla="*/ 91 w 113"/>
                <a:gd name="T25" fmla="*/ 27 h 114"/>
                <a:gd name="T26" fmla="*/ 108 w 113"/>
                <a:gd name="T27" fmla="*/ 32 h 114"/>
                <a:gd name="T28" fmla="*/ 100 w 113"/>
                <a:gd name="T29" fmla="*/ 42 h 114"/>
                <a:gd name="T30" fmla="*/ 113 w 113"/>
                <a:gd name="T31" fmla="*/ 48 h 114"/>
                <a:gd name="T32" fmla="*/ 103 w 113"/>
                <a:gd name="T33" fmla="*/ 62 h 114"/>
                <a:gd name="T34" fmla="*/ 100 w 113"/>
                <a:gd name="T35" fmla="*/ 71 h 114"/>
                <a:gd name="T36" fmla="*/ 104 w 113"/>
                <a:gd name="T37" fmla="*/ 89 h 114"/>
                <a:gd name="T38" fmla="*/ 91 w 113"/>
                <a:gd name="T39" fmla="*/ 88 h 114"/>
                <a:gd name="T40" fmla="*/ 94 w 113"/>
                <a:gd name="T41" fmla="*/ 101 h 114"/>
                <a:gd name="T42" fmla="*/ 75 w 113"/>
                <a:gd name="T43" fmla="*/ 100 h 114"/>
                <a:gd name="T44" fmla="*/ 66 w 113"/>
                <a:gd name="T45" fmla="*/ 103 h 114"/>
                <a:gd name="T46" fmla="*/ 53 w 113"/>
                <a:gd name="T47" fmla="*/ 114 h 114"/>
                <a:gd name="T48" fmla="*/ 47 w 113"/>
                <a:gd name="T49" fmla="*/ 103 h 114"/>
                <a:gd name="T50" fmla="*/ 37 w 113"/>
                <a:gd name="T51" fmla="*/ 112 h 114"/>
                <a:gd name="T52" fmla="*/ 30 w 113"/>
                <a:gd name="T53" fmla="*/ 95 h 114"/>
                <a:gd name="T54" fmla="*/ 22 w 113"/>
                <a:gd name="T55" fmla="*/ 88 h 114"/>
                <a:gd name="T56" fmla="*/ 5 w 113"/>
                <a:gd name="T57" fmla="*/ 83 h 114"/>
                <a:gd name="T58" fmla="*/ 13 w 113"/>
                <a:gd name="T59" fmla="*/ 72 h 114"/>
                <a:gd name="T60" fmla="*/ 0 w 113"/>
                <a:gd name="T61" fmla="*/ 67 h 114"/>
                <a:gd name="T62" fmla="*/ 10 w 113"/>
                <a:gd name="T63" fmla="*/ 53 h 114"/>
                <a:gd name="T64" fmla="*/ 13 w 113"/>
                <a:gd name="T65" fmla="*/ 44 h 114"/>
                <a:gd name="T66" fmla="*/ 9 w 113"/>
                <a:gd name="T67" fmla="*/ 25 h 114"/>
                <a:gd name="T68" fmla="*/ 22 w 113"/>
                <a:gd name="T69" fmla="*/ 27 h 114"/>
                <a:gd name="T70" fmla="*/ 19 w 113"/>
                <a:gd name="T71" fmla="*/ 13 h 114"/>
                <a:gd name="T72" fmla="*/ 37 w 113"/>
                <a:gd name="T73" fmla="*/ 15 h 114"/>
                <a:gd name="T74" fmla="*/ 47 w 113"/>
                <a:gd name="T75" fmla="*/ 12 h 114"/>
                <a:gd name="T76" fmla="*/ 61 w 113"/>
                <a:gd name="T77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13" h="114">
                  <a:moveTo>
                    <a:pt x="55" y="25"/>
                  </a:moveTo>
                  <a:lnTo>
                    <a:pt x="43" y="28"/>
                  </a:lnTo>
                  <a:lnTo>
                    <a:pt x="32" y="36"/>
                  </a:lnTo>
                  <a:lnTo>
                    <a:pt x="27" y="46"/>
                  </a:lnTo>
                  <a:lnTo>
                    <a:pt x="24" y="59"/>
                  </a:lnTo>
                  <a:lnTo>
                    <a:pt x="28" y="71"/>
                  </a:lnTo>
                  <a:lnTo>
                    <a:pt x="35" y="82"/>
                  </a:lnTo>
                  <a:lnTo>
                    <a:pt x="45" y="88"/>
                  </a:lnTo>
                  <a:lnTo>
                    <a:pt x="58" y="89"/>
                  </a:lnTo>
                  <a:lnTo>
                    <a:pt x="70" y="86"/>
                  </a:lnTo>
                  <a:lnTo>
                    <a:pt x="81" y="79"/>
                  </a:lnTo>
                  <a:lnTo>
                    <a:pt x="87" y="68"/>
                  </a:lnTo>
                  <a:lnTo>
                    <a:pt x="89" y="55"/>
                  </a:lnTo>
                  <a:lnTo>
                    <a:pt x="86" y="44"/>
                  </a:lnTo>
                  <a:lnTo>
                    <a:pt x="78" y="33"/>
                  </a:lnTo>
                  <a:lnTo>
                    <a:pt x="68" y="27"/>
                  </a:lnTo>
                  <a:lnTo>
                    <a:pt x="55" y="25"/>
                  </a:lnTo>
                  <a:close/>
                  <a:moveTo>
                    <a:pt x="61" y="0"/>
                  </a:moveTo>
                  <a:lnTo>
                    <a:pt x="61" y="11"/>
                  </a:lnTo>
                  <a:lnTo>
                    <a:pt x="66" y="12"/>
                  </a:lnTo>
                  <a:lnTo>
                    <a:pt x="70" y="13"/>
                  </a:lnTo>
                  <a:lnTo>
                    <a:pt x="75" y="3"/>
                  </a:lnTo>
                  <a:lnTo>
                    <a:pt x="89" y="10"/>
                  </a:lnTo>
                  <a:lnTo>
                    <a:pt x="83" y="20"/>
                  </a:lnTo>
                  <a:lnTo>
                    <a:pt x="87" y="23"/>
                  </a:lnTo>
                  <a:lnTo>
                    <a:pt x="91" y="27"/>
                  </a:lnTo>
                  <a:lnTo>
                    <a:pt x="100" y="20"/>
                  </a:lnTo>
                  <a:lnTo>
                    <a:pt x="108" y="32"/>
                  </a:lnTo>
                  <a:lnTo>
                    <a:pt x="99" y="38"/>
                  </a:lnTo>
                  <a:lnTo>
                    <a:pt x="100" y="42"/>
                  </a:lnTo>
                  <a:lnTo>
                    <a:pt x="102" y="48"/>
                  </a:lnTo>
                  <a:lnTo>
                    <a:pt x="113" y="48"/>
                  </a:lnTo>
                  <a:lnTo>
                    <a:pt x="113" y="61"/>
                  </a:lnTo>
                  <a:lnTo>
                    <a:pt x="103" y="62"/>
                  </a:lnTo>
                  <a:lnTo>
                    <a:pt x="102" y="67"/>
                  </a:lnTo>
                  <a:lnTo>
                    <a:pt x="100" y="71"/>
                  </a:lnTo>
                  <a:lnTo>
                    <a:pt x="111" y="76"/>
                  </a:lnTo>
                  <a:lnTo>
                    <a:pt x="104" y="89"/>
                  </a:lnTo>
                  <a:lnTo>
                    <a:pt x="94" y="84"/>
                  </a:lnTo>
                  <a:lnTo>
                    <a:pt x="91" y="88"/>
                  </a:lnTo>
                  <a:lnTo>
                    <a:pt x="87" y="92"/>
                  </a:lnTo>
                  <a:lnTo>
                    <a:pt x="94" y="101"/>
                  </a:lnTo>
                  <a:lnTo>
                    <a:pt x="82" y="109"/>
                  </a:lnTo>
                  <a:lnTo>
                    <a:pt x="75" y="100"/>
                  </a:lnTo>
                  <a:lnTo>
                    <a:pt x="72" y="101"/>
                  </a:lnTo>
                  <a:lnTo>
                    <a:pt x="66" y="103"/>
                  </a:lnTo>
                  <a:lnTo>
                    <a:pt x="66" y="114"/>
                  </a:lnTo>
                  <a:lnTo>
                    <a:pt x="53" y="114"/>
                  </a:lnTo>
                  <a:lnTo>
                    <a:pt x="52" y="104"/>
                  </a:lnTo>
                  <a:lnTo>
                    <a:pt x="47" y="103"/>
                  </a:lnTo>
                  <a:lnTo>
                    <a:pt x="43" y="101"/>
                  </a:lnTo>
                  <a:lnTo>
                    <a:pt x="37" y="112"/>
                  </a:lnTo>
                  <a:lnTo>
                    <a:pt x="24" y="105"/>
                  </a:lnTo>
                  <a:lnTo>
                    <a:pt x="30" y="95"/>
                  </a:lnTo>
                  <a:lnTo>
                    <a:pt x="26" y="92"/>
                  </a:lnTo>
                  <a:lnTo>
                    <a:pt x="22" y="88"/>
                  </a:lnTo>
                  <a:lnTo>
                    <a:pt x="13" y="95"/>
                  </a:lnTo>
                  <a:lnTo>
                    <a:pt x="5" y="83"/>
                  </a:lnTo>
                  <a:lnTo>
                    <a:pt x="14" y="76"/>
                  </a:lnTo>
                  <a:lnTo>
                    <a:pt x="13" y="72"/>
                  </a:lnTo>
                  <a:lnTo>
                    <a:pt x="11" y="67"/>
                  </a:lnTo>
                  <a:lnTo>
                    <a:pt x="0" y="67"/>
                  </a:lnTo>
                  <a:lnTo>
                    <a:pt x="0" y="54"/>
                  </a:lnTo>
                  <a:lnTo>
                    <a:pt x="10" y="53"/>
                  </a:lnTo>
                  <a:lnTo>
                    <a:pt x="11" y="48"/>
                  </a:lnTo>
                  <a:lnTo>
                    <a:pt x="13" y="44"/>
                  </a:lnTo>
                  <a:lnTo>
                    <a:pt x="2" y="38"/>
                  </a:lnTo>
                  <a:lnTo>
                    <a:pt x="9" y="25"/>
                  </a:lnTo>
                  <a:lnTo>
                    <a:pt x="19" y="31"/>
                  </a:lnTo>
                  <a:lnTo>
                    <a:pt x="22" y="27"/>
                  </a:lnTo>
                  <a:lnTo>
                    <a:pt x="26" y="23"/>
                  </a:lnTo>
                  <a:lnTo>
                    <a:pt x="19" y="13"/>
                  </a:lnTo>
                  <a:lnTo>
                    <a:pt x="31" y="6"/>
                  </a:lnTo>
                  <a:lnTo>
                    <a:pt x="37" y="15"/>
                  </a:lnTo>
                  <a:lnTo>
                    <a:pt x="43" y="13"/>
                  </a:lnTo>
                  <a:lnTo>
                    <a:pt x="47" y="12"/>
                  </a:lnTo>
                  <a:lnTo>
                    <a:pt x="47" y="0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Freeform 230">
              <a:extLst>
                <a:ext uri="{FF2B5EF4-FFF2-40B4-BE49-F238E27FC236}">
                  <a16:creationId xmlns:a16="http://schemas.microsoft.com/office/drawing/2014/main" id="{3077BF60-A225-4824-84B4-DE66B605529D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0692" y="4714778"/>
              <a:ext cx="49057" cy="43334"/>
            </a:xfrm>
            <a:custGeom>
              <a:avLst/>
              <a:gdLst>
                <a:gd name="T0" fmla="*/ 16 w 33"/>
                <a:gd name="T1" fmla="*/ 0 h 33"/>
                <a:gd name="T2" fmla="*/ 21 w 33"/>
                <a:gd name="T3" fmla="*/ 0 h 33"/>
                <a:gd name="T4" fmla="*/ 25 w 33"/>
                <a:gd name="T5" fmla="*/ 3 h 33"/>
                <a:gd name="T6" fmla="*/ 29 w 33"/>
                <a:gd name="T7" fmla="*/ 7 h 33"/>
                <a:gd name="T8" fmla="*/ 32 w 33"/>
                <a:gd name="T9" fmla="*/ 10 h 33"/>
                <a:gd name="T10" fmla="*/ 33 w 33"/>
                <a:gd name="T11" fmla="*/ 16 h 33"/>
                <a:gd name="T12" fmla="*/ 33 w 33"/>
                <a:gd name="T13" fmla="*/ 21 h 33"/>
                <a:gd name="T14" fmla="*/ 30 w 33"/>
                <a:gd name="T15" fmla="*/ 25 h 33"/>
                <a:gd name="T16" fmla="*/ 26 w 33"/>
                <a:gd name="T17" fmla="*/ 29 h 33"/>
                <a:gd name="T18" fmla="*/ 22 w 33"/>
                <a:gd name="T19" fmla="*/ 31 h 33"/>
                <a:gd name="T20" fmla="*/ 17 w 33"/>
                <a:gd name="T21" fmla="*/ 33 h 33"/>
                <a:gd name="T22" fmla="*/ 12 w 33"/>
                <a:gd name="T23" fmla="*/ 31 h 33"/>
                <a:gd name="T24" fmla="*/ 8 w 33"/>
                <a:gd name="T25" fmla="*/ 30 h 33"/>
                <a:gd name="T26" fmla="*/ 4 w 33"/>
                <a:gd name="T27" fmla="*/ 26 h 33"/>
                <a:gd name="T28" fmla="*/ 1 w 33"/>
                <a:gd name="T29" fmla="*/ 22 h 33"/>
                <a:gd name="T30" fmla="*/ 0 w 33"/>
                <a:gd name="T31" fmla="*/ 17 h 33"/>
                <a:gd name="T32" fmla="*/ 1 w 33"/>
                <a:gd name="T33" fmla="*/ 12 h 33"/>
                <a:gd name="T34" fmla="*/ 3 w 33"/>
                <a:gd name="T35" fmla="*/ 8 h 33"/>
                <a:gd name="T36" fmla="*/ 7 w 33"/>
                <a:gd name="T37" fmla="*/ 4 h 33"/>
                <a:gd name="T38" fmla="*/ 11 w 33"/>
                <a:gd name="T39" fmla="*/ 1 h 33"/>
                <a:gd name="T40" fmla="*/ 16 w 33"/>
                <a:gd name="T41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3" h="33">
                  <a:moveTo>
                    <a:pt x="16" y="0"/>
                  </a:moveTo>
                  <a:lnTo>
                    <a:pt x="21" y="0"/>
                  </a:lnTo>
                  <a:lnTo>
                    <a:pt x="25" y="3"/>
                  </a:lnTo>
                  <a:lnTo>
                    <a:pt x="29" y="7"/>
                  </a:lnTo>
                  <a:lnTo>
                    <a:pt x="32" y="10"/>
                  </a:lnTo>
                  <a:lnTo>
                    <a:pt x="33" y="16"/>
                  </a:lnTo>
                  <a:lnTo>
                    <a:pt x="33" y="21"/>
                  </a:lnTo>
                  <a:lnTo>
                    <a:pt x="30" y="25"/>
                  </a:lnTo>
                  <a:lnTo>
                    <a:pt x="26" y="29"/>
                  </a:lnTo>
                  <a:lnTo>
                    <a:pt x="22" y="31"/>
                  </a:lnTo>
                  <a:lnTo>
                    <a:pt x="17" y="33"/>
                  </a:lnTo>
                  <a:lnTo>
                    <a:pt x="12" y="31"/>
                  </a:lnTo>
                  <a:lnTo>
                    <a:pt x="8" y="30"/>
                  </a:lnTo>
                  <a:lnTo>
                    <a:pt x="4" y="26"/>
                  </a:lnTo>
                  <a:lnTo>
                    <a:pt x="1" y="22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3" y="8"/>
                  </a:lnTo>
                  <a:lnTo>
                    <a:pt x="7" y="4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7" name="Freeform 231">
              <a:extLst>
                <a:ext uri="{FF2B5EF4-FFF2-40B4-BE49-F238E27FC236}">
                  <a16:creationId xmlns:a16="http://schemas.microsoft.com/office/drawing/2014/main" id="{C5DC43A7-BDCA-453C-B5D8-89846F31917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55659" y="4090729"/>
              <a:ext cx="212579" cy="216681"/>
            </a:xfrm>
            <a:custGeom>
              <a:avLst/>
              <a:gdLst>
                <a:gd name="T0" fmla="*/ 58 w 152"/>
                <a:gd name="T1" fmla="*/ 38 h 154"/>
                <a:gd name="T2" fmla="*/ 35 w 152"/>
                <a:gd name="T3" fmla="*/ 62 h 154"/>
                <a:gd name="T4" fmla="*/ 38 w 152"/>
                <a:gd name="T5" fmla="*/ 96 h 154"/>
                <a:gd name="T6" fmla="*/ 61 w 152"/>
                <a:gd name="T7" fmla="*/ 117 h 154"/>
                <a:gd name="T8" fmla="*/ 94 w 152"/>
                <a:gd name="T9" fmla="*/ 116 h 154"/>
                <a:gd name="T10" fmla="*/ 117 w 152"/>
                <a:gd name="T11" fmla="*/ 91 h 154"/>
                <a:gd name="T12" fmla="*/ 114 w 152"/>
                <a:gd name="T13" fmla="*/ 58 h 154"/>
                <a:gd name="T14" fmla="*/ 90 w 152"/>
                <a:gd name="T15" fmla="*/ 37 h 154"/>
                <a:gd name="T16" fmla="*/ 81 w 152"/>
                <a:gd name="T17" fmla="*/ 0 h 154"/>
                <a:gd name="T18" fmla="*/ 89 w 152"/>
                <a:gd name="T19" fmla="*/ 16 h 154"/>
                <a:gd name="T20" fmla="*/ 102 w 152"/>
                <a:gd name="T21" fmla="*/ 4 h 154"/>
                <a:gd name="T22" fmla="*/ 113 w 152"/>
                <a:gd name="T23" fmla="*/ 27 h 154"/>
                <a:gd name="T24" fmla="*/ 122 w 152"/>
                <a:gd name="T25" fmla="*/ 36 h 154"/>
                <a:gd name="T26" fmla="*/ 145 w 152"/>
                <a:gd name="T27" fmla="*/ 44 h 154"/>
                <a:gd name="T28" fmla="*/ 135 w 152"/>
                <a:gd name="T29" fmla="*/ 58 h 154"/>
                <a:gd name="T30" fmla="*/ 152 w 152"/>
                <a:gd name="T31" fmla="*/ 63 h 154"/>
                <a:gd name="T32" fmla="*/ 137 w 152"/>
                <a:gd name="T33" fmla="*/ 83 h 154"/>
                <a:gd name="T34" fmla="*/ 135 w 152"/>
                <a:gd name="T35" fmla="*/ 96 h 154"/>
                <a:gd name="T36" fmla="*/ 140 w 152"/>
                <a:gd name="T37" fmla="*/ 120 h 154"/>
                <a:gd name="T38" fmla="*/ 122 w 152"/>
                <a:gd name="T39" fmla="*/ 118 h 154"/>
                <a:gd name="T40" fmla="*/ 126 w 152"/>
                <a:gd name="T41" fmla="*/ 135 h 154"/>
                <a:gd name="T42" fmla="*/ 102 w 152"/>
                <a:gd name="T43" fmla="*/ 133 h 154"/>
                <a:gd name="T44" fmla="*/ 89 w 152"/>
                <a:gd name="T45" fmla="*/ 137 h 154"/>
                <a:gd name="T46" fmla="*/ 71 w 152"/>
                <a:gd name="T47" fmla="*/ 154 h 154"/>
                <a:gd name="T48" fmla="*/ 64 w 152"/>
                <a:gd name="T49" fmla="*/ 137 h 154"/>
                <a:gd name="T50" fmla="*/ 51 w 152"/>
                <a:gd name="T51" fmla="*/ 148 h 154"/>
                <a:gd name="T52" fmla="*/ 41 w 152"/>
                <a:gd name="T53" fmla="*/ 127 h 154"/>
                <a:gd name="T54" fmla="*/ 30 w 152"/>
                <a:gd name="T55" fmla="*/ 118 h 154"/>
                <a:gd name="T56" fmla="*/ 8 w 152"/>
                <a:gd name="T57" fmla="*/ 110 h 154"/>
                <a:gd name="T58" fmla="*/ 18 w 152"/>
                <a:gd name="T59" fmla="*/ 96 h 154"/>
                <a:gd name="T60" fmla="*/ 1 w 152"/>
                <a:gd name="T61" fmla="*/ 91 h 154"/>
                <a:gd name="T62" fmla="*/ 14 w 152"/>
                <a:gd name="T63" fmla="*/ 71 h 154"/>
                <a:gd name="T64" fmla="*/ 17 w 152"/>
                <a:gd name="T65" fmla="*/ 58 h 154"/>
                <a:gd name="T66" fmla="*/ 13 w 152"/>
                <a:gd name="T67" fmla="*/ 35 h 154"/>
                <a:gd name="T68" fmla="*/ 30 w 152"/>
                <a:gd name="T69" fmla="*/ 36 h 154"/>
                <a:gd name="T70" fmla="*/ 26 w 152"/>
                <a:gd name="T71" fmla="*/ 19 h 154"/>
                <a:gd name="T72" fmla="*/ 51 w 152"/>
                <a:gd name="T73" fmla="*/ 21 h 154"/>
                <a:gd name="T74" fmla="*/ 63 w 152"/>
                <a:gd name="T75" fmla="*/ 16 h 154"/>
                <a:gd name="T76" fmla="*/ 81 w 152"/>
                <a:gd name="T77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52" h="154">
                  <a:moveTo>
                    <a:pt x="73" y="35"/>
                  </a:moveTo>
                  <a:lnTo>
                    <a:pt x="58" y="38"/>
                  </a:lnTo>
                  <a:lnTo>
                    <a:pt x="44" y="49"/>
                  </a:lnTo>
                  <a:lnTo>
                    <a:pt x="35" y="62"/>
                  </a:lnTo>
                  <a:lnTo>
                    <a:pt x="34" y="79"/>
                  </a:lnTo>
                  <a:lnTo>
                    <a:pt x="38" y="96"/>
                  </a:lnTo>
                  <a:lnTo>
                    <a:pt x="47" y="109"/>
                  </a:lnTo>
                  <a:lnTo>
                    <a:pt x="61" y="117"/>
                  </a:lnTo>
                  <a:lnTo>
                    <a:pt x="79" y="120"/>
                  </a:lnTo>
                  <a:lnTo>
                    <a:pt x="94" y="116"/>
                  </a:lnTo>
                  <a:lnTo>
                    <a:pt x="107" y="105"/>
                  </a:lnTo>
                  <a:lnTo>
                    <a:pt x="117" y="91"/>
                  </a:lnTo>
                  <a:lnTo>
                    <a:pt x="119" y="75"/>
                  </a:lnTo>
                  <a:lnTo>
                    <a:pt x="114" y="58"/>
                  </a:lnTo>
                  <a:lnTo>
                    <a:pt x="105" y="45"/>
                  </a:lnTo>
                  <a:lnTo>
                    <a:pt x="90" y="37"/>
                  </a:lnTo>
                  <a:lnTo>
                    <a:pt x="73" y="35"/>
                  </a:lnTo>
                  <a:close/>
                  <a:moveTo>
                    <a:pt x="81" y="0"/>
                  </a:moveTo>
                  <a:lnTo>
                    <a:pt x="82" y="16"/>
                  </a:lnTo>
                  <a:lnTo>
                    <a:pt x="89" y="16"/>
                  </a:lnTo>
                  <a:lnTo>
                    <a:pt x="96" y="19"/>
                  </a:lnTo>
                  <a:lnTo>
                    <a:pt x="102" y="4"/>
                  </a:lnTo>
                  <a:lnTo>
                    <a:pt x="119" y="14"/>
                  </a:lnTo>
                  <a:lnTo>
                    <a:pt x="113" y="27"/>
                  </a:lnTo>
                  <a:lnTo>
                    <a:pt x="117" y="31"/>
                  </a:lnTo>
                  <a:lnTo>
                    <a:pt x="122" y="36"/>
                  </a:lnTo>
                  <a:lnTo>
                    <a:pt x="135" y="28"/>
                  </a:lnTo>
                  <a:lnTo>
                    <a:pt x="145" y="44"/>
                  </a:lnTo>
                  <a:lnTo>
                    <a:pt x="132" y="52"/>
                  </a:lnTo>
                  <a:lnTo>
                    <a:pt x="135" y="58"/>
                  </a:lnTo>
                  <a:lnTo>
                    <a:pt x="136" y="65"/>
                  </a:lnTo>
                  <a:lnTo>
                    <a:pt x="152" y="63"/>
                  </a:lnTo>
                  <a:lnTo>
                    <a:pt x="152" y="82"/>
                  </a:lnTo>
                  <a:lnTo>
                    <a:pt x="137" y="83"/>
                  </a:lnTo>
                  <a:lnTo>
                    <a:pt x="136" y="90"/>
                  </a:lnTo>
                  <a:lnTo>
                    <a:pt x="135" y="96"/>
                  </a:lnTo>
                  <a:lnTo>
                    <a:pt x="148" y="103"/>
                  </a:lnTo>
                  <a:lnTo>
                    <a:pt x="140" y="120"/>
                  </a:lnTo>
                  <a:lnTo>
                    <a:pt x="126" y="113"/>
                  </a:lnTo>
                  <a:lnTo>
                    <a:pt x="122" y="118"/>
                  </a:lnTo>
                  <a:lnTo>
                    <a:pt x="118" y="122"/>
                  </a:lnTo>
                  <a:lnTo>
                    <a:pt x="126" y="135"/>
                  </a:lnTo>
                  <a:lnTo>
                    <a:pt x="110" y="146"/>
                  </a:lnTo>
                  <a:lnTo>
                    <a:pt x="102" y="133"/>
                  </a:lnTo>
                  <a:lnTo>
                    <a:pt x="96" y="135"/>
                  </a:lnTo>
                  <a:lnTo>
                    <a:pt x="89" y="137"/>
                  </a:lnTo>
                  <a:lnTo>
                    <a:pt x="90" y="152"/>
                  </a:lnTo>
                  <a:lnTo>
                    <a:pt x="71" y="154"/>
                  </a:lnTo>
                  <a:lnTo>
                    <a:pt x="71" y="138"/>
                  </a:lnTo>
                  <a:lnTo>
                    <a:pt x="64" y="137"/>
                  </a:lnTo>
                  <a:lnTo>
                    <a:pt x="58" y="135"/>
                  </a:lnTo>
                  <a:lnTo>
                    <a:pt x="51" y="148"/>
                  </a:lnTo>
                  <a:lnTo>
                    <a:pt x="34" y="141"/>
                  </a:lnTo>
                  <a:lnTo>
                    <a:pt x="41" y="127"/>
                  </a:lnTo>
                  <a:lnTo>
                    <a:pt x="35" y="122"/>
                  </a:lnTo>
                  <a:lnTo>
                    <a:pt x="30" y="118"/>
                  </a:lnTo>
                  <a:lnTo>
                    <a:pt x="18" y="126"/>
                  </a:lnTo>
                  <a:lnTo>
                    <a:pt x="8" y="110"/>
                  </a:lnTo>
                  <a:lnTo>
                    <a:pt x="20" y="103"/>
                  </a:lnTo>
                  <a:lnTo>
                    <a:pt x="18" y="96"/>
                  </a:lnTo>
                  <a:lnTo>
                    <a:pt x="16" y="90"/>
                  </a:lnTo>
                  <a:lnTo>
                    <a:pt x="1" y="91"/>
                  </a:lnTo>
                  <a:lnTo>
                    <a:pt x="0" y="71"/>
                  </a:lnTo>
                  <a:lnTo>
                    <a:pt x="14" y="71"/>
                  </a:lnTo>
                  <a:lnTo>
                    <a:pt x="16" y="65"/>
                  </a:lnTo>
                  <a:lnTo>
                    <a:pt x="17" y="58"/>
                  </a:lnTo>
                  <a:lnTo>
                    <a:pt x="4" y="52"/>
                  </a:lnTo>
                  <a:lnTo>
                    <a:pt x="13" y="35"/>
                  </a:lnTo>
                  <a:lnTo>
                    <a:pt x="26" y="41"/>
                  </a:lnTo>
                  <a:lnTo>
                    <a:pt x="30" y="36"/>
                  </a:lnTo>
                  <a:lnTo>
                    <a:pt x="35" y="32"/>
                  </a:lnTo>
                  <a:lnTo>
                    <a:pt x="26" y="19"/>
                  </a:lnTo>
                  <a:lnTo>
                    <a:pt x="42" y="8"/>
                  </a:lnTo>
                  <a:lnTo>
                    <a:pt x="51" y="21"/>
                  </a:lnTo>
                  <a:lnTo>
                    <a:pt x="56" y="19"/>
                  </a:lnTo>
                  <a:lnTo>
                    <a:pt x="63" y="16"/>
                  </a:lnTo>
                  <a:lnTo>
                    <a:pt x="63" y="2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" name="Freeform 232">
              <a:extLst>
                <a:ext uri="{FF2B5EF4-FFF2-40B4-BE49-F238E27FC236}">
                  <a16:creationId xmlns:a16="http://schemas.microsoft.com/office/drawing/2014/main" id="{A69DF5F4-3B58-470F-9012-B9DF67A2B9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9241" y="4168732"/>
              <a:ext cx="65409" cy="60674"/>
            </a:xfrm>
            <a:custGeom>
              <a:avLst/>
              <a:gdLst>
                <a:gd name="T0" fmla="*/ 20 w 43"/>
                <a:gd name="T1" fmla="*/ 0 h 44"/>
                <a:gd name="T2" fmla="*/ 31 w 43"/>
                <a:gd name="T3" fmla="*/ 3 h 44"/>
                <a:gd name="T4" fmla="*/ 39 w 43"/>
                <a:gd name="T5" fmla="*/ 10 h 44"/>
                <a:gd name="T6" fmla="*/ 43 w 43"/>
                <a:gd name="T7" fmla="*/ 20 h 44"/>
                <a:gd name="T8" fmla="*/ 41 w 43"/>
                <a:gd name="T9" fmla="*/ 32 h 44"/>
                <a:gd name="T10" fmla="*/ 33 w 43"/>
                <a:gd name="T11" fmla="*/ 40 h 44"/>
                <a:gd name="T12" fmla="*/ 22 w 43"/>
                <a:gd name="T13" fmla="*/ 44 h 44"/>
                <a:gd name="T14" fmla="*/ 12 w 43"/>
                <a:gd name="T15" fmla="*/ 41 h 44"/>
                <a:gd name="T16" fmla="*/ 3 w 43"/>
                <a:gd name="T17" fmla="*/ 35 h 44"/>
                <a:gd name="T18" fmla="*/ 0 w 43"/>
                <a:gd name="T19" fmla="*/ 23 h 44"/>
                <a:gd name="T20" fmla="*/ 1 w 43"/>
                <a:gd name="T21" fmla="*/ 12 h 44"/>
                <a:gd name="T22" fmla="*/ 9 w 43"/>
                <a:gd name="T23" fmla="*/ 4 h 44"/>
                <a:gd name="T24" fmla="*/ 20 w 43"/>
                <a:gd name="T25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44">
                  <a:moveTo>
                    <a:pt x="20" y="0"/>
                  </a:moveTo>
                  <a:lnTo>
                    <a:pt x="31" y="3"/>
                  </a:lnTo>
                  <a:lnTo>
                    <a:pt x="39" y="10"/>
                  </a:lnTo>
                  <a:lnTo>
                    <a:pt x="43" y="20"/>
                  </a:lnTo>
                  <a:lnTo>
                    <a:pt x="41" y="32"/>
                  </a:lnTo>
                  <a:lnTo>
                    <a:pt x="33" y="40"/>
                  </a:lnTo>
                  <a:lnTo>
                    <a:pt x="22" y="44"/>
                  </a:lnTo>
                  <a:lnTo>
                    <a:pt x="12" y="41"/>
                  </a:lnTo>
                  <a:lnTo>
                    <a:pt x="3" y="35"/>
                  </a:lnTo>
                  <a:lnTo>
                    <a:pt x="0" y="23"/>
                  </a:lnTo>
                  <a:lnTo>
                    <a:pt x="1" y="12"/>
                  </a:lnTo>
                  <a:lnTo>
                    <a:pt x="9" y="4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0" name="Rectangle 59"/>
          <p:cNvSpPr/>
          <p:nvPr/>
        </p:nvSpPr>
        <p:spPr>
          <a:xfrm>
            <a:off x="437238" y="2143377"/>
            <a:ext cx="11506120" cy="4166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820" indent="-6350">
              <a:lnSpc>
                <a:spcPct val="108000"/>
              </a:lnSpc>
              <a:spcAft>
                <a:spcPts val="0"/>
              </a:spcAft>
            </a:pPr>
            <a:r>
              <a:rPr lang="fr-FR" sz="12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Je suis enseignante en bac animation enfance personnes âgées. Je veux une fiche technique type.</a:t>
            </a:r>
            <a:endParaRPr lang="fr-FR" sz="12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3820" indent="-6350">
              <a:lnSpc>
                <a:spcPct val="108000"/>
              </a:lnSpc>
              <a:spcAft>
                <a:spcPts val="0"/>
              </a:spcAft>
            </a:pPr>
            <a:r>
              <a:rPr lang="fr-FR" sz="12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12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3820" indent="-6350">
              <a:lnSpc>
                <a:spcPct val="108000"/>
              </a:lnSpc>
              <a:spcAft>
                <a:spcPts val="0"/>
              </a:spcAft>
            </a:pPr>
            <a:r>
              <a:rPr lang="fr-FR" sz="12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Je voudrais un document pour faire comprendre la démarche de projet.</a:t>
            </a:r>
            <a:endParaRPr lang="fr-FR" sz="12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3820" indent="-6350">
              <a:lnSpc>
                <a:spcPct val="108000"/>
              </a:lnSpc>
              <a:spcAft>
                <a:spcPts val="0"/>
              </a:spcAft>
            </a:pPr>
            <a:r>
              <a:rPr lang="fr-FR" sz="12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12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3820" indent="-6350">
              <a:lnSpc>
                <a:spcPct val="108000"/>
              </a:lnSpc>
              <a:spcAft>
                <a:spcPts val="0"/>
              </a:spcAft>
            </a:pPr>
            <a:r>
              <a:rPr lang="fr-FR" sz="12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Je voudrais un exemple de document de recueil de souhaits d'animation de personnes </a:t>
            </a:r>
            <a:r>
              <a:rPr lang="fr-FR" sz="12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âgées</a:t>
            </a:r>
            <a:endParaRPr lang="fr-FR" sz="1200" dirty="0" smtClean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3820" indent="-6350">
              <a:lnSpc>
                <a:spcPct val="107000"/>
              </a:lnSpc>
              <a:spcAft>
                <a:spcPts val="800"/>
              </a:spcAft>
            </a:pPr>
            <a:r>
              <a:rPr lang="fr-FR" sz="1200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1200" dirty="0" smtClean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3820" indent="-6350">
              <a:lnSpc>
                <a:spcPct val="108000"/>
              </a:lnSpc>
              <a:spcAft>
                <a:spcPts val="0"/>
              </a:spcAft>
            </a:pPr>
            <a:r>
              <a:rPr lang="fr-FR" sz="1200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Je </a:t>
            </a:r>
            <a:r>
              <a:rPr lang="fr-FR" sz="12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voudrais les règles du jeu de l'oie simplifiées.</a:t>
            </a:r>
            <a:endParaRPr lang="fr-FR" sz="12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3820" indent="-6350">
              <a:lnSpc>
                <a:spcPct val="108000"/>
              </a:lnSpc>
              <a:spcAft>
                <a:spcPts val="0"/>
              </a:spcAft>
            </a:pPr>
            <a:r>
              <a:rPr lang="fr-FR" sz="12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12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3820" indent="-6350">
              <a:lnSpc>
                <a:spcPct val="108000"/>
              </a:lnSpc>
              <a:spcAft>
                <a:spcPts val="0"/>
              </a:spcAft>
            </a:pPr>
            <a:r>
              <a:rPr lang="fr-FR" sz="12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Je voudrais que ces règles soient modifiées avec des gages</a:t>
            </a:r>
            <a:endParaRPr lang="fr-FR" sz="12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3820" indent="-6350">
              <a:lnSpc>
                <a:spcPct val="108000"/>
              </a:lnSpc>
              <a:spcAft>
                <a:spcPts val="0"/>
              </a:spcAft>
            </a:pPr>
            <a:r>
              <a:rPr lang="fr-FR" sz="12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12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3820" indent="-6350">
              <a:lnSpc>
                <a:spcPct val="108000"/>
              </a:lnSpc>
              <a:spcAft>
                <a:spcPts val="0"/>
              </a:spcAft>
            </a:pPr>
            <a:r>
              <a:rPr lang="fr-FR" sz="12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Je voudrais un résumé de l'article que l'on trouve : https://www.capretraite.fr/choisir-une-maison-de-retraite/le-quotidien/les-animations-en-maison-de-retraite/  </a:t>
            </a:r>
            <a:endParaRPr lang="fr-FR" sz="12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3820" indent="-6350">
              <a:lnSpc>
                <a:spcPct val="108000"/>
              </a:lnSpc>
              <a:spcAft>
                <a:spcPts val="0"/>
              </a:spcAft>
            </a:pPr>
            <a:r>
              <a:rPr lang="fr-FR" sz="12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12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3820" indent="-6350">
              <a:lnSpc>
                <a:spcPct val="108000"/>
              </a:lnSpc>
              <a:spcAft>
                <a:spcPts val="0"/>
              </a:spcAft>
            </a:pPr>
            <a:r>
              <a:rPr lang="fr-FR" sz="12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Je veux un questionnaire sur le matériel d'animation. Je veux un questionnaire avec les réponses uniquement vrai ou faux ; les réponses en gras</a:t>
            </a:r>
            <a:endParaRPr lang="fr-FR" sz="12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3820" indent="-6350">
              <a:lnSpc>
                <a:spcPct val="108000"/>
              </a:lnSpc>
              <a:spcAft>
                <a:spcPts val="0"/>
              </a:spcAft>
            </a:pPr>
            <a:r>
              <a:rPr lang="fr-FR" sz="12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sz="12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3820" indent="-6350">
              <a:lnSpc>
                <a:spcPct val="108000"/>
              </a:lnSpc>
              <a:spcAft>
                <a:spcPts val="0"/>
              </a:spcAft>
            </a:pPr>
            <a:r>
              <a:rPr lang="fr-FR" sz="12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Je veux un questionnaire sur le matériel d'animation. Je veux un questionnaire avec les réponses uniquement vrai ou faux ; les réponses en gras ; </a:t>
            </a:r>
            <a:r>
              <a:rPr lang="fr-FR" sz="12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des feedback pour les réponses positives et les réponses négatives</a:t>
            </a:r>
            <a:endParaRPr lang="fr-FR" sz="12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3820" indent="-6350">
              <a:lnSpc>
                <a:spcPct val="108000"/>
              </a:lnSpc>
              <a:spcAft>
                <a:spcPts val="0"/>
              </a:spcAft>
            </a:pPr>
            <a:r>
              <a:rPr lang="fr-FR" sz="12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12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3820" indent="-6350">
              <a:lnSpc>
                <a:spcPct val="108000"/>
              </a:lnSpc>
              <a:spcAft>
                <a:spcPts val="0"/>
              </a:spcAft>
            </a:pPr>
            <a:r>
              <a:rPr lang="fr-FR" sz="12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En BCP animation, je veux un QCM sur les jeux collectifs avec une réponse correcte par question ; la réponse en gras</a:t>
            </a:r>
            <a:endParaRPr lang="fr-FR" sz="12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3820" indent="-6350">
              <a:lnSpc>
                <a:spcPct val="108000"/>
              </a:lnSpc>
              <a:spcAft>
                <a:spcPts val="0"/>
              </a:spcAft>
            </a:pPr>
            <a:r>
              <a:rPr lang="fr-FR" sz="12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12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3820" indent="-6350">
              <a:lnSpc>
                <a:spcPct val="108000"/>
              </a:lnSpc>
              <a:spcAft>
                <a:spcPts val="0"/>
              </a:spcAft>
            </a:pPr>
            <a:r>
              <a:rPr lang="fr-FR" sz="12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Je suis prof principal de 1</a:t>
            </a:r>
            <a:r>
              <a:rPr lang="fr-FR" sz="1200" baseline="30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ère</a:t>
            </a:r>
            <a:r>
              <a:rPr lang="fr-FR" sz="12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année de bac pro animation et je voudrais proposer un RDV aux parents d’un élève qui a beaucoup d’absences. </a:t>
            </a:r>
            <a:r>
              <a:rPr lang="fr-FR" sz="1200" i="1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Rédiger un mail en ce sens</a:t>
            </a:r>
            <a:endParaRPr lang="fr-FR" sz="12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86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>
            <a:extLst>
              <a:ext uri="{FF2B5EF4-FFF2-40B4-BE49-F238E27FC236}">
                <a16:creationId xmlns:a16="http://schemas.microsoft.com/office/drawing/2014/main" id="{7C083C44-0F60-4B5C-9CFD-069BB9AF5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69986" y="193439"/>
            <a:ext cx="12361986" cy="5730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altLang="fr-FR" sz="2800" b="1" dirty="0">
                <a:solidFill>
                  <a:srgbClr val="223A7D"/>
                </a:solidFill>
                <a:latin typeface="Arial Black" panose="020B0A04020102020204" pitchFamily="34" charset="0"/>
              </a:rPr>
              <a:t>   </a:t>
            </a:r>
            <a:r>
              <a:rPr lang="fr-FR" altLang="fr-FR" sz="2800" b="1" dirty="0" smtClean="0">
                <a:solidFill>
                  <a:srgbClr val="223A7D"/>
                </a:solidFill>
                <a:latin typeface="Arial Black" panose="020B0A04020102020204" pitchFamily="34" charset="0"/>
              </a:rPr>
              <a:t>Préparer des activités de rentrée, d’enrôlement des élèves</a:t>
            </a:r>
            <a:endParaRPr lang="fr-FR" altLang="fr-FR" sz="2400" b="1" dirty="0">
              <a:solidFill>
                <a:srgbClr val="223A7D"/>
              </a:solidFill>
              <a:latin typeface="Arial Black" panose="020B0A04020102020204" pitchFamily="34" charset="0"/>
            </a:endParaRPr>
          </a:p>
        </p:txBody>
      </p:sp>
      <p:sp>
        <p:nvSpPr>
          <p:cNvPr id="41987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xfrm>
            <a:off x="8077200" y="6376989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4856F-E8D8-4630-AC42-A570FE71EF06}" type="slidenum">
              <a:rPr kumimoji="0" lang="fr-FR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fr-FR" altLang="fr-FR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2" name="Espace réservé du texte 3"/>
          <p:cNvSpPr txBox="1">
            <a:spLocks/>
          </p:cNvSpPr>
          <p:nvPr/>
        </p:nvSpPr>
        <p:spPr>
          <a:xfrm>
            <a:off x="437238" y="890724"/>
            <a:ext cx="11102373" cy="5791064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sz="2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2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Organisation : </a:t>
            </a:r>
            <a:r>
              <a:rPr kumimoji="0" lang="fr-FR" sz="2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</a:t>
            </a: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groupes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sz="2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2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Consigne : </a:t>
            </a: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Chaque groupe crée </a:t>
            </a: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1activités en </a:t>
            </a: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s’appuyant sur l’intelligence artificielle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sz="2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sz="2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sz="2200" b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15h : </a:t>
            </a:r>
            <a:r>
              <a:rPr kumimoji="0" lang="fr-FR" sz="2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Présentation </a:t>
            </a: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des idées</a:t>
            </a:r>
            <a:endParaRPr kumimoji="0" lang="fr-FR" sz="2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sz="1200" b="1" i="0" u="none" strike="noStrike" kern="1200" cap="none" spc="0" normalizeH="0" baseline="0" noProof="0" dirty="0">
              <a:ln>
                <a:noFill/>
              </a:ln>
              <a:solidFill>
                <a:srgbClr val="5AA1D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13" name="Group 83"/>
          <p:cNvGrpSpPr>
            <a:grpSpLocks/>
          </p:cNvGrpSpPr>
          <p:nvPr/>
        </p:nvGrpSpPr>
        <p:grpSpPr bwMode="auto">
          <a:xfrm>
            <a:off x="10918820" y="1224944"/>
            <a:ext cx="585788" cy="850900"/>
            <a:chOff x="4375151" y="1629202"/>
            <a:chExt cx="3016993" cy="4645698"/>
          </a:xfrm>
        </p:grpSpPr>
        <p:sp>
          <p:nvSpPr>
            <p:cNvPr id="14" name="Freeform 187">
              <a:extLst>
                <a:ext uri="{FF2B5EF4-FFF2-40B4-BE49-F238E27FC236}">
                  <a16:creationId xmlns:a16="http://schemas.microsoft.com/office/drawing/2014/main" id="{6AFAA255-4616-4462-89BD-59468EDE77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9999" y="5130810"/>
              <a:ext cx="1218240" cy="208016"/>
            </a:xfrm>
            <a:custGeom>
              <a:avLst/>
              <a:gdLst>
                <a:gd name="T0" fmla="*/ 75 w 878"/>
                <a:gd name="T1" fmla="*/ 0 h 151"/>
                <a:gd name="T2" fmla="*/ 802 w 878"/>
                <a:gd name="T3" fmla="*/ 0 h 151"/>
                <a:gd name="T4" fmla="*/ 826 w 878"/>
                <a:gd name="T5" fmla="*/ 4 h 151"/>
                <a:gd name="T6" fmla="*/ 847 w 878"/>
                <a:gd name="T7" fmla="*/ 15 h 151"/>
                <a:gd name="T8" fmla="*/ 864 w 878"/>
                <a:gd name="T9" fmla="*/ 30 h 151"/>
                <a:gd name="T10" fmla="*/ 874 w 878"/>
                <a:gd name="T11" fmla="*/ 51 h 151"/>
                <a:gd name="T12" fmla="*/ 878 w 878"/>
                <a:gd name="T13" fmla="*/ 75 h 151"/>
                <a:gd name="T14" fmla="*/ 874 w 878"/>
                <a:gd name="T15" fmla="*/ 100 h 151"/>
                <a:gd name="T16" fmla="*/ 864 w 878"/>
                <a:gd name="T17" fmla="*/ 119 h 151"/>
                <a:gd name="T18" fmla="*/ 847 w 878"/>
                <a:gd name="T19" fmla="*/ 136 h 151"/>
                <a:gd name="T20" fmla="*/ 826 w 878"/>
                <a:gd name="T21" fmla="*/ 147 h 151"/>
                <a:gd name="T22" fmla="*/ 802 w 878"/>
                <a:gd name="T23" fmla="*/ 151 h 151"/>
                <a:gd name="T24" fmla="*/ 75 w 878"/>
                <a:gd name="T25" fmla="*/ 151 h 151"/>
                <a:gd name="T26" fmla="*/ 52 w 878"/>
                <a:gd name="T27" fmla="*/ 147 h 151"/>
                <a:gd name="T28" fmla="*/ 31 w 878"/>
                <a:gd name="T29" fmla="*/ 136 h 151"/>
                <a:gd name="T30" fmla="*/ 15 w 878"/>
                <a:gd name="T31" fmla="*/ 119 h 151"/>
                <a:gd name="T32" fmla="*/ 4 w 878"/>
                <a:gd name="T33" fmla="*/ 100 h 151"/>
                <a:gd name="T34" fmla="*/ 0 w 878"/>
                <a:gd name="T35" fmla="*/ 75 h 151"/>
                <a:gd name="T36" fmla="*/ 4 w 878"/>
                <a:gd name="T37" fmla="*/ 51 h 151"/>
                <a:gd name="T38" fmla="*/ 15 w 878"/>
                <a:gd name="T39" fmla="*/ 30 h 151"/>
                <a:gd name="T40" fmla="*/ 31 w 878"/>
                <a:gd name="T41" fmla="*/ 15 h 151"/>
                <a:gd name="T42" fmla="*/ 52 w 878"/>
                <a:gd name="T43" fmla="*/ 4 h 151"/>
                <a:gd name="T44" fmla="*/ 75 w 878"/>
                <a:gd name="T4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78" h="151">
                  <a:moveTo>
                    <a:pt x="75" y="0"/>
                  </a:moveTo>
                  <a:lnTo>
                    <a:pt x="802" y="0"/>
                  </a:lnTo>
                  <a:lnTo>
                    <a:pt x="826" y="4"/>
                  </a:lnTo>
                  <a:lnTo>
                    <a:pt x="847" y="15"/>
                  </a:lnTo>
                  <a:lnTo>
                    <a:pt x="864" y="30"/>
                  </a:lnTo>
                  <a:lnTo>
                    <a:pt x="874" y="51"/>
                  </a:lnTo>
                  <a:lnTo>
                    <a:pt x="878" y="75"/>
                  </a:lnTo>
                  <a:lnTo>
                    <a:pt x="874" y="100"/>
                  </a:lnTo>
                  <a:lnTo>
                    <a:pt x="864" y="119"/>
                  </a:lnTo>
                  <a:lnTo>
                    <a:pt x="847" y="136"/>
                  </a:lnTo>
                  <a:lnTo>
                    <a:pt x="826" y="147"/>
                  </a:lnTo>
                  <a:lnTo>
                    <a:pt x="802" y="151"/>
                  </a:lnTo>
                  <a:lnTo>
                    <a:pt x="75" y="151"/>
                  </a:lnTo>
                  <a:lnTo>
                    <a:pt x="52" y="147"/>
                  </a:lnTo>
                  <a:lnTo>
                    <a:pt x="31" y="136"/>
                  </a:lnTo>
                  <a:lnTo>
                    <a:pt x="15" y="119"/>
                  </a:lnTo>
                  <a:lnTo>
                    <a:pt x="4" y="100"/>
                  </a:lnTo>
                  <a:lnTo>
                    <a:pt x="0" y="75"/>
                  </a:lnTo>
                  <a:lnTo>
                    <a:pt x="4" y="51"/>
                  </a:lnTo>
                  <a:lnTo>
                    <a:pt x="15" y="30"/>
                  </a:lnTo>
                  <a:lnTo>
                    <a:pt x="31" y="15"/>
                  </a:lnTo>
                  <a:lnTo>
                    <a:pt x="52" y="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 188">
              <a:extLst>
                <a:ext uri="{FF2B5EF4-FFF2-40B4-BE49-F238E27FC236}">
                  <a16:creationId xmlns:a16="http://schemas.microsoft.com/office/drawing/2014/main" id="{34B95E0F-A738-42CF-867E-0FE4B02688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9999" y="5399495"/>
              <a:ext cx="1218240" cy="208016"/>
            </a:xfrm>
            <a:custGeom>
              <a:avLst/>
              <a:gdLst>
                <a:gd name="T0" fmla="*/ 75 w 878"/>
                <a:gd name="T1" fmla="*/ 0 h 152"/>
                <a:gd name="T2" fmla="*/ 802 w 878"/>
                <a:gd name="T3" fmla="*/ 0 h 152"/>
                <a:gd name="T4" fmla="*/ 826 w 878"/>
                <a:gd name="T5" fmla="*/ 4 h 152"/>
                <a:gd name="T6" fmla="*/ 847 w 878"/>
                <a:gd name="T7" fmla="*/ 16 h 152"/>
                <a:gd name="T8" fmla="*/ 864 w 878"/>
                <a:gd name="T9" fmla="*/ 31 h 152"/>
                <a:gd name="T10" fmla="*/ 874 w 878"/>
                <a:gd name="T11" fmla="*/ 52 h 152"/>
                <a:gd name="T12" fmla="*/ 878 w 878"/>
                <a:gd name="T13" fmla="*/ 76 h 152"/>
                <a:gd name="T14" fmla="*/ 874 w 878"/>
                <a:gd name="T15" fmla="*/ 100 h 152"/>
                <a:gd name="T16" fmla="*/ 864 w 878"/>
                <a:gd name="T17" fmla="*/ 121 h 152"/>
                <a:gd name="T18" fmla="*/ 847 w 878"/>
                <a:gd name="T19" fmla="*/ 138 h 152"/>
                <a:gd name="T20" fmla="*/ 826 w 878"/>
                <a:gd name="T21" fmla="*/ 148 h 152"/>
                <a:gd name="T22" fmla="*/ 802 w 878"/>
                <a:gd name="T23" fmla="*/ 152 h 152"/>
                <a:gd name="T24" fmla="*/ 75 w 878"/>
                <a:gd name="T25" fmla="*/ 152 h 152"/>
                <a:gd name="T26" fmla="*/ 52 w 878"/>
                <a:gd name="T27" fmla="*/ 148 h 152"/>
                <a:gd name="T28" fmla="*/ 31 w 878"/>
                <a:gd name="T29" fmla="*/ 138 h 152"/>
                <a:gd name="T30" fmla="*/ 15 w 878"/>
                <a:gd name="T31" fmla="*/ 121 h 152"/>
                <a:gd name="T32" fmla="*/ 4 w 878"/>
                <a:gd name="T33" fmla="*/ 100 h 152"/>
                <a:gd name="T34" fmla="*/ 0 w 878"/>
                <a:gd name="T35" fmla="*/ 76 h 152"/>
                <a:gd name="T36" fmla="*/ 4 w 878"/>
                <a:gd name="T37" fmla="*/ 52 h 152"/>
                <a:gd name="T38" fmla="*/ 15 w 878"/>
                <a:gd name="T39" fmla="*/ 31 h 152"/>
                <a:gd name="T40" fmla="*/ 31 w 878"/>
                <a:gd name="T41" fmla="*/ 16 h 152"/>
                <a:gd name="T42" fmla="*/ 52 w 878"/>
                <a:gd name="T43" fmla="*/ 4 h 152"/>
                <a:gd name="T44" fmla="*/ 75 w 878"/>
                <a:gd name="T45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78" h="152">
                  <a:moveTo>
                    <a:pt x="75" y="0"/>
                  </a:moveTo>
                  <a:lnTo>
                    <a:pt x="802" y="0"/>
                  </a:lnTo>
                  <a:lnTo>
                    <a:pt x="826" y="4"/>
                  </a:lnTo>
                  <a:lnTo>
                    <a:pt x="847" y="16"/>
                  </a:lnTo>
                  <a:lnTo>
                    <a:pt x="864" y="31"/>
                  </a:lnTo>
                  <a:lnTo>
                    <a:pt x="874" y="52"/>
                  </a:lnTo>
                  <a:lnTo>
                    <a:pt x="878" y="76"/>
                  </a:lnTo>
                  <a:lnTo>
                    <a:pt x="874" y="100"/>
                  </a:lnTo>
                  <a:lnTo>
                    <a:pt x="864" y="121"/>
                  </a:lnTo>
                  <a:lnTo>
                    <a:pt x="847" y="138"/>
                  </a:lnTo>
                  <a:lnTo>
                    <a:pt x="826" y="148"/>
                  </a:lnTo>
                  <a:lnTo>
                    <a:pt x="802" y="152"/>
                  </a:lnTo>
                  <a:lnTo>
                    <a:pt x="75" y="152"/>
                  </a:lnTo>
                  <a:lnTo>
                    <a:pt x="52" y="148"/>
                  </a:lnTo>
                  <a:lnTo>
                    <a:pt x="31" y="138"/>
                  </a:lnTo>
                  <a:lnTo>
                    <a:pt x="15" y="121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4" y="52"/>
                  </a:lnTo>
                  <a:lnTo>
                    <a:pt x="15" y="31"/>
                  </a:lnTo>
                  <a:lnTo>
                    <a:pt x="31" y="16"/>
                  </a:lnTo>
                  <a:lnTo>
                    <a:pt x="52" y="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 189">
              <a:extLst>
                <a:ext uri="{FF2B5EF4-FFF2-40B4-BE49-F238E27FC236}">
                  <a16:creationId xmlns:a16="http://schemas.microsoft.com/office/drawing/2014/main" id="{D117D3AB-6866-45E7-B339-789F8619671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9999" y="5668186"/>
              <a:ext cx="1218240" cy="208016"/>
            </a:xfrm>
            <a:custGeom>
              <a:avLst/>
              <a:gdLst>
                <a:gd name="T0" fmla="*/ 75 w 878"/>
                <a:gd name="T1" fmla="*/ 0 h 151"/>
                <a:gd name="T2" fmla="*/ 802 w 878"/>
                <a:gd name="T3" fmla="*/ 0 h 151"/>
                <a:gd name="T4" fmla="*/ 826 w 878"/>
                <a:gd name="T5" fmla="*/ 4 h 151"/>
                <a:gd name="T6" fmla="*/ 847 w 878"/>
                <a:gd name="T7" fmla="*/ 15 h 151"/>
                <a:gd name="T8" fmla="*/ 864 w 878"/>
                <a:gd name="T9" fmla="*/ 32 h 151"/>
                <a:gd name="T10" fmla="*/ 874 w 878"/>
                <a:gd name="T11" fmla="*/ 51 h 151"/>
                <a:gd name="T12" fmla="*/ 878 w 878"/>
                <a:gd name="T13" fmla="*/ 76 h 151"/>
                <a:gd name="T14" fmla="*/ 874 w 878"/>
                <a:gd name="T15" fmla="*/ 100 h 151"/>
                <a:gd name="T16" fmla="*/ 864 w 878"/>
                <a:gd name="T17" fmla="*/ 121 h 151"/>
                <a:gd name="T18" fmla="*/ 847 w 878"/>
                <a:gd name="T19" fmla="*/ 136 h 151"/>
                <a:gd name="T20" fmla="*/ 826 w 878"/>
                <a:gd name="T21" fmla="*/ 147 h 151"/>
                <a:gd name="T22" fmla="*/ 802 w 878"/>
                <a:gd name="T23" fmla="*/ 151 h 151"/>
                <a:gd name="T24" fmla="*/ 75 w 878"/>
                <a:gd name="T25" fmla="*/ 151 h 151"/>
                <a:gd name="T26" fmla="*/ 52 w 878"/>
                <a:gd name="T27" fmla="*/ 147 h 151"/>
                <a:gd name="T28" fmla="*/ 31 w 878"/>
                <a:gd name="T29" fmla="*/ 136 h 151"/>
                <a:gd name="T30" fmla="*/ 15 w 878"/>
                <a:gd name="T31" fmla="*/ 121 h 151"/>
                <a:gd name="T32" fmla="*/ 4 w 878"/>
                <a:gd name="T33" fmla="*/ 100 h 151"/>
                <a:gd name="T34" fmla="*/ 0 w 878"/>
                <a:gd name="T35" fmla="*/ 76 h 151"/>
                <a:gd name="T36" fmla="*/ 4 w 878"/>
                <a:gd name="T37" fmla="*/ 51 h 151"/>
                <a:gd name="T38" fmla="*/ 15 w 878"/>
                <a:gd name="T39" fmla="*/ 32 h 151"/>
                <a:gd name="T40" fmla="*/ 31 w 878"/>
                <a:gd name="T41" fmla="*/ 15 h 151"/>
                <a:gd name="T42" fmla="*/ 52 w 878"/>
                <a:gd name="T43" fmla="*/ 4 h 151"/>
                <a:gd name="T44" fmla="*/ 75 w 878"/>
                <a:gd name="T4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78" h="151">
                  <a:moveTo>
                    <a:pt x="75" y="0"/>
                  </a:moveTo>
                  <a:lnTo>
                    <a:pt x="802" y="0"/>
                  </a:lnTo>
                  <a:lnTo>
                    <a:pt x="826" y="4"/>
                  </a:lnTo>
                  <a:lnTo>
                    <a:pt x="847" y="15"/>
                  </a:lnTo>
                  <a:lnTo>
                    <a:pt x="864" y="32"/>
                  </a:lnTo>
                  <a:lnTo>
                    <a:pt x="874" y="51"/>
                  </a:lnTo>
                  <a:lnTo>
                    <a:pt x="878" y="76"/>
                  </a:lnTo>
                  <a:lnTo>
                    <a:pt x="874" y="100"/>
                  </a:lnTo>
                  <a:lnTo>
                    <a:pt x="864" y="121"/>
                  </a:lnTo>
                  <a:lnTo>
                    <a:pt x="847" y="136"/>
                  </a:lnTo>
                  <a:lnTo>
                    <a:pt x="826" y="147"/>
                  </a:lnTo>
                  <a:lnTo>
                    <a:pt x="802" y="151"/>
                  </a:lnTo>
                  <a:lnTo>
                    <a:pt x="75" y="151"/>
                  </a:lnTo>
                  <a:lnTo>
                    <a:pt x="52" y="147"/>
                  </a:lnTo>
                  <a:lnTo>
                    <a:pt x="31" y="136"/>
                  </a:lnTo>
                  <a:lnTo>
                    <a:pt x="15" y="121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4" y="51"/>
                  </a:lnTo>
                  <a:lnTo>
                    <a:pt x="15" y="32"/>
                  </a:lnTo>
                  <a:lnTo>
                    <a:pt x="31" y="15"/>
                  </a:lnTo>
                  <a:lnTo>
                    <a:pt x="52" y="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 190">
              <a:extLst>
                <a:ext uri="{FF2B5EF4-FFF2-40B4-BE49-F238E27FC236}">
                  <a16:creationId xmlns:a16="http://schemas.microsoft.com/office/drawing/2014/main" id="{967F0745-0C99-48D9-9AF7-D62D73924CBA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8931" y="5945541"/>
              <a:ext cx="768556" cy="329359"/>
            </a:xfrm>
            <a:custGeom>
              <a:avLst/>
              <a:gdLst>
                <a:gd name="T0" fmla="*/ 0 w 550"/>
                <a:gd name="T1" fmla="*/ 0 h 239"/>
                <a:gd name="T2" fmla="*/ 550 w 550"/>
                <a:gd name="T3" fmla="*/ 0 h 239"/>
                <a:gd name="T4" fmla="*/ 550 w 550"/>
                <a:gd name="T5" fmla="*/ 43 h 239"/>
                <a:gd name="T6" fmla="*/ 546 w 550"/>
                <a:gd name="T7" fmla="*/ 83 h 239"/>
                <a:gd name="T8" fmla="*/ 535 w 550"/>
                <a:gd name="T9" fmla="*/ 119 h 239"/>
                <a:gd name="T10" fmla="*/ 516 w 550"/>
                <a:gd name="T11" fmla="*/ 153 h 239"/>
                <a:gd name="T12" fmla="*/ 493 w 550"/>
                <a:gd name="T13" fmla="*/ 182 h 239"/>
                <a:gd name="T14" fmla="*/ 464 w 550"/>
                <a:gd name="T15" fmla="*/ 205 h 239"/>
                <a:gd name="T16" fmla="*/ 431 w 550"/>
                <a:gd name="T17" fmla="*/ 224 h 239"/>
                <a:gd name="T18" fmla="*/ 394 w 550"/>
                <a:gd name="T19" fmla="*/ 235 h 239"/>
                <a:gd name="T20" fmla="*/ 355 w 550"/>
                <a:gd name="T21" fmla="*/ 239 h 239"/>
                <a:gd name="T22" fmla="*/ 195 w 550"/>
                <a:gd name="T23" fmla="*/ 239 h 239"/>
                <a:gd name="T24" fmla="*/ 156 w 550"/>
                <a:gd name="T25" fmla="*/ 235 h 239"/>
                <a:gd name="T26" fmla="*/ 119 w 550"/>
                <a:gd name="T27" fmla="*/ 224 h 239"/>
                <a:gd name="T28" fmla="*/ 85 w 550"/>
                <a:gd name="T29" fmla="*/ 205 h 239"/>
                <a:gd name="T30" fmla="*/ 56 w 550"/>
                <a:gd name="T31" fmla="*/ 182 h 239"/>
                <a:gd name="T32" fmla="*/ 33 w 550"/>
                <a:gd name="T33" fmla="*/ 153 h 239"/>
                <a:gd name="T34" fmla="*/ 15 w 550"/>
                <a:gd name="T35" fmla="*/ 119 h 239"/>
                <a:gd name="T36" fmla="*/ 4 w 550"/>
                <a:gd name="T37" fmla="*/ 83 h 239"/>
                <a:gd name="T38" fmla="*/ 0 w 550"/>
                <a:gd name="T39" fmla="*/ 43 h 239"/>
                <a:gd name="T40" fmla="*/ 0 w 550"/>
                <a:gd name="T41" fmla="*/ 0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50" h="239">
                  <a:moveTo>
                    <a:pt x="0" y="0"/>
                  </a:moveTo>
                  <a:lnTo>
                    <a:pt x="550" y="0"/>
                  </a:lnTo>
                  <a:lnTo>
                    <a:pt x="550" y="43"/>
                  </a:lnTo>
                  <a:lnTo>
                    <a:pt x="546" y="83"/>
                  </a:lnTo>
                  <a:lnTo>
                    <a:pt x="535" y="119"/>
                  </a:lnTo>
                  <a:lnTo>
                    <a:pt x="516" y="153"/>
                  </a:lnTo>
                  <a:lnTo>
                    <a:pt x="493" y="182"/>
                  </a:lnTo>
                  <a:lnTo>
                    <a:pt x="464" y="205"/>
                  </a:lnTo>
                  <a:lnTo>
                    <a:pt x="431" y="224"/>
                  </a:lnTo>
                  <a:lnTo>
                    <a:pt x="394" y="235"/>
                  </a:lnTo>
                  <a:lnTo>
                    <a:pt x="355" y="239"/>
                  </a:lnTo>
                  <a:lnTo>
                    <a:pt x="195" y="239"/>
                  </a:lnTo>
                  <a:lnTo>
                    <a:pt x="156" y="235"/>
                  </a:lnTo>
                  <a:lnTo>
                    <a:pt x="119" y="224"/>
                  </a:lnTo>
                  <a:lnTo>
                    <a:pt x="85" y="205"/>
                  </a:lnTo>
                  <a:lnTo>
                    <a:pt x="56" y="182"/>
                  </a:lnTo>
                  <a:lnTo>
                    <a:pt x="33" y="153"/>
                  </a:lnTo>
                  <a:lnTo>
                    <a:pt x="15" y="119"/>
                  </a:lnTo>
                  <a:lnTo>
                    <a:pt x="4" y="83"/>
                  </a:lnTo>
                  <a:lnTo>
                    <a:pt x="0" y="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Freeform 191">
              <a:extLst>
                <a:ext uri="{FF2B5EF4-FFF2-40B4-BE49-F238E27FC236}">
                  <a16:creationId xmlns:a16="http://schemas.microsoft.com/office/drawing/2014/main" id="{D40F6BD2-12A2-4A6E-B0BD-1F5B158E658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44967" y="3423340"/>
              <a:ext cx="825791" cy="832065"/>
            </a:xfrm>
            <a:custGeom>
              <a:avLst/>
              <a:gdLst>
                <a:gd name="T0" fmla="*/ 263 w 595"/>
                <a:gd name="T1" fmla="*/ 133 h 594"/>
                <a:gd name="T2" fmla="*/ 205 w 595"/>
                <a:gd name="T3" fmla="*/ 158 h 594"/>
                <a:gd name="T4" fmla="*/ 159 w 595"/>
                <a:gd name="T5" fmla="*/ 204 h 594"/>
                <a:gd name="T6" fmla="*/ 134 w 595"/>
                <a:gd name="T7" fmla="*/ 264 h 594"/>
                <a:gd name="T8" fmla="*/ 134 w 595"/>
                <a:gd name="T9" fmla="*/ 331 h 594"/>
                <a:gd name="T10" fmla="*/ 159 w 595"/>
                <a:gd name="T11" fmla="*/ 391 h 594"/>
                <a:gd name="T12" fmla="*/ 205 w 595"/>
                <a:gd name="T13" fmla="*/ 436 h 594"/>
                <a:gd name="T14" fmla="*/ 263 w 595"/>
                <a:gd name="T15" fmla="*/ 461 h 594"/>
                <a:gd name="T16" fmla="*/ 332 w 595"/>
                <a:gd name="T17" fmla="*/ 461 h 594"/>
                <a:gd name="T18" fmla="*/ 391 w 595"/>
                <a:gd name="T19" fmla="*/ 436 h 594"/>
                <a:gd name="T20" fmla="*/ 436 w 595"/>
                <a:gd name="T21" fmla="*/ 391 h 594"/>
                <a:gd name="T22" fmla="*/ 461 w 595"/>
                <a:gd name="T23" fmla="*/ 331 h 594"/>
                <a:gd name="T24" fmla="*/ 461 w 595"/>
                <a:gd name="T25" fmla="*/ 264 h 594"/>
                <a:gd name="T26" fmla="*/ 436 w 595"/>
                <a:gd name="T27" fmla="*/ 204 h 594"/>
                <a:gd name="T28" fmla="*/ 391 w 595"/>
                <a:gd name="T29" fmla="*/ 158 h 594"/>
                <a:gd name="T30" fmla="*/ 332 w 595"/>
                <a:gd name="T31" fmla="*/ 133 h 594"/>
                <a:gd name="T32" fmla="*/ 261 w 595"/>
                <a:gd name="T33" fmla="*/ 0 h 594"/>
                <a:gd name="T34" fmla="*/ 334 w 595"/>
                <a:gd name="T35" fmla="*/ 58 h 594"/>
                <a:gd name="T36" fmla="*/ 384 w 595"/>
                <a:gd name="T37" fmla="*/ 72 h 594"/>
                <a:gd name="T38" fmla="*/ 478 w 595"/>
                <a:gd name="T39" fmla="*/ 58 h 594"/>
                <a:gd name="T40" fmla="*/ 468 w 595"/>
                <a:gd name="T41" fmla="*/ 127 h 594"/>
                <a:gd name="T42" fmla="*/ 536 w 595"/>
                <a:gd name="T43" fmla="*/ 116 h 594"/>
                <a:gd name="T44" fmla="*/ 523 w 595"/>
                <a:gd name="T45" fmla="*/ 210 h 594"/>
                <a:gd name="T46" fmla="*/ 536 w 595"/>
                <a:gd name="T47" fmla="*/ 260 h 594"/>
                <a:gd name="T48" fmla="*/ 595 w 595"/>
                <a:gd name="T49" fmla="*/ 335 h 594"/>
                <a:gd name="T50" fmla="*/ 531 w 595"/>
                <a:gd name="T51" fmla="*/ 360 h 594"/>
                <a:gd name="T52" fmla="*/ 574 w 595"/>
                <a:gd name="T53" fmla="*/ 413 h 594"/>
                <a:gd name="T54" fmla="*/ 486 w 595"/>
                <a:gd name="T55" fmla="*/ 449 h 594"/>
                <a:gd name="T56" fmla="*/ 449 w 595"/>
                <a:gd name="T57" fmla="*/ 485 h 594"/>
                <a:gd name="T58" fmla="*/ 414 w 595"/>
                <a:gd name="T59" fmla="*/ 573 h 594"/>
                <a:gd name="T60" fmla="*/ 360 w 595"/>
                <a:gd name="T61" fmla="*/ 530 h 594"/>
                <a:gd name="T62" fmla="*/ 334 w 595"/>
                <a:gd name="T63" fmla="*/ 594 h 594"/>
                <a:gd name="T64" fmla="*/ 261 w 595"/>
                <a:gd name="T65" fmla="*/ 535 h 594"/>
                <a:gd name="T66" fmla="*/ 211 w 595"/>
                <a:gd name="T67" fmla="*/ 522 h 594"/>
                <a:gd name="T68" fmla="*/ 117 w 595"/>
                <a:gd name="T69" fmla="*/ 536 h 594"/>
                <a:gd name="T70" fmla="*/ 127 w 595"/>
                <a:gd name="T71" fmla="*/ 468 h 594"/>
                <a:gd name="T72" fmla="*/ 59 w 595"/>
                <a:gd name="T73" fmla="*/ 478 h 594"/>
                <a:gd name="T74" fmla="*/ 72 w 595"/>
                <a:gd name="T75" fmla="*/ 385 h 594"/>
                <a:gd name="T76" fmla="*/ 59 w 595"/>
                <a:gd name="T77" fmla="*/ 335 h 594"/>
                <a:gd name="T78" fmla="*/ 0 w 595"/>
                <a:gd name="T79" fmla="*/ 260 h 594"/>
                <a:gd name="T80" fmla="*/ 64 w 595"/>
                <a:gd name="T81" fmla="*/ 235 h 594"/>
                <a:gd name="T82" fmla="*/ 21 w 595"/>
                <a:gd name="T83" fmla="*/ 180 h 594"/>
                <a:gd name="T84" fmla="*/ 109 w 595"/>
                <a:gd name="T85" fmla="*/ 146 h 594"/>
                <a:gd name="T86" fmla="*/ 146 w 595"/>
                <a:gd name="T87" fmla="*/ 110 h 594"/>
                <a:gd name="T88" fmla="*/ 181 w 595"/>
                <a:gd name="T89" fmla="*/ 22 h 594"/>
                <a:gd name="T90" fmla="*/ 235 w 595"/>
                <a:gd name="T91" fmla="*/ 64 h 594"/>
                <a:gd name="T92" fmla="*/ 261 w 595"/>
                <a:gd name="T93" fmla="*/ 0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95" h="594">
                  <a:moveTo>
                    <a:pt x="298" y="131"/>
                  </a:moveTo>
                  <a:lnTo>
                    <a:pt x="263" y="133"/>
                  </a:lnTo>
                  <a:lnTo>
                    <a:pt x="232" y="144"/>
                  </a:lnTo>
                  <a:lnTo>
                    <a:pt x="205" y="158"/>
                  </a:lnTo>
                  <a:lnTo>
                    <a:pt x="180" y="179"/>
                  </a:lnTo>
                  <a:lnTo>
                    <a:pt x="159" y="204"/>
                  </a:lnTo>
                  <a:lnTo>
                    <a:pt x="143" y="233"/>
                  </a:lnTo>
                  <a:lnTo>
                    <a:pt x="134" y="264"/>
                  </a:lnTo>
                  <a:lnTo>
                    <a:pt x="130" y="297"/>
                  </a:lnTo>
                  <a:lnTo>
                    <a:pt x="134" y="331"/>
                  </a:lnTo>
                  <a:lnTo>
                    <a:pt x="143" y="362"/>
                  </a:lnTo>
                  <a:lnTo>
                    <a:pt x="159" y="391"/>
                  </a:lnTo>
                  <a:lnTo>
                    <a:pt x="180" y="416"/>
                  </a:lnTo>
                  <a:lnTo>
                    <a:pt x="205" y="436"/>
                  </a:lnTo>
                  <a:lnTo>
                    <a:pt x="232" y="451"/>
                  </a:lnTo>
                  <a:lnTo>
                    <a:pt x="263" y="461"/>
                  </a:lnTo>
                  <a:lnTo>
                    <a:pt x="298" y="464"/>
                  </a:lnTo>
                  <a:lnTo>
                    <a:pt x="332" y="461"/>
                  </a:lnTo>
                  <a:lnTo>
                    <a:pt x="363" y="451"/>
                  </a:lnTo>
                  <a:lnTo>
                    <a:pt x="391" y="436"/>
                  </a:lnTo>
                  <a:lnTo>
                    <a:pt x="415" y="416"/>
                  </a:lnTo>
                  <a:lnTo>
                    <a:pt x="436" y="391"/>
                  </a:lnTo>
                  <a:lnTo>
                    <a:pt x="452" y="362"/>
                  </a:lnTo>
                  <a:lnTo>
                    <a:pt x="461" y="331"/>
                  </a:lnTo>
                  <a:lnTo>
                    <a:pt x="465" y="297"/>
                  </a:lnTo>
                  <a:lnTo>
                    <a:pt x="461" y="264"/>
                  </a:lnTo>
                  <a:lnTo>
                    <a:pt x="452" y="233"/>
                  </a:lnTo>
                  <a:lnTo>
                    <a:pt x="436" y="204"/>
                  </a:lnTo>
                  <a:lnTo>
                    <a:pt x="415" y="179"/>
                  </a:lnTo>
                  <a:lnTo>
                    <a:pt x="391" y="158"/>
                  </a:lnTo>
                  <a:lnTo>
                    <a:pt x="363" y="144"/>
                  </a:lnTo>
                  <a:lnTo>
                    <a:pt x="332" y="133"/>
                  </a:lnTo>
                  <a:lnTo>
                    <a:pt x="298" y="131"/>
                  </a:lnTo>
                  <a:close/>
                  <a:moveTo>
                    <a:pt x="261" y="0"/>
                  </a:moveTo>
                  <a:lnTo>
                    <a:pt x="334" y="0"/>
                  </a:lnTo>
                  <a:lnTo>
                    <a:pt x="334" y="58"/>
                  </a:lnTo>
                  <a:lnTo>
                    <a:pt x="360" y="64"/>
                  </a:lnTo>
                  <a:lnTo>
                    <a:pt x="384" y="72"/>
                  </a:lnTo>
                  <a:lnTo>
                    <a:pt x="414" y="22"/>
                  </a:lnTo>
                  <a:lnTo>
                    <a:pt x="478" y="58"/>
                  </a:lnTo>
                  <a:lnTo>
                    <a:pt x="449" y="110"/>
                  </a:lnTo>
                  <a:lnTo>
                    <a:pt x="468" y="127"/>
                  </a:lnTo>
                  <a:lnTo>
                    <a:pt x="486" y="146"/>
                  </a:lnTo>
                  <a:lnTo>
                    <a:pt x="536" y="116"/>
                  </a:lnTo>
                  <a:lnTo>
                    <a:pt x="574" y="180"/>
                  </a:lnTo>
                  <a:lnTo>
                    <a:pt x="523" y="210"/>
                  </a:lnTo>
                  <a:lnTo>
                    <a:pt x="531" y="235"/>
                  </a:lnTo>
                  <a:lnTo>
                    <a:pt x="536" y="260"/>
                  </a:lnTo>
                  <a:lnTo>
                    <a:pt x="595" y="260"/>
                  </a:lnTo>
                  <a:lnTo>
                    <a:pt x="595" y="335"/>
                  </a:lnTo>
                  <a:lnTo>
                    <a:pt x="536" y="335"/>
                  </a:lnTo>
                  <a:lnTo>
                    <a:pt x="531" y="360"/>
                  </a:lnTo>
                  <a:lnTo>
                    <a:pt x="523" y="385"/>
                  </a:lnTo>
                  <a:lnTo>
                    <a:pt x="574" y="413"/>
                  </a:lnTo>
                  <a:lnTo>
                    <a:pt x="536" y="478"/>
                  </a:lnTo>
                  <a:lnTo>
                    <a:pt x="486" y="449"/>
                  </a:lnTo>
                  <a:lnTo>
                    <a:pt x="468" y="468"/>
                  </a:lnTo>
                  <a:lnTo>
                    <a:pt x="449" y="485"/>
                  </a:lnTo>
                  <a:lnTo>
                    <a:pt x="478" y="536"/>
                  </a:lnTo>
                  <a:lnTo>
                    <a:pt x="414" y="573"/>
                  </a:lnTo>
                  <a:lnTo>
                    <a:pt x="384" y="522"/>
                  </a:lnTo>
                  <a:lnTo>
                    <a:pt x="360" y="530"/>
                  </a:lnTo>
                  <a:lnTo>
                    <a:pt x="334" y="535"/>
                  </a:lnTo>
                  <a:lnTo>
                    <a:pt x="334" y="594"/>
                  </a:lnTo>
                  <a:lnTo>
                    <a:pt x="261" y="594"/>
                  </a:lnTo>
                  <a:lnTo>
                    <a:pt x="261" y="535"/>
                  </a:lnTo>
                  <a:lnTo>
                    <a:pt x="235" y="530"/>
                  </a:lnTo>
                  <a:lnTo>
                    <a:pt x="211" y="522"/>
                  </a:lnTo>
                  <a:lnTo>
                    <a:pt x="181" y="573"/>
                  </a:lnTo>
                  <a:lnTo>
                    <a:pt x="117" y="536"/>
                  </a:lnTo>
                  <a:lnTo>
                    <a:pt x="146" y="485"/>
                  </a:lnTo>
                  <a:lnTo>
                    <a:pt x="127" y="468"/>
                  </a:lnTo>
                  <a:lnTo>
                    <a:pt x="109" y="449"/>
                  </a:lnTo>
                  <a:lnTo>
                    <a:pt x="59" y="478"/>
                  </a:lnTo>
                  <a:lnTo>
                    <a:pt x="21" y="413"/>
                  </a:lnTo>
                  <a:lnTo>
                    <a:pt x="72" y="385"/>
                  </a:lnTo>
                  <a:lnTo>
                    <a:pt x="64" y="360"/>
                  </a:lnTo>
                  <a:lnTo>
                    <a:pt x="59" y="335"/>
                  </a:lnTo>
                  <a:lnTo>
                    <a:pt x="0" y="335"/>
                  </a:lnTo>
                  <a:lnTo>
                    <a:pt x="0" y="260"/>
                  </a:lnTo>
                  <a:lnTo>
                    <a:pt x="59" y="260"/>
                  </a:lnTo>
                  <a:lnTo>
                    <a:pt x="64" y="235"/>
                  </a:lnTo>
                  <a:lnTo>
                    <a:pt x="72" y="210"/>
                  </a:lnTo>
                  <a:lnTo>
                    <a:pt x="21" y="180"/>
                  </a:lnTo>
                  <a:lnTo>
                    <a:pt x="59" y="116"/>
                  </a:lnTo>
                  <a:lnTo>
                    <a:pt x="109" y="146"/>
                  </a:lnTo>
                  <a:lnTo>
                    <a:pt x="127" y="127"/>
                  </a:lnTo>
                  <a:lnTo>
                    <a:pt x="146" y="110"/>
                  </a:lnTo>
                  <a:lnTo>
                    <a:pt x="117" y="58"/>
                  </a:lnTo>
                  <a:lnTo>
                    <a:pt x="181" y="22"/>
                  </a:lnTo>
                  <a:lnTo>
                    <a:pt x="211" y="72"/>
                  </a:lnTo>
                  <a:lnTo>
                    <a:pt x="235" y="64"/>
                  </a:lnTo>
                  <a:lnTo>
                    <a:pt x="261" y="5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Freeform 192">
              <a:extLst>
                <a:ext uri="{FF2B5EF4-FFF2-40B4-BE49-F238E27FC236}">
                  <a16:creationId xmlns:a16="http://schemas.microsoft.com/office/drawing/2014/main" id="{3C3D526B-6B58-436E-8DA3-E33DF91AA5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17922" y="4844785"/>
              <a:ext cx="220758" cy="225351"/>
            </a:xfrm>
            <a:custGeom>
              <a:avLst/>
              <a:gdLst>
                <a:gd name="T0" fmla="*/ 63 w 163"/>
                <a:gd name="T1" fmla="*/ 39 h 162"/>
                <a:gd name="T2" fmla="*/ 39 w 163"/>
                <a:gd name="T3" fmla="*/ 63 h 162"/>
                <a:gd name="T4" fmla="*/ 39 w 163"/>
                <a:gd name="T5" fmla="*/ 98 h 162"/>
                <a:gd name="T6" fmla="*/ 63 w 163"/>
                <a:gd name="T7" fmla="*/ 123 h 162"/>
                <a:gd name="T8" fmla="*/ 100 w 163"/>
                <a:gd name="T9" fmla="*/ 123 h 162"/>
                <a:gd name="T10" fmla="*/ 123 w 163"/>
                <a:gd name="T11" fmla="*/ 98 h 162"/>
                <a:gd name="T12" fmla="*/ 123 w 163"/>
                <a:gd name="T13" fmla="*/ 63 h 162"/>
                <a:gd name="T14" fmla="*/ 100 w 163"/>
                <a:gd name="T15" fmla="*/ 39 h 162"/>
                <a:gd name="T16" fmla="*/ 71 w 163"/>
                <a:gd name="T17" fmla="*/ 0 h 162"/>
                <a:gd name="T18" fmla="*/ 92 w 163"/>
                <a:gd name="T19" fmla="*/ 15 h 162"/>
                <a:gd name="T20" fmla="*/ 105 w 163"/>
                <a:gd name="T21" fmla="*/ 19 h 162"/>
                <a:gd name="T22" fmla="*/ 131 w 163"/>
                <a:gd name="T23" fmla="*/ 15 h 162"/>
                <a:gd name="T24" fmla="*/ 127 w 163"/>
                <a:gd name="T25" fmla="*/ 34 h 162"/>
                <a:gd name="T26" fmla="*/ 147 w 163"/>
                <a:gd name="T27" fmla="*/ 31 h 162"/>
                <a:gd name="T28" fmla="*/ 143 w 163"/>
                <a:gd name="T29" fmla="*/ 57 h 162"/>
                <a:gd name="T30" fmla="*/ 147 w 163"/>
                <a:gd name="T31" fmla="*/ 70 h 162"/>
                <a:gd name="T32" fmla="*/ 163 w 163"/>
                <a:gd name="T33" fmla="*/ 90 h 162"/>
                <a:gd name="T34" fmla="*/ 144 w 163"/>
                <a:gd name="T35" fmla="*/ 98 h 162"/>
                <a:gd name="T36" fmla="*/ 156 w 163"/>
                <a:gd name="T37" fmla="*/ 112 h 162"/>
                <a:gd name="T38" fmla="*/ 132 w 163"/>
                <a:gd name="T39" fmla="*/ 121 h 162"/>
                <a:gd name="T40" fmla="*/ 122 w 163"/>
                <a:gd name="T41" fmla="*/ 132 h 162"/>
                <a:gd name="T42" fmla="*/ 113 w 163"/>
                <a:gd name="T43" fmla="*/ 155 h 162"/>
                <a:gd name="T44" fmla="*/ 98 w 163"/>
                <a:gd name="T45" fmla="*/ 144 h 162"/>
                <a:gd name="T46" fmla="*/ 92 w 163"/>
                <a:gd name="T47" fmla="*/ 162 h 162"/>
                <a:gd name="T48" fmla="*/ 71 w 163"/>
                <a:gd name="T49" fmla="*/ 145 h 162"/>
                <a:gd name="T50" fmla="*/ 58 w 163"/>
                <a:gd name="T51" fmla="*/ 142 h 162"/>
                <a:gd name="T52" fmla="*/ 32 w 163"/>
                <a:gd name="T53" fmla="*/ 145 h 162"/>
                <a:gd name="T54" fmla="*/ 35 w 163"/>
                <a:gd name="T55" fmla="*/ 127 h 162"/>
                <a:gd name="T56" fmla="*/ 16 w 163"/>
                <a:gd name="T57" fmla="*/ 129 h 162"/>
                <a:gd name="T58" fmla="*/ 20 w 163"/>
                <a:gd name="T59" fmla="*/ 104 h 162"/>
                <a:gd name="T60" fmla="*/ 16 w 163"/>
                <a:gd name="T61" fmla="*/ 90 h 162"/>
                <a:gd name="T62" fmla="*/ 0 w 163"/>
                <a:gd name="T63" fmla="*/ 70 h 162"/>
                <a:gd name="T64" fmla="*/ 18 w 163"/>
                <a:gd name="T65" fmla="*/ 64 h 162"/>
                <a:gd name="T66" fmla="*/ 7 w 163"/>
                <a:gd name="T67" fmla="*/ 49 h 162"/>
                <a:gd name="T68" fmla="*/ 30 w 163"/>
                <a:gd name="T69" fmla="*/ 39 h 162"/>
                <a:gd name="T70" fmla="*/ 39 w 163"/>
                <a:gd name="T71" fmla="*/ 30 h 162"/>
                <a:gd name="T72" fmla="*/ 50 w 163"/>
                <a:gd name="T73" fmla="*/ 5 h 162"/>
                <a:gd name="T74" fmla="*/ 64 w 163"/>
                <a:gd name="T75" fmla="*/ 17 h 162"/>
                <a:gd name="T76" fmla="*/ 71 w 163"/>
                <a:gd name="T77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3" h="162">
                  <a:moveTo>
                    <a:pt x="81" y="35"/>
                  </a:moveTo>
                  <a:lnTo>
                    <a:pt x="63" y="39"/>
                  </a:lnTo>
                  <a:lnTo>
                    <a:pt x="49" y="48"/>
                  </a:lnTo>
                  <a:lnTo>
                    <a:pt x="39" y="63"/>
                  </a:lnTo>
                  <a:lnTo>
                    <a:pt x="35" y="81"/>
                  </a:lnTo>
                  <a:lnTo>
                    <a:pt x="39" y="98"/>
                  </a:lnTo>
                  <a:lnTo>
                    <a:pt x="49" y="112"/>
                  </a:lnTo>
                  <a:lnTo>
                    <a:pt x="63" y="123"/>
                  </a:lnTo>
                  <a:lnTo>
                    <a:pt x="81" y="125"/>
                  </a:lnTo>
                  <a:lnTo>
                    <a:pt x="100" y="123"/>
                  </a:lnTo>
                  <a:lnTo>
                    <a:pt x="114" y="112"/>
                  </a:lnTo>
                  <a:lnTo>
                    <a:pt x="123" y="98"/>
                  </a:lnTo>
                  <a:lnTo>
                    <a:pt x="127" y="81"/>
                  </a:lnTo>
                  <a:lnTo>
                    <a:pt x="123" y="63"/>
                  </a:lnTo>
                  <a:lnTo>
                    <a:pt x="114" y="48"/>
                  </a:lnTo>
                  <a:lnTo>
                    <a:pt x="100" y="39"/>
                  </a:lnTo>
                  <a:lnTo>
                    <a:pt x="81" y="35"/>
                  </a:lnTo>
                  <a:close/>
                  <a:moveTo>
                    <a:pt x="71" y="0"/>
                  </a:moveTo>
                  <a:lnTo>
                    <a:pt x="92" y="0"/>
                  </a:lnTo>
                  <a:lnTo>
                    <a:pt x="92" y="15"/>
                  </a:lnTo>
                  <a:lnTo>
                    <a:pt x="98" y="17"/>
                  </a:lnTo>
                  <a:lnTo>
                    <a:pt x="105" y="19"/>
                  </a:lnTo>
                  <a:lnTo>
                    <a:pt x="113" y="5"/>
                  </a:lnTo>
                  <a:lnTo>
                    <a:pt x="131" y="15"/>
                  </a:lnTo>
                  <a:lnTo>
                    <a:pt x="122" y="30"/>
                  </a:lnTo>
                  <a:lnTo>
                    <a:pt x="127" y="34"/>
                  </a:lnTo>
                  <a:lnTo>
                    <a:pt x="132" y="39"/>
                  </a:lnTo>
                  <a:lnTo>
                    <a:pt x="147" y="31"/>
                  </a:lnTo>
                  <a:lnTo>
                    <a:pt x="156" y="49"/>
                  </a:lnTo>
                  <a:lnTo>
                    <a:pt x="143" y="57"/>
                  </a:lnTo>
                  <a:lnTo>
                    <a:pt x="144" y="64"/>
                  </a:lnTo>
                  <a:lnTo>
                    <a:pt x="147" y="70"/>
                  </a:lnTo>
                  <a:lnTo>
                    <a:pt x="163" y="70"/>
                  </a:lnTo>
                  <a:lnTo>
                    <a:pt x="163" y="90"/>
                  </a:lnTo>
                  <a:lnTo>
                    <a:pt x="147" y="90"/>
                  </a:lnTo>
                  <a:lnTo>
                    <a:pt x="144" y="98"/>
                  </a:lnTo>
                  <a:lnTo>
                    <a:pt x="143" y="104"/>
                  </a:lnTo>
                  <a:lnTo>
                    <a:pt x="156" y="112"/>
                  </a:lnTo>
                  <a:lnTo>
                    <a:pt x="147" y="129"/>
                  </a:lnTo>
                  <a:lnTo>
                    <a:pt x="132" y="121"/>
                  </a:lnTo>
                  <a:lnTo>
                    <a:pt x="127" y="127"/>
                  </a:lnTo>
                  <a:lnTo>
                    <a:pt x="122" y="132"/>
                  </a:lnTo>
                  <a:lnTo>
                    <a:pt x="131" y="145"/>
                  </a:lnTo>
                  <a:lnTo>
                    <a:pt x="113" y="155"/>
                  </a:lnTo>
                  <a:lnTo>
                    <a:pt x="105" y="142"/>
                  </a:lnTo>
                  <a:lnTo>
                    <a:pt x="98" y="144"/>
                  </a:lnTo>
                  <a:lnTo>
                    <a:pt x="92" y="145"/>
                  </a:lnTo>
                  <a:lnTo>
                    <a:pt x="92" y="162"/>
                  </a:lnTo>
                  <a:lnTo>
                    <a:pt x="71" y="162"/>
                  </a:lnTo>
                  <a:lnTo>
                    <a:pt x="71" y="145"/>
                  </a:lnTo>
                  <a:lnTo>
                    <a:pt x="64" y="144"/>
                  </a:lnTo>
                  <a:lnTo>
                    <a:pt x="58" y="142"/>
                  </a:lnTo>
                  <a:lnTo>
                    <a:pt x="50" y="155"/>
                  </a:lnTo>
                  <a:lnTo>
                    <a:pt x="32" y="145"/>
                  </a:lnTo>
                  <a:lnTo>
                    <a:pt x="39" y="132"/>
                  </a:lnTo>
                  <a:lnTo>
                    <a:pt x="35" y="127"/>
                  </a:lnTo>
                  <a:lnTo>
                    <a:pt x="30" y="121"/>
                  </a:lnTo>
                  <a:lnTo>
                    <a:pt x="16" y="129"/>
                  </a:lnTo>
                  <a:lnTo>
                    <a:pt x="7" y="112"/>
                  </a:lnTo>
                  <a:lnTo>
                    <a:pt x="20" y="104"/>
                  </a:lnTo>
                  <a:lnTo>
                    <a:pt x="18" y="98"/>
                  </a:lnTo>
                  <a:lnTo>
                    <a:pt x="16" y="90"/>
                  </a:lnTo>
                  <a:lnTo>
                    <a:pt x="0" y="90"/>
                  </a:lnTo>
                  <a:lnTo>
                    <a:pt x="0" y="70"/>
                  </a:lnTo>
                  <a:lnTo>
                    <a:pt x="16" y="70"/>
                  </a:lnTo>
                  <a:lnTo>
                    <a:pt x="18" y="64"/>
                  </a:lnTo>
                  <a:lnTo>
                    <a:pt x="20" y="57"/>
                  </a:lnTo>
                  <a:lnTo>
                    <a:pt x="7" y="49"/>
                  </a:lnTo>
                  <a:lnTo>
                    <a:pt x="16" y="31"/>
                  </a:lnTo>
                  <a:lnTo>
                    <a:pt x="30" y="39"/>
                  </a:lnTo>
                  <a:lnTo>
                    <a:pt x="35" y="34"/>
                  </a:lnTo>
                  <a:lnTo>
                    <a:pt x="39" y="30"/>
                  </a:lnTo>
                  <a:lnTo>
                    <a:pt x="32" y="15"/>
                  </a:lnTo>
                  <a:lnTo>
                    <a:pt x="50" y="5"/>
                  </a:lnTo>
                  <a:lnTo>
                    <a:pt x="58" y="19"/>
                  </a:lnTo>
                  <a:lnTo>
                    <a:pt x="64" y="17"/>
                  </a:lnTo>
                  <a:lnTo>
                    <a:pt x="71" y="15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Freeform 193">
              <a:extLst>
                <a:ext uri="{FF2B5EF4-FFF2-40B4-BE49-F238E27FC236}">
                  <a16:creationId xmlns:a16="http://schemas.microsoft.com/office/drawing/2014/main" id="{26E49C12-BB29-42BE-8DA5-8799E04379D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0758" y="3960716"/>
              <a:ext cx="196227" cy="199352"/>
            </a:xfrm>
            <a:custGeom>
              <a:avLst/>
              <a:gdLst>
                <a:gd name="T0" fmla="*/ 58 w 146"/>
                <a:gd name="T1" fmla="*/ 35 h 145"/>
                <a:gd name="T2" fmla="*/ 36 w 146"/>
                <a:gd name="T3" fmla="*/ 56 h 145"/>
                <a:gd name="T4" fmla="*/ 36 w 146"/>
                <a:gd name="T5" fmla="*/ 89 h 145"/>
                <a:gd name="T6" fmla="*/ 58 w 146"/>
                <a:gd name="T7" fmla="*/ 110 h 145"/>
                <a:gd name="T8" fmla="*/ 89 w 146"/>
                <a:gd name="T9" fmla="*/ 110 h 145"/>
                <a:gd name="T10" fmla="*/ 112 w 146"/>
                <a:gd name="T11" fmla="*/ 89 h 145"/>
                <a:gd name="T12" fmla="*/ 112 w 146"/>
                <a:gd name="T13" fmla="*/ 56 h 145"/>
                <a:gd name="T14" fmla="*/ 89 w 146"/>
                <a:gd name="T15" fmla="*/ 35 h 145"/>
                <a:gd name="T16" fmla="*/ 64 w 146"/>
                <a:gd name="T17" fmla="*/ 0 h 145"/>
                <a:gd name="T18" fmla="*/ 83 w 146"/>
                <a:gd name="T19" fmla="*/ 13 h 145"/>
                <a:gd name="T20" fmla="*/ 95 w 146"/>
                <a:gd name="T21" fmla="*/ 17 h 145"/>
                <a:gd name="T22" fmla="*/ 118 w 146"/>
                <a:gd name="T23" fmla="*/ 13 h 145"/>
                <a:gd name="T24" fmla="*/ 116 w 146"/>
                <a:gd name="T25" fmla="*/ 30 h 145"/>
                <a:gd name="T26" fmla="*/ 131 w 146"/>
                <a:gd name="T27" fmla="*/ 29 h 145"/>
                <a:gd name="T28" fmla="*/ 129 w 146"/>
                <a:gd name="T29" fmla="*/ 51 h 145"/>
                <a:gd name="T30" fmla="*/ 131 w 146"/>
                <a:gd name="T31" fmla="*/ 63 h 145"/>
                <a:gd name="T32" fmla="*/ 146 w 146"/>
                <a:gd name="T33" fmla="*/ 81 h 145"/>
                <a:gd name="T34" fmla="*/ 130 w 146"/>
                <a:gd name="T35" fmla="*/ 88 h 145"/>
                <a:gd name="T36" fmla="*/ 140 w 146"/>
                <a:gd name="T37" fmla="*/ 101 h 145"/>
                <a:gd name="T38" fmla="*/ 119 w 146"/>
                <a:gd name="T39" fmla="*/ 110 h 145"/>
                <a:gd name="T40" fmla="*/ 110 w 146"/>
                <a:gd name="T41" fmla="*/ 119 h 145"/>
                <a:gd name="T42" fmla="*/ 102 w 146"/>
                <a:gd name="T43" fmla="*/ 140 h 145"/>
                <a:gd name="T44" fmla="*/ 88 w 146"/>
                <a:gd name="T45" fmla="*/ 130 h 145"/>
                <a:gd name="T46" fmla="*/ 83 w 146"/>
                <a:gd name="T47" fmla="*/ 145 h 145"/>
                <a:gd name="T48" fmla="*/ 64 w 146"/>
                <a:gd name="T49" fmla="*/ 131 h 145"/>
                <a:gd name="T50" fmla="*/ 53 w 146"/>
                <a:gd name="T51" fmla="*/ 127 h 145"/>
                <a:gd name="T52" fmla="*/ 29 w 146"/>
                <a:gd name="T53" fmla="*/ 131 h 145"/>
                <a:gd name="T54" fmla="*/ 32 w 146"/>
                <a:gd name="T55" fmla="*/ 114 h 145"/>
                <a:gd name="T56" fmla="*/ 15 w 146"/>
                <a:gd name="T57" fmla="*/ 116 h 145"/>
                <a:gd name="T58" fmla="*/ 19 w 146"/>
                <a:gd name="T59" fmla="*/ 94 h 145"/>
                <a:gd name="T60" fmla="*/ 15 w 146"/>
                <a:gd name="T61" fmla="*/ 81 h 145"/>
                <a:gd name="T62" fmla="*/ 0 w 146"/>
                <a:gd name="T63" fmla="*/ 63 h 145"/>
                <a:gd name="T64" fmla="*/ 16 w 146"/>
                <a:gd name="T65" fmla="*/ 58 h 145"/>
                <a:gd name="T66" fmla="*/ 5 w 146"/>
                <a:gd name="T67" fmla="*/ 44 h 145"/>
                <a:gd name="T68" fmla="*/ 28 w 146"/>
                <a:gd name="T69" fmla="*/ 35 h 145"/>
                <a:gd name="T70" fmla="*/ 36 w 146"/>
                <a:gd name="T71" fmla="*/ 26 h 145"/>
                <a:gd name="T72" fmla="*/ 45 w 146"/>
                <a:gd name="T73" fmla="*/ 5 h 145"/>
                <a:gd name="T74" fmla="*/ 58 w 146"/>
                <a:gd name="T75" fmla="*/ 16 h 145"/>
                <a:gd name="T76" fmla="*/ 64 w 146"/>
                <a:gd name="T7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6" h="145">
                  <a:moveTo>
                    <a:pt x="74" y="31"/>
                  </a:moveTo>
                  <a:lnTo>
                    <a:pt x="58" y="35"/>
                  </a:lnTo>
                  <a:lnTo>
                    <a:pt x="45" y="43"/>
                  </a:lnTo>
                  <a:lnTo>
                    <a:pt x="36" y="56"/>
                  </a:lnTo>
                  <a:lnTo>
                    <a:pt x="33" y="72"/>
                  </a:lnTo>
                  <a:lnTo>
                    <a:pt x="36" y="89"/>
                  </a:lnTo>
                  <a:lnTo>
                    <a:pt x="45" y="101"/>
                  </a:lnTo>
                  <a:lnTo>
                    <a:pt x="58" y="110"/>
                  </a:lnTo>
                  <a:lnTo>
                    <a:pt x="74" y="114"/>
                  </a:lnTo>
                  <a:lnTo>
                    <a:pt x="89" y="110"/>
                  </a:lnTo>
                  <a:lnTo>
                    <a:pt x="102" y="101"/>
                  </a:lnTo>
                  <a:lnTo>
                    <a:pt x="112" y="89"/>
                  </a:lnTo>
                  <a:lnTo>
                    <a:pt x="114" y="72"/>
                  </a:lnTo>
                  <a:lnTo>
                    <a:pt x="112" y="56"/>
                  </a:lnTo>
                  <a:lnTo>
                    <a:pt x="102" y="43"/>
                  </a:lnTo>
                  <a:lnTo>
                    <a:pt x="89" y="35"/>
                  </a:lnTo>
                  <a:lnTo>
                    <a:pt x="74" y="31"/>
                  </a:lnTo>
                  <a:close/>
                  <a:moveTo>
                    <a:pt x="64" y="0"/>
                  </a:moveTo>
                  <a:lnTo>
                    <a:pt x="83" y="0"/>
                  </a:lnTo>
                  <a:lnTo>
                    <a:pt x="83" y="13"/>
                  </a:lnTo>
                  <a:lnTo>
                    <a:pt x="88" y="16"/>
                  </a:lnTo>
                  <a:lnTo>
                    <a:pt x="95" y="17"/>
                  </a:lnTo>
                  <a:lnTo>
                    <a:pt x="102" y="5"/>
                  </a:lnTo>
                  <a:lnTo>
                    <a:pt x="118" y="13"/>
                  </a:lnTo>
                  <a:lnTo>
                    <a:pt x="110" y="26"/>
                  </a:lnTo>
                  <a:lnTo>
                    <a:pt x="116" y="30"/>
                  </a:lnTo>
                  <a:lnTo>
                    <a:pt x="119" y="35"/>
                  </a:lnTo>
                  <a:lnTo>
                    <a:pt x="131" y="29"/>
                  </a:lnTo>
                  <a:lnTo>
                    <a:pt x="140" y="44"/>
                  </a:lnTo>
                  <a:lnTo>
                    <a:pt x="129" y="51"/>
                  </a:lnTo>
                  <a:lnTo>
                    <a:pt x="130" y="58"/>
                  </a:lnTo>
                  <a:lnTo>
                    <a:pt x="131" y="63"/>
                  </a:lnTo>
                  <a:lnTo>
                    <a:pt x="146" y="63"/>
                  </a:lnTo>
                  <a:lnTo>
                    <a:pt x="146" y="81"/>
                  </a:lnTo>
                  <a:lnTo>
                    <a:pt x="131" y="81"/>
                  </a:lnTo>
                  <a:lnTo>
                    <a:pt x="130" y="88"/>
                  </a:lnTo>
                  <a:lnTo>
                    <a:pt x="129" y="94"/>
                  </a:lnTo>
                  <a:lnTo>
                    <a:pt x="140" y="101"/>
                  </a:lnTo>
                  <a:lnTo>
                    <a:pt x="131" y="116"/>
                  </a:lnTo>
                  <a:lnTo>
                    <a:pt x="119" y="110"/>
                  </a:lnTo>
                  <a:lnTo>
                    <a:pt x="116" y="114"/>
                  </a:lnTo>
                  <a:lnTo>
                    <a:pt x="110" y="119"/>
                  </a:lnTo>
                  <a:lnTo>
                    <a:pt x="118" y="131"/>
                  </a:lnTo>
                  <a:lnTo>
                    <a:pt x="102" y="140"/>
                  </a:lnTo>
                  <a:lnTo>
                    <a:pt x="95" y="127"/>
                  </a:lnTo>
                  <a:lnTo>
                    <a:pt x="88" y="130"/>
                  </a:lnTo>
                  <a:lnTo>
                    <a:pt x="83" y="131"/>
                  </a:lnTo>
                  <a:lnTo>
                    <a:pt x="83" y="145"/>
                  </a:lnTo>
                  <a:lnTo>
                    <a:pt x="64" y="145"/>
                  </a:lnTo>
                  <a:lnTo>
                    <a:pt x="64" y="131"/>
                  </a:lnTo>
                  <a:lnTo>
                    <a:pt x="58" y="130"/>
                  </a:lnTo>
                  <a:lnTo>
                    <a:pt x="53" y="127"/>
                  </a:lnTo>
                  <a:lnTo>
                    <a:pt x="45" y="140"/>
                  </a:lnTo>
                  <a:lnTo>
                    <a:pt x="29" y="131"/>
                  </a:lnTo>
                  <a:lnTo>
                    <a:pt x="36" y="119"/>
                  </a:lnTo>
                  <a:lnTo>
                    <a:pt x="32" y="114"/>
                  </a:lnTo>
                  <a:lnTo>
                    <a:pt x="28" y="110"/>
                  </a:lnTo>
                  <a:lnTo>
                    <a:pt x="15" y="116"/>
                  </a:lnTo>
                  <a:lnTo>
                    <a:pt x="5" y="101"/>
                  </a:lnTo>
                  <a:lnTo>
                    <a:pt x="19" y="94"/>
                  </a:lnTo>
                  <a:lnTo>
                    <a:pt x="16" y="88"/>
                  </a:lnTo>
                  <a:lnTo>
                    <a:pt x="15" y="81"/>
                  </a:lnTo>
                  <a:lnTo>
                    <a:pt x="0" y="81"/>
                  </a:lnTo>
                  <a:lnTo>
                    <a:pt x="0" y="63"/>
                  </a:lnTo>
                  <a:lnTo>
                    <a:pt x="15" y="63"/>
                  </a:lnTo>
                  <a:lnTo>
                    <a:pt x="16" y="58"/>
                  </a:lnTo>
                  <a:lnTo>
                    <a:pt x="19" y="51"/>
                  </a:lnTo>
                  <a:lnTo>
                    <a:pt x="5" y="44"/>
                  </a:lnTo>
                  <a:lnTo>
                    <a:pt x="15" y="29"/>
                  </a:lnTo>
                  <a:lnTo>
                    <a:pt x="28" y="35"/>
                  </a:lnTo>
                  <a:lnTo>
                    <a:pt x="32" y="30"/>
                  </a:lnTo>
                  <a:lnTo>
                    <a:pt x="36" y="26"/>
                  </a:lnTo>
                  <a:lnTo>
                    <a:pt x="29" y="13"/>
                  </a:lnTo>
                  <a:lnTo>
                    <a:pt x="45" y="5"/>
                  </a:lnTo>
                  <a:lnTo>
                    <a:pt x="53" y="17"/>
                  </a:lnTo>
                  <a:lnTo>
                    <a:pt x="58" y="16"/>
                  </a:lnTo>
                  <a:lnTo>
                    <a:pt x="64" y="1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Freeform 194">
              <a:extLst>
                <a:ext uri="{FF2B5EF4-FFF2-40B4-BE49-F238E27FC236}">
                  <a16:creationId xmlns:a16="http://schemas.microsoft.com/office/drawing/2014/main" id="{66B7DF59-7B51-409F-9E19-EDEDE439EE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12263" y="4151397"/>
              <a:ext cx="204406" cy="199352"/>
            </a:xfrm>
            <a:custGeom>
              <a:avLst/>
              <a:gdLst>
                <a:gd name="T0" fmla="*/ 56 w 145"/>
                <a:gd name="T1" fmla="*/ 35 h 145"/>
                <a:gd name="T2" fmla="*/ 34 w 145"/>
                <a:gd name="T3" fmla="*/ 56 h 145"/>
                <a:gd name="T4" fmla="*/ 34 w 145"/>
                <a:gd name="T5" fmla="*/ 89 h 145"/>
                <a:gd name="T6" fmla="*/ 56 w 145"/>
                <a:gd name="T7" fmla="*/ 110 h 145"/>
                <a:gd name="T8" fmla="*/ 87 w 145"/>
                <a:gd name="T9" fmla="*/ 110 h 145"/>
                <a:gd name="T10" fmla="*/ 110 w 145"/>
                <a:gd name="T11" fmla="*/ 89 h 145"/>
                <a:gd name="T12" fmla="*/ 110 w 145"/>
                <a:gd name="T13" fmla="*/ 56 h 145"/>
                <a:gd name="T14" fmla="*/ 87 w 145"/>
                <a:gd name="T15" fmla="*/ 35 h 145"/>
                <a:gd name="T16" fmla="*/ 62 w 145"/>
                <a:gd name="T17" fmla="*/ 0 h 145"/>
                <a:gd name="T18" fmla="*/ 81 w 145"/>
                <a:gd name="T19" fmla="*/ 14 h 145"/>
                <a:gd name="T20" fmla="*/ 93 w 145"/>
                <a:gd name="T21" fmla="*/ 17 h 145"/>
                <a:gd name="T22" fmla="*/ 116 w 145"/>
                <a:gd name="T23" fmla="*/ 14 h 145"/>
                <a:gd name="T24" fmla="*/ 114 w 145"/>
                <a:gd name="T25" fmla="*/ 30 h 145"/>
                <a:gd name="T26" fmla="*/ 131 w 145"/>
                <a:gd name="T27" fmla="*/ 29 h 145"/>
                <a:gd name="T28" fmla="*/ 127 w 145"/>
                <a:gd name="T29" fmla="*/ 51 h 145"/>
                <a:gd name="T30" fmla="*/ 131 w 145"/>
                <a:gd name="T31" fmla="*/ 63 h 145"/>
                <a:gd name="T32" fmla="*/ 145 w 145"/>
                <a:gd name="T33" fmla="*/ 81 h 145"/>
                <a:gd name="T34" fmla="*/ 129 w 145"/>
                <a:gd name="T35" fmla="*/ 88 h 145"/>
                <a:gd name="T36" fmla="*/ 140 w 145"/>
                <a:gd name="T37" fmla="*/ 101 h 145"/>
                <a:gd name="T38" fmla="*/ 118 w 145"/>
                <a:gd name="T39" fmla="*/ 110 h 145"/>
                <a:gd name="T40" fmla="*/ 108 w 145"/>
                <a:gd name="T41" fmla="*/ 119 h 145"/>
                <a:gd name="T42" fmla="*/ 100 w 145"/>
                <a:gd name="T43" fmla="*/ 140 h 145"/>
                <a:gd name="T44" fmla="*/ 87 w 145"/>
                <a:gd name="T45" fmla="*/ 130 h 145"/>
                <a:gd name="T46" fmla="*/ 81 w 145"/>
                <a:gd name="T47" fmla="*/ 145 h 145"/>
                <a:gd name="T48" fmla="*/ 62 w 145"/>
                <a:gd name="T49" fmla="*/ 131 h 145"/>
                <a:gd name="T50" fmla="*/ 51 w 145"/>
                <a:gd name="T51" fmla="*/ 127 h 145"/>
                <a:gd name="T52" fmla="*/ 27 w 145"/>
                <a:gd name="T53" fmla="*/ 131 h 145"/>
                <a:gd name="T54" fmla="*/ 30 w 145"/>
                <a:gd name="T55" fmla="*/ 114 h 145"/>
                <a:gd name="T56" fmla="*/ 13 w 145"/>
                <a:gd name="T57" fmla="*/ 117 h 145"/>
                <a:gd name="T58" fmla="*/ 17 w 145"/>
                <a:gd name="T59" fmla="*/ 94 h 145"/>
                <a:gd name="T60" fmla="*/ 14 w 145"/>
                <a:gd name="T61" fmla="*/ 81 h 145"/>
                <a:gd name="T62" fmla="*/ 0 w 145"/>
                <a:gd name="T63" fmla="*/ 63 h 145"/>
                <a:gd name="T64" fmla="*/ 15 w 145"/>
                <a:gd name="T65" fmla="*/ 58 h 145"/>
                <a:gd name="T66" fmla="*/ 4 w 145"/>
                <a:gd name="T67" fmla="*/ 45 h 145"/>
                <a:gd name="T68" fmla="*/ 26 w 145"/>
                <a:gd name="T69" fmla="*/ 35 h 145"/>
                <a:gd name="T70" fmla="*/ 35 w 145"/>
                <a:gd name="T71" fmla="*/ 26 h 145"/>
                <a:gd name="T72" fmla="*/ 43 w 145"/>
                <a:gd name="T73" fmla="*/ 5 h 145"/>
                <a:gd name="T74" fmla="*/ 56 w 145"/>
                <a:gd name="T75" fmla="*/ 16 h 145"/>
                <a:gd name="T76" fmla="*/ 62 w 145"/>
                <a:gd name="T7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5" h="145">
                  <a:moveTo>
                    <a:pt x="72" y="31"/>
                  </a:moveTo>
                  <a:lnTo>
                    <a:pt x="56" y="35"/>
                  </a:lnTo>
                  <a:lnTo>
                    <a:pt x="43" y="43"/>
                  </a:lnTo>
                  <a:lnTo>
                    <a:pt x="34" y="56"/>
                  </a:lnTo>
                  <a:lnTo>
                    <a:pt x="31" y="72"/>
                  </a:lnTo>
                  <a:lnTo>
                    <a:pt x="34" y="89"/>
                  </a:lnTo>
                  <a:lnTo>
                    <a:pt x="43" y="101"/>
                  </a:lnTo>
                  <a:lnTo>
                    <a:pt x="56" y="110"/>
                  </a:lnTo>
                  <a:lnTo>
                    <a:pt x="72" y="114"/>
                  </a:lnTo>
                  <a:lnTo>
                    <a:pt x="87" y="110"/>
                  </a:lnTo>
                  <a:lnTo>
                    <a:pt x="100" y="101"/>
                  </a:lnTo>
                  <a:lnTo>
                    <a:pt x="110" y="89"/>
                  </a:lnTo>
                  <a:lnTo>
                    <a:pt x="112" y="72"/>
                  </a:lnTo>
                  <a:lnTo>
                    <a:pt x="110" y="56"/>
                  </a:lnTo>
                  <a:lnTo>
                    <a:pt x="100" y="43"/>
                  </a:lnTo>
                  <a:lnTo>
                    <a:pt x="87" y="35"/>
                  </a:lnTo>
                  <a:lnTo>
                    <a:pt x="72" y="31"/>
                  </a:lnTo>
                  <a:close/>
                  <a:moveTo>
                    <a:pt x="62" y="0"/>
                  </a:moveTo>
                  <a:lnTo>
                    <a:pt x="81" y="0"/>
                  </a:lnTo>
                  <a:lnTo>
                    <a:pt x="81" y="14"/>
                  </a:lnTo>
                  <a:lnTo>
                    <a:pt x="87" y="16"/>
                  </a:lnTo>
                  <a:lnTo>
                    <a:pt x="93" y="17"/>
                  </a:lnTo>
                  <a:lnTo>
                    <a:pt x="100" y="5"/>
                  </a:lnTo>
                  <a:lnTo>
                    <a:pt x="116" y="14"/>
                  </a:lnTo>
                  <a:lnTo>
                    <a:pt x="108" y="26"/>
                  </a:lnTo>
                  <a:lnTo>
                    <a:pt x="114" y="30"/>
                  </a:lnTo>
                  <a:lnTo>
                    <a:pt x="118" y="35"/>
                  </a:lnTo>
                  <a:lnTo>
                    <a:pt x="131" y="29"/>
                  </a:lnTo>
                  <a:lnTo>
                    <a:pt x="140" y="45"/>
                  </a:lnTo>
                  <a:lnTo>
                    <a:pt x="127" y="51"/>
                  </a:lnTo>
                  <a:lnTo>
                    <a:pt x="129" y="58"/>
                  </a:lnTo>
                  <a:lnTo>
                    <a:pt x="131" y="63"/>
                  </a:lnTo>
                  <a:lnTo>
                    <a:pt x="145" y="63"/>
                  </a:lnTo>
                  <a:lnTo>
                    <a:pt x="145" y="81"/>
                  </a:lnTo>
                  <a:lnTo>
                    <a:pt x="131" y="81"/>
                  </a:lnTo>
                  <a:lnTo>
                    <a:pt x="129" y="88"/>
                  </a:lnTo>
                  <a:lnTo>
                    <a:pt x="127" y="94"/>
                  </a:lnTo>
                  <a:lnTo>
                    <a:pt x="140" y="101"/>
                  </a:lnTo>
                  <a:lnTo>
                    <a:pt x="131" y="117"/>
                  </a:lnTo>
                  <a:lnTo>
                    <a:pt x="118" y="110"/>
                  </a:lnTo>
                  <a:lnTo>
                    <a:pt x="114" y="114"/>
                  </a:lnTo>
                  <a:lnTo>
                    <a:pt x="108" y="119"/>
                  </a:lnTo>
                  <a:lnTo>
                    <a:pt x="116" y="131"/>
                  </a:lnTo>
                  <a:lnTo>
                    <a:pt x="100" y="140"/>
                  </a:lnTo>
                  <a:lnTo>
                    <a:pt x="93" y="127"/>
                  </a:lnTo>
                  <a:lnTo>
                    <a:pt x="87" y="130"/>
                  </a:lnTo>
                  <a:lnTo>
                    <a:pt x="81" y="131"/>
                  </a:lnTo>
                  <a:lnTo>
                    <a:pt x="81" y="145"/>
                  </a:lnTo>
                  <a:lnTo>
                    <a:pt x="62" y="145"/>
                  </a:lnTo>
                  <a:lnTo>
                    <a:pt x="62" y="131"/>
                  </a:lnTo>
                  <a:lnTo>
                    <a:pt x="56" y="130"/>
                  </a:lnTo>
                  <a:lnTo>
                    <a:pt x="51" y="127"/>
                  </a:lnTo>
                  <a:lnTo>
                    <a:pt x="43" y="140"/>
                  </a:lnTo>
                  <a:lnTo>
                    <a:pt x="27" y="131"/>
                  </a:lnTo>
                  <a:lnTo>
                    <a:pt x="35" y="119"/>
                  </a:lnTo>
                  <a:lnTo>
                    <a:pt x="30" y="114"/>
                  </a:lnTo>
                  <a:lnTo>
                    <a:pt x="26" y="110"/>
                  </a:lnTo>
                  <a:lnTo>
                    <a:pt x="13" y="117"/>
                  </a:lnTo>
                  <a:lnTo>
                    <a:pt x="4" y="101"/>
                  </a:lnTo>
                  <a:lnTo>
                    <a:pt x="17" y="94"/>
                  </a:lnTo>
                  <a:lnTo>
                    <a:pt x="15" y="88"/>
                  </a:lnTo>
                  <a:lnTo>
                    <a:pt x="14" y="81"/>
                  </a:lnTo>
                  <a:lnTo>
                    <a:pt x="0" y="81"/>
                  </a:lnTo>
                  <a:lnTo>
                    <a:pt x="0" y="63"/>
                  </a:lnTo>
                  <a:lnTo>
                    <a:pt x="14" y="63"/>
                  </a:lnTo>
                  <a:lnTo>
                    <a:pt x="15" y="58"/>
                  </a:lnTo>
                  <a:lnTo>
                    <a:pt x="17" y="51"/>
                  </a:lnTo>
                  <a:lnTo>
                    <a:pt x="4" y="45"/>
                  </a:lnTo>
                  <a:lnTo>
                    <a:pt x="13" y="29"/>
                  </a:lnTo>
                  <a:lnTo>
                    <a:pt x="26" y="35"/>
                  </a:lnTo>
                  <a:lnTo>
                    <a:pt x="30" y="30"/>
                  </a:lnTo>
                  <a:lnTo>
                    <a:pt x="35" y="26"/>
                  </a:lnTo>
                  <a:lnTo>
                    <a:pt x="27" y="14"/>
                  </a:lnTo>
                  <a:lnTo>
                    <a:pt x="43" y="5"/>
                  </a:lnTo>
                  <a:lnTo>
                    <a:pt x="51" y="17"/>
                  </a:lnTo>
                  <a:lnTo>
                    <a:pt x="56" y="16"/>
                  </a:lnTo>
                  <a:lnTo>
                    <a:pt x="62" y="14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Freeform 195">
              <a:extLst>
                <a:ext uri="{FF2B5EF4-FFF2-40B4-BE49-F238E27FC236}">
                  <a16:creationId xmlns:a16="http://schemas.microsoft.com/office/drawing/2014/main" id="{9D594D85-2393-4C36-9331-EA89E135DD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92770" y="1897887"/>
              <a:ext cx="425159" cy="424703"/>
            </a:xfrm>
            <a:custGeom>
              <a:avLst/>
              <a:gdLst>
                <a:gd name="T0" fmla="*/ 130 w 305"/>
                <a:gd name="T1" fmla="*/ 71 h 306"/>
                <a:gd name="T2" fmla="*/ 92 w 305"/>
                <a:gd name="T3" fmla="*/ 92 h 306"/>
                <a:gd name="T4" fmla="*/ 70 w 305"/>
                <a:gd name="T5" fmla="*/ 130 h 306"/>
                <a:gd name="T6" fmla="*/ 70 w 305"/>
                <a:gd name="T7" fmla="*/ 175 h 306"/>
                <a:gd name="T8" fmla="*/ 92 w 305"/>
                <a:gd name="T9" fmla="*/ 213 h 306"/>
                <a:gd name="T10" fmla="*/ 130 w 305"/>
                <a:gd name="T11" fmla="*/ 236 h 306"/>
                <a:gd name="T12" fmla="*/ 176 w 305"/>
                <a:gd name="T13" fmla="*/ 236 h 306"/>
                <a:gd name="T14" fmla="*/ 214 w 305"/>
                <a:gd name="T15" fmla="*/ 213 h 306"/>
                <a:gd name="T16" fmla="*/ 236 w 305"/>
                <a:gd name="T17" fmla="*/ 175 h 306"/>
                <a:gd name="T18" fmla="*/ 236 w 305"/>
                <a:gd name="T19" fmla="*/ 130 h 306"/>
                <a:gd name="T20" fmla="*/ 214 w 305"/>
                <a:gd name="T21" fmla="*/ 92 h 306"/>
                <a:gd name="T22" fmla="*/ 176 w 305"/>
                <a:gd name="T23" fmla="*/ 71 h 306"/>
                <a:gd name="T24" fmla="*/ 134 w 305"/>
                <a:gd name="T25" fmla="*/ 0 h 306"/>
                <a:gd name="T26" fmla="*/ 172 w 305"/>
                <a:gd name="T27" fmla="*/ 30 h 306"/>
                <a:gd name="T28" fmla="*/ 212 w 305"/>
                <a:gd name="T29" fmla="*/ 12 h 306"/>
                <a:gd name="T30" fmla="*/ 231 w 305"/>
                <a:gd name="T31" fmla="*/ 56 h 306"/>
                <a:gd name="T32" fmla="*/ 249 w 305"/>
                <a:gd name="T33" fmla="*/ 75 h 306"/>
                <a:gd name="T34" fmla="*/ 295 w 305"/>
                <a:gd name="T35" fmla="*/ 93 h 306"/>
                <a:gd name="T36" fmla="*/ 275 w 305"/>
                <a:gd name="T37" fmla="*/ 133 h 306"/>
                <a:gd name="T38" fmla="*/ 305 w 305"/>
                <a:gd name="T39" fmla="*/ 171 h 306"/>
                <a:gd name="T40" fmla="*/ 269 w 305"/>
                <a:gd name="T41" fmla="*/ 198 h 306"/>
                <a:gd name="T42" fmla="*/ 275 w 305"/>
                <a:gd name="T43" fmla="*/ 246 h 306"/>
                <a:gd name="T44" fmla="*/ 240 w 305"/>
                <a:gd name="T45" fmla="*/ 241 h 306"/>
                <a:gd name="T46" fmla="*/ 245 w 305"/>
                <a:gd name="T47" fmla="*/ 276 h 306"/>
                <a:gd name="T48" fmla="*/ 198 w 305"/>
                <a:gd name="T49" fmla="*/ 268 h 306"/>
                <a:gd name="T50" fmla="*/ 172 w 305"/>
                <a:gd name="T51" fmla="*/ 306 h 306"/>
                <a:gd name="T52" fmla="*/ 134 w 305"/>
                <a:gd name="T53" fmla="*/ 275 h 306"/>
                <a:gd name="T54" fmla="*/ 93 w 305"/>
                <a:gd name="T55" fmla="*/ 295 h 306"/>
                <a:gd name="T56" fmla="*/ 75 w 305"/>
                <a:gd name="T57" fmla="*/ 250 h 306"/>
                <a:gd name="T58" fmla="*/ 56 w 305"/>
                <a:gd name="T59" fmla="*/ 230 h 306"/>
                <a:gd name="T60" fmla="*/ 11 w 305"/>
                <a:gd name="T61" fmla="*/ 213 h 306"/>
                <a:gd name="T62" fmla="*/ 30 w 305"/>
                <a:gd name="T63" fmla="*/ 171 h 306"/>
                <a:gd name="T64" fmla="*/ 0 w 305"/>
                <a:gd name="T65" fmla="*/ 133 h 306"/>
                <a:gd name="T66" fmla="*/ 37 w 305"/>
                <a:gd name="T67" fmla="*/ 109 h 306"/>
                <a:gd name="T68" fmla="*/ 30 w 305"/>
                <a:gd name="T69" fmla="*/ 60 h 306"/>
                <a:gd name="T70" fmla="*/ 64 w 305"/>
                <a:gd name="T71" fmla="*/ 65 h 306"/>
                <a:gd name="T72" fmla="*/ 59 w 305"/>
                <a:gd name="T73" fmla="*/ 30 h 306"/>
                <a:gd name="T74" fmla="*/ 107 w 305"/>
                <a:gd name="T75" fmla="*/ 38 h 306"/>
                <a:gd name="T76" fmla="*/ 134 w 305"/>
                <a:gd name="T77" fmla="*/ 0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05" h="306">
                  <a:moveTo>
                    <a:pt x="152" y="67"/>
                  </a:moveTo>
                  <a:lnTo>
                    <a:pt x="130" y="71"/>
                  </a:lnTo>
                  <a:lnTo>
                    <a:pt x="109" y="78"/>
                  </a:lnTo>
                  <a:lnTo>
                    <a:pt x="92" y="92"/>
                  </a:lnTo>
                  <a:lnTo>
                    <a:pt x="79" y="110"/>
                  </a:lnTo>
                  <a:lnTo>
                    <a:pt x="70" y="130"/>
                  </a:lnTo>
                  <a:lnTo>
                    <a:pt x="67" y="153"/>
                  </a:lnTo>
                  <a:lnTo>
                    <a:pt x="70" y="175"/>
                  </a:lnTo>
                  <a:lnTo>
                    <a:pt x="79" y="196"/>
                  </a:lnTo>
                  <a:lnTo>
                    <a:pt x="92" y="213"/>
                  </a:lnTo>
                  <a:lnTo>
                    <a:pt x="109" y="228"/>
                  </a:lnTo>
                  <a:lnTo>
                    <a:pt x="130" y="236"/>
                  </a:lnTo>
                  <a:lnTo>
                    <a:pt x="152" y="240"/>
                  </a:lnTo>
                  <a:lnTo>
                    <a:pt x="176" y="236"/>
                  </a:lnTo>
                  <a:lnTo>
                    <a:pt x="197" y="228"/>
                  </a:lnTo>
                  <a:lnTo>
                    <a:pt x="214" y="213"/>
                  </a:lnTo>
                  <a:lnTo>
                    <a:pt x="227" y="196"/>
                  </a:lnTo>
                  <a:lnTo>
                    <a:pt x="236" y="175"/>
                  </a:lnTo>
                  <a:lnTo>
                    <a:pt x="238" y="153"/>
                  </a:lnTo>
                  <a:lnTo>
                    <a:pt x="236" y="130"/>
                  </a:lnTo>
                  <a:lnTo>
                    <a:pt x="227" y="110"/>
                  </a:lnTo>
                  <a:lnTo>
                    <a:pt x="214" y="92"/>
                  </a:lnTo>
                  <a:lnTo>
                    <a:pt x="197" y="78"/>
                  </a:lnTo>
                  <a:lnTo>
                    <a:pt x="176" y="71"/>
                  </a:lnTo>
                  <a:lnTo>
                    <a:pt x="152" y="67"/>
                  </a:lnTo>
                  <a:close/>
                  <a:moveTo>
                    <a:pt x="134" y="0"/>
                  </a:moveTo>
                  <a:lnTo>
                    <a:pt x="172" y="0"/>
                  </a:lnTo>
                  <a:lnTo>
                    <a:pt x="172" y="30"/>
                  </a:lnTo>
                  <a:lnTo>
                    <a:pt x="198" y="38"/>
                  </a:lnTo>
                  <a:lnTo>
                    <a:pt x="212" y="12"/>
                  </a:lnTo>
                  <a:lnTo>
                    <a:pt x="245" y="30"/>
                  </a:lnTo>
                  <a:lnTo>
                    <a:pt x="231" y="56"/>
                  </a:lnTo>
                  <a:lnTo>
                    <a:pt x="240" y="65"/>
                  </a:lnTo>
                  <a:lnTo>
                    <a:pt x="249" y="75"/>
                  </a:lnTo>
                  <a:lnTo>
                    <a:pt x="275" y="60"/>
                  </a:lnTo>
                  <a:lnTo>
                    <a:pt x="295" y="93"/>
                  </a:lnTo>
                  <a:lnTo>
                    <a:pt x="269" y="109"/>
                  </a:lnTo>
                  <a:lnTo>
                    <a:pt x="275" y="133"/>
                  </a:lnTo>
                  <a:lnTo>
                    <a:pt x="305" y="133"/>
                  </a:lnTo>
                  <a:lnTo>
                    <a:pt x="305" y="171"/>
                  </a:lnTo>
                  <a:lnTo>
                    <a:pt x="275" y="171"/>
                  </a:lnTo>
                  <a:lnTo>
                    <a:pt x="269" y="198"/>
                  </a:lnTo>
                  <a:lnTo>
                    <a:pt x="295" y="213"/>
                  </a:lnTo>
                  <a:lnTo>
                    <a:pt x="275" y="246"/>
                  </a:lnTo>
                  <a:lnTo>
                    <a:pt x="249" y="230"/>
                  </a:lnTo>
                  <a:lnTo>
                    <a:pt x="240" y="241"/>
                  </a:lnTo>
                  <a:lnTo>
                    <a:pt x="231" y="250"/>
                  </a:lnTo>
                  <a:lnTo>
                    <a:pt x="245" y="276"/>
                  </a:lnTo>
                  <a:lnTo>
                    <a:pt x="212" y="295"/>
                  </a:lnTo>
                  <a:lnTo>
                    <a:pt x="198" y="268"/>
                  </a:lnTo>
                  <a:lnTo>
                    <a:pt x="172" y="275"/>
                  </a:lnTo>
                  <a:lnTo>
                    <a:pt x="172" y="306"/>
                  </a:lnTo>
                  <a:lnTo>
                    <a:pt x="134" y="306"/>
                  </a:lnTo>
                  <a:lnTo>
                    <a:pt x="134" y="275"/>
                  </a:lnTo>
                  <a:lnTo>
                    <a:pt x="107" y="268"/>
                  </a:lnTo>
                  <a:lnTo>
                    <a:pt x="93" y="295"/>
                  </a:lnTo>
                  <a:lnTo>
                    <a:pt x="59" y="276"/>
                  </a:lnTo>
                  <a:lnTo>
                    <a:pt x="75" y="250"/>
                  </a:lnTo>
                  <a:lnTo>
                    <a:pt x="64" y="241"/>
                  </a:lnTo>
                  <a:lnTo>
                    <a:pt x="56" y="230"/>
                  </a:lnTo>
                  <a:lnTo>
                    <a:pt x="30" y="246"/>
                  </a:lnTo>
                  <a:lnTo>
                    <a:pt x="11" y="213"/>
                  </a:lnTo>
                  <a:lnTo>
                    <a:pt x="37" y="198"/>
                  </a:lnTo>
                  <a:lnTo>
                    <a:pt x="30" y="171"/>
                  </a:lnTo>
                  <a:lnTo>
                    <a:pt x="0" y="171"/>
                  </a:lnTo>
                  <a:lnTo>
                    <a:pt x="0" y="133"/>
                  </a:lnTo>
                  <a:lnTo>
                    <a:pt x="30" y="133"/>
                  </a:lnTo>
                  <a:lnTo>
                    <a:pt x="37" y="109"/>
                  </a:lnTo>
                  <a:lnTo>
                    <a:pt x="11" y="93"/>
                  </a:lnTo>
                  <a:lnTo>
                    <a:pt x="30" y="60"/>
                  </a:lnTo>
                  <a:lnTo>
                    <a:pt x="56" y="75"/>
                  </a:lnTo>
                  <a:lnTo>
                    <a:pt x="64" y="65"/>
                  </a:lnTo>
                  <a:lnTo>
                    <a:pt x="75" y="56"/>
                  </a:lnTo>
                  <a:lnTo>
                    <a:pt x="59" y="30"/>
                  </a:lnTo>
                  <a:lnTo>
                    <a:pt x="93" y="12"/>
                  </a:lnTo>
                  <a:lnTo>
                    <a:pt x="107" y="38"/>
                  </a:lnTo>
                  <a:lnTo>
                    <a:pt x="134" y="3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Freeform 196">
              <a:extLst>
                <a:ext uri="{FF2B5EF4-FFF2-40B4-BE49-F238E27FC236}">
                  <a16:creationId xmlns:a16="http://schemas.microsoft.com/office/drawing/2014/main" id="{9AC9F9E8-0256-4CBB-881C-547FAC66FC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75151" y="2348589"/>
              <a:ext cx="915726" cy="918739"/>
            </a:xfrm>
            <a:custGeom>
              <a:avLst/>
              <a:gdLst>
                <a:gd name="T0" fmla="*/ 300 w 660"/>
                <a:gd name="T1" fmla="*/ 228 h 662"/>
                <a:gd name="T2" fmla="*/ 258 w 660"/>
                <a:gd name="T3" fmla="*/ 252 h 662"/>
                <a:gd name="T4" fmla="*/ 231 w 660"/>
                <a:gd name="T5" fmla="*/ 291 h 662"/>
                <a:gd name="T6" fmla="*/ 223 w 660"/>
                <a:gd name="T7" fmla="*/ 337 h 662"/>
                <a:gd name="T8" fmla="*/ 236 w 660"/>
                <a:gd name="T9" fmla="*/ 383 h 662"/>
                <a:gd name="T10" fmla="*/ 269 w 660"/>
                <a:gd name="T11" fmla="*/ 419 h 662"/>
                <a:gd name="T12" fmla="*/ 313 w 660"/>
                <a:gd name="T13" fmla="*/ 436 h 662"/>
                <a:gd name="T14" fmla="*/ 359 w 660"/>
                <a:gd name="T15" fmla="*/ 434 h 662"/>
                <a:gd name="T16" fmla="*/ 402 w 660"/>
                <a:gd name="T17" fmla="*/ 410 h 662"/>
                <a:gd name="T18" fmla="*/ 430 w 660"/>
                <a:gd name="T19" fmla="*/ 371 h 662"/>
                <a:gd name="T20" fmla="*/ 438 w 660"/>
                <a:gd name="T21" fmla="*/ 325 h 662"/>
                <a:gd name="T22" fmla="*/ 424 w 660"/>
                <a:gd name="T23" fmla="*/ 279 h 662"/>
                <a:gd name="T24" fmla="*/ 392 w 660"/>
                <a:gd name="T25" fmla="*/ 243 h 662"/>
                <a:gd name="T26" fmla="*/ 347 w 660"/>
                <a:gd name="T27" fmla="*/ 226 h 662"/>
                <a:gd name="T28" fmla="*/ 311 w 660"/>
                <a:gd name="T29" fmla="*/ 0 h 662"/>
                <a:gd name="T30" fmla="*/ 324 w 660"/>
                <a:gd name="T31" fmla="*/ 63 h 662"/>
                <a:gd name="T32" fmla="*/ 380 w 660"/>
                <a:gd name="T33" fmla="*/ 15 h 662"/>
                <a:gd name="T34" fmla="*/ 393 w 660"/>
                <a:gd name="T35" fmla="*/ 8 h 662"/>
                <a:gd name="T36" fmla="*/ 478 w 660"/>
                <a:gd name="T37" fmla="*/ 36 h 662"/>
                <a:gd name="T38" fmla="*/ 459 w 660"/>
                <a:gd name="T39" fmla="*/ 96 h 662"/>
                <a:gd name="T40" fmla="*/ 532 w 660"/>
                <a:gd name="T41" fmla="*/ 82 h 662"/>
                <a:gd name="T42" fmla="*/ 546 w 660"/>
                <a:gd name="T43" fmla="*/ 83 h 662"/>
                <a:gd name="T44" fmla="*/ 607 w 660"/>
                <a:gd name="T45" fmla="*/ 150 h 662"/>
                <a:gd name="T46" fmla="*/ 558 w 660"/>
                <a:gd name="T47" fmla="*/ 192 h 662"/>
                <a:gd name="T48" fmla="*/ 629 w 660"/>
                <a:gd name="T49" fmla="*/ 216 h 662"/>
                <a:gd name="T50" fmla="*/ 642 w 660"/>
                <a:gd name="T51" fmla="*/ 224 h 662"/>
                <a:gd name="T52" fmla="*/ 660 w 660"/>
                <a:gd name="T53" fmla="*/ 312 h 662"/>
                <a:gd name="T54" fmla="*/ 597 w 660"/>
                <a:gd name="T55" fmla="*/ 325 h 662"/>
                <a:gd name="T56" fmla="*/ 647 w 660"/>
                <a:gd name="T57" fmla="*/ 381 h 662"/>
                <a:gd name="T58" fmla="*/ 654 w 660"/>
                <a:gd name="T59" fmla="*/ 395 h 662"/>
                <a:gd name="T60" fmla="*/ 626 w 660"/>
                <a:gd name="T61" fmla="*/ 480 h 662"/>
                <a:gd name="T62" fmla="*/ 565 w 660"/>
                <a:gd name="T63" fmla="*/ 459 h 662"/>
                <a:gd name="T64" fmla="*/ 579 w 660"/>
                <a:gd name="T65" fmla="*/ 533 h 662"/>
                <a:gd name="T66" fmla="*/ 578 w 660"/>
                <a:gd name="T67" fmla="*/ 548 h 662"/>
                <a:gd name="T68" fmla="*/ 512 w 660"/>
                <a:gd name="T69" fmla="*/ 607 h 662"/>
                <a:gd name="T70" fmla="*/ 469 w 660"/>
                <a:gd name="T71" fmla="*/ 560 h 662"/>
                <a:gd name="T72" fmla="*/ 444 w 660"/>
                <a:gd name="T73" fmla="*/ 630 h 662"/>
                <a:gd name="T74" fmla="*/ 436 w 660"/>
                <a:gd name="T75" fmla="*/ 642 h 662"/>
                <a:gd name="T76" fmla="*/ 350 w 660"/>
                <a:gd name="T77" fmla="*/ 662 h 662"/>
                <a:gd name="T78" fmla="*/ 335 w 660"/>
                <a:gd name="T79" fmla="*/ 599 h 662"/>
                <a:gd name="T80" fmla="*/ 279 w 660"/>
                <a:gd name="T81" fmla="*/ 647 h 662"/>
                <a:gd name="T82" fmla="*/ 267 w 660"/>
                <a:gd name="T83" fmla="*/ 654 h 662"/>
                <a:gd name="T84" fmla="*/ 182 w 660"/>
                <a:gd name="T85" fmla="*/ 626 h 662"/>
                <a:gd name="T86" fmla="*/ 202 w 660"/>
                <a:gd name="T87" fmla="*/ 566 h 662"/>
                <a:gd name="T88" fmla="*/ 128 w 660"/>
                <a:gd name="T89" fmla="*/ 580 h 662"/>
                <a:gd name="T90" fmla="*/ 114 w 660"/>
                <a:gd name="T91" fmla="*/ 579 h 662"/>
                <a:gd name="T92" fmla="*/ 54 w 660"/>
                <a:gd name="T93" fmla="*/ 512 h 662"/>
                <a:gd name="T94" fmla="*/ 102 w 660"/>
                <a:gd name="T95" fmla="*/ 470 h 662"/>
                <a:gd name="T96" fmla="*/ 30 w 660"/>
                <a:gd name="T97" fmla="*/ 446 h 662"/>
                <a:gd name="T98" fmla="*/ 18 w 660"/>
                <a:gd name="T99" fmla="*/ 438 h 662"/>
                <a:gd name="T100" fmla="*/ 0 w 660"/>
                <a:gd name="T101" fmla="*/ 350 h 662"/>
                <a:gd name="T102" fmla="*/ 63 w 660"/>
                <a:gd name="T103" fmla="*/ 337 h 662"/>
                <a:gd name="T104" fmla="*/ 13 w 660"/>
                <a:gd name="T105" fmla="*/ 281 h 662"/>
                <a:gd name="T106" fmla="*/ 7 w 660"/>
                <a:gd name="T107" fmla="*/ 267 h 662"/>
                <a:gd name="T108" fmla="*/ 34 w 660"/>
                <a:gd name="T109" fmla="*/ 182 h 662"/>
                <a:gd name="T110" fmla="*/ 96 w 660"/>
                <a:gd name="T111" fmla="*/ 203 h 662"/>
                <a:gd name="T112" fmla="*/ 81 w 660"/>
                <a:gd name="T113" fmla="*/ 129 h 662"/>
                <a:gd name="T114" fmla="*/ 81 w 660"/>
                <a:gd name="T115" fmla="*/ 114 h 662"/>
                <a:gd name="T116" fmla="*/ 148 w 660"/>
                <a:gd name="T117" fmla="*/ 55 h 662"/>
                <a:gd name="T118" fmla="*/ 191 w 660"/>
                <a:gd name="T119" fmla="*/ 102 h 662"/>
                <a:gd name="T120" fmla="*/ 215 w 660"/>
                <a:gd name="T121" fmla="*/ 32 h 662"/>
                <a:gd name="T122" fmla="*/ 223 w 660"/>
                <a:gd name="T123" fmla="*/ 20 h 662"/>
                <a:gd name="T124" fmla="*/ 311 w 660"/>
                <a:gd name="T125" fmla="*/ 0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60" h="662">
                  <a:moveTo>
                    <a:pt x="324" y="224"/>
                  </a:moveTo>
                  <a:lnTo>
                    <a:pt x="300" y="228"/>
                  </a:lnTo>
                  <a:lnTo>
                    <a:pt x="278" y="237"/>
                  </a:lnTo>
                  <a:lnTo>
                    <a:pt x="258" y="252"/>
                  </a:lnTo>
                  <a:lnTo>
                    <a:pt x="241" y="270"/>
                  </a:lnTo>
                  <a:lnTo>
                    <a:pt x="231" y="291"/>
                  </a:lnTo>
                  <a:lnTo>
                    <a:pt x="224" y="313"/>
                  </a:lnTo>
                  <a:lnTo>
                    <a:pt x="223" y="337"/>
                  </a:lnTo>
                  <a:lnTo>
                    <a:pt x="227" y="360"/>
                  </a:lnTo>
                  <a:lnTo>
                    <a:pt x="236" y="383"/>
                  </a:lnTo>
                  <a:lnTo>
                    <a:pt x="250" y="402"/>
                  </a:lnTo>
                  <a:lnTo>
                    <a:pt x="269" y="419"/>
                  </a:lnTo>
                  <a:lnTo>
                    <a:pt x="290" y="431"/>
                  </a:lnTo>
                  <a:lnTo>
                    <a:pt x="313" y="436"/>
                  </a:lnTo>
                  <a:lnTo>
                    <a:pt x="337" y="438"/>
                  </a:lnTo>
                  <a:lnTo>
                    <a:pt x="359" y="434"/>
                  </a:lnTo>
                  <a:lnTo>
                    <a:pt x="381" y="425"/>
                  </a:lnTo>
                  <a:lnTo>
                    <a:pt x="402" y="410"/>
                  </a:lnTo>
                  <a:lnTo>
                    <a:pt x="418" y="392"/>
                  </a:lnTo>
                  <a:lnTo>
                    <a:pt x="430" y="371"/>
                  </a:lnTo>
                  <a:lnTo>
                    <a:pt x="436" y="349"/>
                  </a:lnTo>
                  <a:lnTo>
                    <a:pt x="438" y="325"/>
                  </a:lnTo>
                  <a:lnTo>
                    <a:pt x="434" y="302"/>
                  </a:lnTo>
                  <a:lnTo>
                    <a:pt x="424" y="279"/>
                  </a:lnTo>
                  <a:lnTo>
                    <a:pt x="410" y="260"/>
                  </a:lnTo>
                  <a:lnTo>
                    <a:pt x="392" y="243"/>
                  </a:lnTo>
                  <a:lnTo>
                    <a:pt x="369" y="231"/>
                  </a:lnTo>
                  <a:lnTo>
                    <a:pt x="347" y="226"/>
                  </a:lnTo>
                  <a:lnTo>
                    <a:pt x="324" y="224"/>
                  </a:lnTo>
                  <a:close/>
                  <a:moveTo>
                    <a:pt x="311" y="0"/>
                  </a:moveTo>
                  <a:lnTo>
                    <a:pt x="313" y="11"/>
                  </a:lnTo>
                  <a:lnTo>
                    <a:pt x="324" y="63"/>
                  </a:lnTo>
                  <a:lnTo>
                    <a:pt x="364" y="66"/>
                  </a:lnTo>
                  <a:lnTo>
                    <a:pt x="380" y="15"/>
                  </a:lnTo>
                  <a:lnTo>
                    <a:pt x="384" y="4"/>
                  </a:lnTo>
                  <a:lnTo>
                    <a:pt x="393" y="8"/>
                  </a:lnTo>
                  <a:lnTo>
                    <a:pt x="469" y="32"/>
                  </a:lnTo>
                  <a:lnTo>
                    <a:pt x="478" y="36"/>
                  </a:lnTo>
                  <a:lnTo>
                    <a:pt x="476" y="45"/>
                  </a:lnTo>
                  <a:lnTo>
                    <a:pt x="459" y="96"/>
                  </a:lnTo>
                  <a:lnTo>
                    <a:pt x="491" y="118"/>
                  </a:lnTo>
                  <a:lnTo>
                    <a:pt x="532" y="82"/>
                  </a:lnTo>
                  <a:lnTo>
                    <a:pt x="540" y="75"/>
                  </a:lnTo>
                  <a:lnTo>
                    <a:pt x="546" y="83"/>
                  </a:lnTo>
                  <a:lnTo>
                    <a:pt x="599" y="142"/>
                  </a:lnTo>
                  <a:lnTo>
                    <a:pt x="607" y="150"/>
                  </a:lnTo>
                  <a:lnTo>
                    <a:pt x="599" y="156"/>
                  </a:lnTo>
                  <a:lnTo>
                    <a:pt x="558" y="192"/>
                  </a:lnTo>
                  <a:lnTo>
                    <a:pt x="576" y="227"/>
                  </a:lnTo>
                  <a:lnTo>
                    <a:pt x="629" y="216"/>
                  </a:lnTo>
                  <a:lnTo>
                    <a:pt x="639" y="214"/>
                  </a:lnTo>
                  <a:lnTo>
                    <a:pt x="642" y="224"/>
                  </a:lnTo>
                  <a:lnTo>
                    <a:pt x="658" y="302"/>
                  </a:lnTo>
                  <a:lnTo>
                    <a:pt x="660" y="312"/>
                  </a:lnTo>
                  <a:lnTo>
                    <a:pt x="650" y="313"/>
                  </a:lnTo>
                  <a:lnTo>
                    <a:pt x="597" y="325"/>
                  </a:lnTo>
                  <a:lnTo>
                    <a:pt x="595" y="364"/>
                  </a:lnTo>
                  <a:lnTo>
                    <a:pt x="647" y="381"/>
                  </a:lnTo>
                  <a:lnTo>
                    <a:pt x="656" y="384"/>
                  </a:lnTo>
                  <a:lnTo>
                    <a:pt x="654" y="395"/>
                  </a:lnTo>
                  <a:lnTo>
                    <a:pt x="629" y="469"/>
                  </a:lnTo>
                  <a:lnTo>
                    <a:pt x="626" y="480"/>
                  </a:lnTo>
                  <a:lnTo>
                    <a:pt x="616" y="476"/>
                  </a:lnTo>
                  <a:lnTo>
                    <a:pt x="565" y="459"/>
                  </a:lnTo>
                  <a:lnTo>
                    <a:pt x="542" y="493"/>
                  </a:lnTo>
                  <a:lnTo>
                    <a:pt x="579" y="533"/>
                  </a:lnTo>
                  <a:lnTo>
                    <a:pt x="586" y="540"/>
                  </a:lnTo>
                  <a:lnTo>
                    <a:pt x="578" y="548"/>
                  </a:lnTo>
                  <a:lnTo>
                    <a:pt x="520" y="600"/>
                  </a:lnTo>
                  <a:lnTo>
                    <a:pt x="512" y="607"/>
                  </a:lnTo>
                  <a:lnTo>
                    <a:pt x="506" y="600"/>
                  </a:lnTo>
                  <a:lnTo>
                    <a:pt x="469" y="560"/>
                  </a:lnTo>
                  <a:lnTo>
                    <a:pt x="434" y="578"/>
                  </a:lnTo>
                  <a:lnTo>
                    <a:pt x="444" y="630"/>
                  </a:lnTo>
                  <a:lnTo>
                    <a:pt x="447" y="641"/>
                  </a:lnTo>
                  <a:lnTo>
                    <a:pt x="436" y="642"/>
                  </a:lnTo>
                  <a:lnTo>
                    <a:pt x="359" y="659"/>
                  </a:lnTo>
                  <a:lnTo>
                    <a:pt x="350" y="662"/>
                  </a:lnTo>
                  <a:lnTo>
                    <a:pt x="347" y="651"/>
                  </a:lnTo>
                  <a:lnTo>
                    <a:pt x="335" y="599"/>
                  </a:lnTo>
                  <a:lnTo>
                    <a:pt x="296" y="596"/>
                  </a:lnTo>
                  <a:lnTo>
                    <a:pt x="279" y="647"/>
                  </a:lnTo>
                  <a:lnTo>
                    <a:pt x="276" y="658"/>
                  </a:lnTo>
                  <a:lnTo>
                    <a:pt x="267" y="654"/>
                  </a:lnTo>
                  <a:lnTo>
                    <a:pt x="191" y="630"/>
                  </a:lnTo>
                  <a:lnTo>
                    <a:pt x="182" y="626"/>
                  </a:lnTo>
                  <a:lnTo>
                    <a:pt x="185" y="617"/>
                  </a:lnTo>
                  <a:lnTo>
                    <a:pt x="202" y="566"/>
                  </a:lnTo>
                  <a:lnTo>
                    <a:pt x="168" y="544"/>
                  </a:lnTo>
                  <a:lnTo>
                    <a:pt x="128" y="580"/>
                  </a:lnTo>
                  <a:lnTo>
                    <a:pt x="121" y="587"/>
                  </a:lnTo>
                  <a:lnTo>
                    <a:pt x="114" y="579"/>
                  </a:lnTo>
                  <a:lnTo>
                    <a:pt x="60" y="520"/>
                  </a:lnTo>
                  <a:lnTo>
                    <a:pt x="54" y="512"/>
                  </a:lnTo>
                  <a:lnTo>
                    <a:pt x="62" y="506"/>
                  </a:lnTo>
                  <a:lnTo>
                    <a:pt x="102" y="470"/>
                  </a:lnTo>
                  <a:lnTo>
                    <a:pt x="84" y="434"/>
                  </a:lnTo>
                  <a:lnTo>
                    <a:pt x="30" y="446"/>
                  </a:lnTo>
                  <a:lnTo>
                    <a:pt x="21" y="448"/>
                  </a:lnTo>
                  <a:lnTo>
                    <a:pt x="18" y="438"/>
                  </a:lnTo>
                  <a:lnTo>
                    <a:pt x="1" y="360"/>
                  </a:lnTo>
                  <a:lnTo>
                    <a:pt x="0" y="350"/>
                  </a:lnTo>
                  <a:lnTo>
                    <a:pt x="9" y="349"/>
                  </a:lnTo>
                  <a:lnTo>
                    <a:pt x="63" y="337"/>
                  </a:lnTo>
                  <a:lnTo>
                    <a:pt x="64" y="298"/>
                  </a:lnTo>
                  <a:lnTo>
                    <a:pt x="13" y="281"/>
                  </a:lnTo>
                  <a:lnTo>
                    <a:pt x="4" y="278"/>
                  </a:lnTo>
                  <a:lnTo>
                    <a:pt x="7" y="267"/>
                  </a:lnTo>
                  <a:lnTo>
                    <a:pt x="32" y="193"/>
                  </a:lnTo>
                  <a:lnTo>
                    <a:pt x="34" y="182"/>
                  </a:lnTo>
                  <a:lnTo>
                    <a:pt x="45" y="186"/>
                  </a:lnTo>
                  <a:lnTo>
                    <a:pt x="96" y="203"/>
                  </a:lnTo>
                  <a:lnTo>
                    <a:pt x="117" y="169"/>
                  </a:lnTo>
                  <a:lnTo>
                    <a:pt x="81" y="129"/>
                  </a:lnTo>
                  <a:lnTo>
                    <a:pt x="73" y="122"/>
                  </a:lnTo>
                  <a:lnTo>
                    <a:pt x="81" y="114"/>
                  </a:lnTo>
                  <a:lnTo>
                    <a:pt x="140" y="62"/>
                  </a:lnTo>
                  <a:lnTo>
                    <a:pt x="148" y="55"/>
                  </a:lnTo>
                  <a:lnTo>
                    <a:pt x="155" y="62"/>
                  </a:lnTo>
                  <a:lnTo>
                    <a:pt x="191" y="102"/>
                  </a:lnTo>
                  <a:lnTo>
                    <a:pt x="227" y="84"/>
                  </a:lnTo>
                  <a:lnTo>
                    <a:pt x="215" y="32"/>
                  </a:lnTo>
                  <a:lnTo>
                    <a:pt x="214" y="21"/>
                  </a:lnTo>
                  <a:lnTo>
                    <a:pt x="223" y="20"/>
                  </a:lnTo>
                  <a:lnTo>
                    <a:pt x="300" y="3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Freeform 197">
              <a:extLst>
                <a:ext uri="{FF2B5EF4-FFF2-40B4-BE49-F238E27FC236}">
                  <a16:creationId xmlns:a16="http://schemas.microsoft.com/office/drawing/2014/main" id="{1E615642-FADC-4A37-8A44-D405097649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11009" y="2322590"/>
              <a:ext cx="318866" cy="320689"/>
            </a:xfrm>
            <a:custGeom>
              <a:avLst/>
              <a:gdLst>
                <a:gd name="T0" fmla="*/ 104 w 232"/>
                <a:gd name="T1" fmla="*/ 80 h 232"/>
                <a:gd name="T2" fmla="*/ 83 w 232"/>
                <a:gd name="T3" fmla="*/ 100 h 232"/>
                <a:gd name="T4" fmla="*/ 81 w 232"/>
                <a:gd name="T5" fmla="*/ 129 h 232"/>
                <a:gd name="T6" fmla="*/ 101 w 232"/>
                <a:gd name="T7" fmla="*/ 150 h 232"/>
                <a:gd name="T8" fmla="*/ 129 w 232"/>
                <a:gd name="T9" fmla="*/ 151 h 232"/>
                <a:gd name="T10" fmla="*/ 151 w 232"/>
                <a:gd name="T11" fmla="*/ 131 h 232"/>
                <a:gd name="T12" fmla="*/ 152 w 232"/>
                <a:gd name="T13" fmla="*/ 104 h 232"/>
                <a:gd name="T14" fmla="*/ 133 w 232"/>
                <a:gd name="T15" fmla="*/ 82 h 232"/>
                <a:gd name="T16" fmla="*/ 110 w 232"/>
                <a:gd name="T17" fmla="*/ 0 h 232"/>
                <a:gd name="T18" fmla="*/ 114 w 232"/>
                <a:gd name="T19" fmla="*/ 21 h 232"/>
                <a:gd name="T20" fmla="*/ 134 w 232"/>
                <a:gd name="T21" fmla="*/ 4 h 232"/>
                <a:gd name="T22" fmla="*/ 139 w 232"/>
                <a:gd name="T23" fmla="*/ 2 h 232"/>
                <a:gd name="T24" fmla="*/ 169 w 232"/>
                <a:gd name="T25" fmla="*/ 12 h 232"/>
                <a:gd name="T26" fmla="*/ 161 w 232"/>
                <a:gd name="T27" fmla="*/ 33 h 232"/>
                <a:gd name="T28" fmla="*/ 173 w 232"/>
                <a:gd name="T29" fmla="*/ 41 h 232"/>
                <a:gd name="T30" fmla="*/ 190 w 232"/>
                <a:gd name="T31" fmla="*/ 25 h 232"/>
                <a:gd name="T32" fmla="*/ 211 w 232"/>
                <a:gd name="T33" fmla="*/ 49 h 232"/>
                <a:gd name="T34" fmla="*/ 211 w 232"/>
                <a:gd name="T35" fmla="*/ 54 h 232"/>
                <a:gd name="T36" fmla="*/ 201 w 232"/>
                <a:gd name="T37" fmla="*/ 74 h 232"/>
                <a:gd name="T38" fmla="*/ 222 w 232"/>
                <a:gd name="T39" fmla="*/ 75 h 232"/>
                <a:gd name="T40" fmla="*/ 226 w 232"/>
                <a:gd name="T41" fmla="*/ 78 h 232"/>
                <a:gd name="T42" fmla="*/ 232 w 232"/>
                <a:gd name="T43" fmla="*/ 109 h 232"/>
                <a:gd name="T44" fmla="*/ 211 w 232"/>
                <a:gd name="T45" fmla="*/ 113 h 232"/>
                <a:gd name="T46" fmla="*/ 228 w 232"/>
                <a:gd name="T47" fmla="*/ 134 h 232"/>
                <a:gd name="T48" fmla="*/ 231 w 232"/>
                <a:gd name="T49" fmla="*/ 138 h 232"/>
                <a:gd name="T50" fmla="*/ 220 w 232"/>
                <a:gd name="T51" fmla="*/ 168 h 232"/>
                <a:gd name="T52" fmla="*/ 199 w 232"/>
                <a:gd name="T53" fmla="*/ 160 h 232"/>
                <a:gd name="T54" fmla="*/ 191 w 232"/>
                <a:gd name="T55" fmla="*/ 172 h 232"/>
                <a:gd name="T56" fmla="*/ 206 w 232"/>
                <a:gd name="T57" fmla="*/ 189 h 232"/>
                <a:gd name="T58" fmla="*/ 184 w 232"/>
                <a:gd name="T59" fmla="*/ 210 h 232"/>
                <a:gd name="T60" fmla="*/ 178 w 232"/>
                <a:gd name="T61" fmla="*/ 210 h 232"/>
                <a:gd name="T62" fmla="*/ 159 w 232"/>
                <a:gd name="T63" fmla="*/ 199 h 232"/>
                <a:gd name="T64" fmla="*/ 157 w 232"/>
                <a:gd name="T65" fmla="*/ 220 h 232"/>
                <a:gd name="T66" fmla="*/ 155 w 232"/>
                <a:gd name="T67" fmla="*/ 226 h 232"/>
                <a:gd name="T68" fmla="*/ 123 w 232"/>
                <a:gd name="T69" fmla="*/ 232 h 232"/>
                <a:gd name="T70" fmla="*/ 119 w 232"/>
                <a:gd name="T71" fmla="*/ 210 h 232"/>
                <a:gd name="T72" fmla="*/ 98 w 232"/>
                <a:gd name="T73" fmla="*/ 227 h 232"/>
                <a:gd name="T74" fmla="*/ 95 w 232"/>
                <a:gd name="T75" fmla="*/ 229 h 232"/>
                <a:gd name="T76" fmla="*/ 64 w 232"/>
                <a:gd name="T77" fmla="*/ 219 h 232"/>
                <a:gd name="T78" fmla="*/ 72 w 232"/>
                <a:gd name="T79" fmla="*/ 198 h 232"/>
                <a:gd name="T80" fmla="*/ 60 w 232"/>
                <a:gd name="T81" fmla="*/ 190 h 232"/>
                <a:gd name="T82" fmla="*/ 43 w 232"/>
                <a:gd name="T83" fmla="*/ 206 h 232"/>
                <a:gd name="T84" fmla="*/ 22 w 232"/>
                <a:gd name="T85" fmla="*/ 182 h 232"/>
                <a:gd name="T86" fmla="*/ 22 w 232"/>
                <a:gd name="T87" fmla="*/ 177 h 232"/>
                <a:gd name="T88" fmla="*/ 33 w 232"/>
                <a:gd name="T89" fmla="*/ 159 h 232"/>
                <a:gd name="T90" fmla="*/ 12 w 232"/>
                <a:gd name="T91" fmla="*/ 156 h 232"/>
                <a:gd name="T92" fmla="*/ 7 w 232"/>
                <a:gd name="T93" fmla="*/ 154 h 232"/>
                <a:gd name="T94" fmla="*/ 0 w 232"/>
                <a:gd name="T95" fmla="*/ 122 h 232"/>
                <a:gd name="T96" fmla="*/ 22 w 232"/>
                <a:gd name="T97" fmla="*/ 118 h 232"/>
                <a:gd name="T98" fmla="*/ 5 w 232"/>
                <a:gd name="T99" fmla="*/ 99 h 232"/>
                <a:gd name="T100" fmla="*/ 3 w 232"/>
                <a:gd name="T101" fmla="*/ 93 h 232"/>
                <a:gd name="T102" fmla="*/ 13 w 232"/>
                <a:gd name="T103" fmla="*/ 63 h 232"/>
                <a:gd name="T104" fmla="*/ 34 w 232"/>
                <a:gd name="T105" fmla="*/ 71 h 232"/>
                <a:gd name="T106" fmla="*/ 42 w 232"/>
                <a:gd name="T107" fmla="*/ 59 h 232"/>
                <a:gd name="T108" fmla="*/ 26 w 232"/>
                <a:gd name="T109" fmla="*/ 42 h 232"/>
                <a:gd name="T110" fmla="*/ 50 w 232"/>
                <a:gd name="T111" fmla="*/ 21 h 232"/>
                <a:gd name="T112" fmla="*/ 55 w 232"/>
                <a:gd name="T113" fmla="*/ 21 h 232"/>
                <a:gd name="T114" fmla="*/ 74 w 232"/>
                <a:gd name="T115" fmla="*/ 32 h 232"/>
                <a:gd name="T116" fmla="*/ 76 w 232"/>
                <a:gd name="T117" fmla="*/ 11 h 232"/>
                <a:gd name="T118" fmla="*/ 79 w 232"/>
                <a:gd name="T119" fmla="*/ 7 h 232"/>
                <a:gd name="T120" fmla="*/ 110 w 232"/>
                <a:gd name="T121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32" h="232">
                  <a:moveTo>
                    <a:pt x="118" y="78"/>
                  </a:moveTo>
                  <a:lnTo>
                    <a:pt x="104" y="80"/>
                  </a:lnTo>
                  <a:lnTo>
                    <a:pt x="92" y="88"/>
                  </a:lnTo>
                  <a:lnTo>
                    <a:pt x="83" y="100"/>
                  </a:lnTo>
                  <a:lnTo>
                    <a:pt x="79" y="114"/>
                  </a:lnTo>
                  <a:lnTo>
                    <a:pt x="81" y="129"/>
                  </a:lnTo>
                  <a:lnTo>
                    <a:pt x="89" y="140"/>
                  </a:lnTo>
                  <a:lnTo>
                    <a:pt x="101" y="150"/>
                  </a:lnTo>
                  <a:lnTo>
                    <a:pt x="114" y="154"/>
                  </a:lnTo>
                  <a:lnTo>
                    <a:pt x="129" y="151"/>
                  </a:lnTo>
                  <a:lnTo>
                    <a:pt x="142" y="143"/>
                  </a:lnTo>
                  <a:lnTo>
                    <a:pt x="151" y="131"/>
                  </a:lnTo>
                  <a:lnTo>
                    <a:pt x="155" y="118"/>
                  </a:lnTo>
                  <a:lnTo>
                    <a:pt x="152" y="104"/>
                  </a:lnTo>
                  <a:lnTo>
                    <a:pt x="144" y="91"/>
                  </a:lnTo>
                  <a:lnTo>
                    <a:pt x="133" y="82"/>
                  </a:lnTo>
                  <a:lnTo>
                    <a:pt x="118" y="78"/>
                  </a:lnTo>
                  <a:close/>
                  <a:moveTo>
                    <a:pt x="110" y="0"/>
                  </a:moveTo>
                  <a:lnTo>
                    <a:pt x="110" y="3"/>
                  </a:lnTo>
                  <a:lnTo>
                    <a:pt x="114" y="21"/>
                  </a:lnTo>
                  <a:lnTo>
                    <a:pt x="129" y="23"/>
                  </a:lnTo>
                  <a:lnTo>
                    <a:pt x="134" y="4"/>
                  </a:lnTo>
                  <a:lnTo>
                    <a:pt x="135" y="2"/>
                  </a:lnTo>
                  <a:lnTo>
                    <a:pt x="139" y="2"/>
                  </a:lnTo>
                  <a:lnTo>
                    <a:pt x="165" y="11"/>
                  </a:lnTo>
                  <a:lnTo>
                    <a:pt x="169" y="12"/>
                  </a:lnTo>
                  <a:lnTo>
                    <a:pt x="168" y="15"/>
                  </a:lnTo>
                  <a:lnTo>
                    <a:pt x="161" y="33"/>
                  </a:lnTo>
                  <a:lnTo>
                    <a:pt x="168" y="37"/>
                  </a:lnTo>
                  <a:lnTo>
                    <a:pt x="173" y="41"/>
                  </a:lnTo>
                  <a:lnTo>
                    <a:pt x="188" y="28"/>
                  </a:lnTo>
                  <a:lnTo>
                    <a:pt x="190" y="25"/>
                  </a:lnTo>
                  <a:lnTo>
                    <a:pt x="193" y="29"/>
                  </a:lnTo>
                  <a:lnTo>
                    <a:pt x="211" y="49"/>
                  </a:lnTo>
                  <a:lnTo>
                    <a:pt x="214" y="51"/>
                  </a:lnTo>
                  <a:lnTo>
                    <a:pt x="211" y="54"/>
                  </a:lnTo>
                  <a:lnTo>
                    <a:pt x="197" y="67"/>
                  </a:lnTo>
                  <a:lnTo>
                    <a:pt x="201" y="74"/>
                  </a:lnTo>
                  <a:lnTo>
                    <a:pt x="203" y="79"/>
                  </a:lnTo>
                  <a:lnTo>
                    <a:pt x="222" y="75"/>
                  </a:lnTo>
                  <a:lnTo>
                    <a:pt x="226" y="75"/>
                  </a:lnTo>
                  <a:lnTo>
                    <a:pt x="226" y="78"/>
                  </a:lnTo>
                  <a:lnTo>
                    <a:pt x="232" y="105"/>
                  </a:lnTo>
                  <a:lnTo>
                    <a:pt x="232" y="109"/>
                  </a:lnTo>
                  <a:lnTo>
                    <a:pt x="229" y="109"/>
                  </a:lnTo>
                  <a:lnTo>
                    <a:pt x="211" y="113"/>
                  </a:lnTo>
                  <a:lnTo>
                    <a:pt x="210" y="127"/>
                  </a:lnTo>
                  <a:lnTo>
                    <a:pt x="228" y="134"/>
                  </a:lnTo>
                  <a:lnTo>
                    <a:pt x="231" y="134"/>
                  </a:lnTo>
                  <a:lnTo>
                    <a:pt x="231" y="138"/>
                  </a:lnTo>
                  <a:lnTo>
                    <a:pt x="222" y="164"/>
                  </a:lnTo>
                  <a:lnTo>
                    <a:pt x="220" y="168"/>
                  </a:lnTo>
                  <a:lnTo>
                    <a:pt x="218" y="167"/>
                  </a:lnTo>
                  <a:lnTo>
                    <a:pt x="199" y="160"/>
                  </a:lnTo>
                  <a:lnTo>
                    <a:pt x="195" y="167"/>
                  </a:lnTo>
                  <a:lnTo>
                    <a:pt x="191" y="172"/>
                  </a:lnTo>
                  <a:lnTo>
                    <a:pt x="205" y="186"/>
                  </a:lnTo>
                  <a:lnTo>
                    <a:pt x="206" y="189"/>
                  </a:lnTo>
                  <a:lnTo>
                    <a:pt x="203" y="192"/>
                  </a:lnTo>
                  <a:lnTo>
                    <a:pt x="184" y="210"/>
                  </a:lnTo>
                  <a:lnTo>
                    <a:pt x="181" y="212"/>
                  </a:lnTo>
                  <a:lnTo>
                    <a:pt x="178" y="210"/>
                  </a:lnTo>
                  <a:lnTo>
                    <a:pt x="165" y="195"/>
                  </a:lnTo>
                  <a:lnTo>
                    <a:pt x="159" y="199"/>
                  </a:lnTo>
                  <a:lnTo>
                    <a:pt x="153" y="202"/>
                  </a:lnTo>
                  <a:lnTo>
                    <a:pt x="157" y="220"/>
                  </a:lnTo>
                  <a:lnTo>
                    <a:pt x="157" y="224"/>
                  </a:lnTo>
                  <a:lnTo>
                    <a:pt x="155" y="226"/>
                  </a:lnTo>
                  <a:lnTo>
                    <a:pt x="127" y="231"/>
                  </a:lnTo>
                  <a:lnTo>
                    <a:pt x="123" y="232"/>
                  </a:lnTo>
                  <a:lnTo>
                    <a:pt x="123" y="228"/>
                  </a:lnTo>
                  <a:lnTo>
                    <a:pt x="119" y="210"/>
                  </a:lnTo>
                  <a:lnTo>
                    <a:pt x="105" y="209"/>
                  </a:lnTo>
                  <a:lnTo>
                    <a:pt x="98" y="227"/>
                  </a:lnTo>
                  <a:lnTo>
                    <a:pt x="98" y="231"/>
                  </a:lnTo>
                  <a:lnTo>
                    <a:pt x="95" y="229"/>
                  </a:lnTo>
                  <a:lnTo>
                    <a:pt x="68" y="220"/>
                  </a:lnTo>
                  <a:lnTo>
                    <a:pt x="64" y="219"/>
                  </a:lnTo>
                  <a:lnTo>
                    <a:pt x="66" y="216"/>
                  </a:lnTo>
                  <a:lnTo>
                    <a:pt x="72" y="198"/>
                  </a:lnTo>
                  <a:lnTo>
                    <a:pt x="66" y="194"/>
                  </a:lnTo>
                  <a:lnTo>
                    <a:pt x="60" y="190"/>
                  </a:lnTo>
                  <a:lnTo>
                    <a:pt x="46" y="203"/>
                  </a:lnTo>
                  <a:lnTo>
                    <a:pt x="43" y="206"/>
                  </a:lnTo>
                  <a:lnTo>
                    <a:pt x="41" y="203"/>
                  </a:lnTo>
                  <a:lnTo>
                    <a:pt x="22" y="182"/>
                  </a:lnTo>
                  <a:lnTo>
                    <a:pt x="20" y="180"/>
                  </a:lnTo>
                  <a:lnTo>
                    <a:pt x="22" y="177"/>
                  </a:lnTo>
                  <a:lnTo>
                    <a:pt x="37" y="164"/>
                  </a:lnTo>
                  <a:lnTo>
                    <a:pt x="33" y="159"/>
                  </a:lnTo>
                  <a:lnTo>
                    <a:pt x="30" y="152"/>
                  </a:lnTo>
                  <a:lnTo>
                    <a:pt x="12" y="156"/>
                  </a:lnTo>
                  <a:lnTo>
                    <a:pt x="8" y="156"/>
                  </a:lnTo>
                  <a:lnTo>
                    <a:pt x="7" y="154"/>
                  </a:lnTo>
                  <a:lnTo>
                    <a:pt x="2" y="126"/>
                  </a:lnTo>
                  <a:lnTo>
                    <a:pt x="0" y="122"/>
                  </a:lnTo>
                  <a:lnTo>
                    <a:pt x="4" y="122"/>
                  </a:lnTo>
                  <a:lnTo>
                    <a:pt x="22" y="118"/>
                  </a:lnTo>
                  <a:lnTo>
                    <a:pt x="24" y="104"/>
                  </a:lnTo>
                  <a:lnTo>
                    <a:pt x="5" y="99"/>
                  </a:lnTo>
                  <a:lnTo>
                    <a:pt x="2" y="97"/>
                  </a:lnTo>
                  <a:lnTo>
                    <a:pt x="3" y="93"/>
                  </a:lnTo>
                  <a:lnTo>
                    <a:pt x="12" y="67"/>
                  </a:lnTo>
                  <a:lnTo>
                    <a:pt x="13" y="63"/>
                  </a:lnTo>
                  <a:lnTo>
                    <a:pt x="16" y="64"/>
                  </a:lnTo>
                  <a:lnTo>
                    <a:pt x="34" y="71"/>
                  </a:lnTo>
                  <a:lnTo>
                    <a:pt x="38" y="64"/>
                  </a:lnTo>
                  <a:lnTo>
                    <a:pt x="42" y="59"/>
                  </a:lnTo>
                  <a:lnTo>
                    <a:pt x="29" y="45"/>
                  </a:lnTo>
                  <a:lnTo>
                    <a:pt x="26" y="42"/>
                  </a:lnTo>
                  <a:lnTo>
                    <a:pt x="29" y="40"/>
                  </a:lnTo>
                  <a:lnTo>
                    <a:pt x="50" y="21"/>
                  </a:lnTo>
                  <a:lnTo>
                    <a:pt x="53" y="19"/>
                  </a:lnTo>
                  <a:lnTo>
                    <a:pt x="55" y="21"/>
                  </a:lnTo>
                  <a:lnTo>
                    <a:pt x="68" y="36"/>
                  </a:lnTo>
                  <a:lnTo>
                    <a:pt x="74" y="32"/>
                  </a:lnTo>
                  <a:lnTo>
                    <a:pt x="80" y="29"/>
                  </a:lnTo>
                  <a:lnTo>
                    <a:pt x="76" y="11"/>
                  </a:lnTo>
                  <a:lnTo>
                    <a:pt x="76" y="7"/>
                  </a:lnTo>
                  <a:lnTo>
                    <a:pt x="79" y="7"/>
                  </a:lnTo>
                  <a:lnTo>
                    <a:pt x="106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Freeform 198">
              <a:extLst>
                <a:ext uri="{FF2B5EF4-FFF2-40B4-BE49-F238E27FC236}">
                  <a16:creationId xmlns:a16="http://schemas.microsoft.com/office/drawing/2014/main" id="{63F4607D-8A69-4505-89C3-8E65739BB44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92764" y="1629202"/>
              <a:ext cx="253462" cy="251350"/>
            </a:xfrm>
            <a:custGeom>
              <a:avLst/>
              <a:gdLst>
                <a:gd name="T0" fmla="*/ 81 w 182"/>
                <a:gd name="T1" fmla="*/ 63 h 181"/>
                <a:gd name="T2" fmla="*/ 64 w 182"/>
                <a:gd name="T3" fmla="*/ 77 h 181"/>
                <a:gd name="T4" fmla="*/ 63 w 182"/>
                <a:gd name="T5" fmla="*/ 100 h 181"/>
                <a:gd name="T6" fmla="*/ 78 w 182"/>
                <a:gd name="T7" fmla="*/ 117 h 181"/>
                <a:gd name="T8" fmla="*/ 101 w 182"/>
                <a:gd name="T9" fmla="*/ 118 h 181"/>
                <a:gd name="T10" fmla="*/ 118 w 182"/>
                <a:gd name="T11" fmla="*/ 102 h 181"/>
                <a:gd name="T12" fmla="*/ 119 w 182"/>
                <a:gd name="T13" fmla="*/ 80 h 181"/>
                <a:gd name="T14" fmla="*/ 103 w 182"/>
                <a:gd name="T15" fmla="*/ 63 h 181"/>
                <a:gd name="T16" fmla="*/ 85 w 182"/>
                <a:gd name="T17" fmla="*/ 0 h 181"/>
                <a:gd name="T18" fmla="*/ 89 w 182"/>
                <a:gd name="T19" fmla="*/ 17 h 181"/>
                <a:gd name="T20" fmla="*/ 105 w 182"/>
                <a:gd name="T21" fmla="*/ 3 h 181"/>
                <a:gd name="T22" fmla="*/ 109 w 182"/>
                <a:gd name="T23" fmla="*/ 1 h 181"/>
                <a:gd name="T24" fmla="*/ 132 w 182"/>
                <a:gd name="T25" fmla="*/ 9 h 181"/>
                <a:gd name="T26" fmla="*/ 126 w 182"/>
                <a:gd name="T27" fmla="*/ 26 h 181"/>
                <a:gd name="T28" fmla="*/ 147 w 182"/>
                <a:gd name="T29" fmla="*/ 22 h 181"/>
                <a:gd name="T30" fmla="*/ 151 w 182"/>
                <a:gd name="T31" fmla="*/ 22 h 181"/>
                <a:gd name="T32" fmla="*/ 168 w 182"/>
                <a:gd name="T33" fmla="*/ 41 h 181"/>
                <a:gd name="T34" fmla="*/ 153 w 182"/>
                <a:gd name="T35" fmla="*/ 52 h 181"/>
                <a:gd name="T36" fmla="*/ 173 w 182"/>
                <a:gd name="T37" fmla="*/ 59 h 181"/>
                <a:gd name="T38" fmla="*/ 177 w 182"/>
                <a:gd name="T39" fmla="*/ 60 h 181"/>
                <a:gd name="T40" fmla="*/ 182 w 182"/>
                <a:gd name="T41" fmla="*/ 85 h 181"/>
                <a:gd name="T42" fmla="*/ 165 w 182"/>
                <a:gd name="T43" fmla="*/ 89 h 181"/>
                <a:gd name="T44" fmla="*/ 178 w 182"/>
                <a:gd name="T45" fmla="*/ 104 h 181"/>
                <a:gd name="T46" fmla="*/ 179 w 182"/>
                <a:gd name="T47" fmla="*/ 107 h 181"/>
                <a:gd name="T48" fmla="*/ 173 w 182"/>
                <a:gd name="T49" fmla="*/ 131 h 181"/>
                <a:gd name="T50" fmla="*/ 156 w 182"/>
                <a:gd name="T51" fmla="*/ 126 h 181"/>
                <a:gd name="T52" fmla="*/ 160 w 182"/>
                <a:gd name="T53" fmla="*/ 145 h 181"/>
                <a:gd name="T54" fmla="*/ 160 w 182"/>
                <a:gd name="T55" fmla="*/ 149 h 181"/>
                <a:gd name="T56" fmla="*/ 141 w 182"/>
                <a:gd name="T57" fmla="*/ 166 h 181"/>
                <a:gd name="T58" fmla="*/ 130 w 182"/>
                <a:gd name="T59" fmla="*/ 153 h 181"/>
                <a:gd name="T60" fmla="*/ 123 w 182"/>
                <a:gd name="T61" fmla="*/ 173 h 181"/>
                <a:gd name="T62" fmla="*/ 120 w 182"/>
                <a:gd name="T63" fmla="*/ 176 h 181"/>
                <a:gd name="T64" fmla="*/ 97 w 182"/>
                <a:gd name="T65" fmla="*/ 181 h 181"/>
                <a:gd name="T66" fmla="*/ 93 w 182"/>
                <a:gd name="T67" fmla="*/ 164 h 181"/>
                <a:gd name="T68" fmla="*/ 77 w 182"/>
                <a:gd name="T69" fmla="*/ 177 h 181"/>
                <a:gd name="T70" fmla="*/ 73 w 182"/>
                <a:gd name="T71" fmla="*/ 180 h 181"/>
                <a:gd name="T72" fmla="*/ 50 w 182"/>
                <a:gd name="T73" fmla="*/ 172 h 181"/>
                <a:gd name="T74" fmla="*/ 56 w 182"/>
                <a:gd name="T75" fmla="*/ 155 h 181"/>
                <a:gd name="T76" fmla="*/ 35 w 182"/>
                <a:gd name="T77" fmla="*/ 159 h 181"/>
                <a:gd name="T78" fmla="*/ 31 w 182"/>
                <a:gd name="T79" fmla="*/ 159 h 181"/>
                <a:gd name="T80" fmla="*/ 16 w 182"/>
                <a:gd name="T81" fmla="*/ 140 h 181"/>
                <a:gd name="T82" fmla="*/ 29 w 182"/>
                <a:gd name="T83" fmla="*/ 128 h 181"/>
                <a:gd name="T84" fmla="*/ 9 w 182"/>
                <a:gd name="T85" fmla="*/ 122 h 181"/>
                <a:gd name="T86" fmla="*/ 5 w 182"/>
                <a:gd name="T87" fmla="*/ 119 h 181"/>
                <a:gd name="T88" fmla="*/ 0 w 182"/>
                <a:gd name="T89" fmla="*/ 96 h 181"/>
                <a:gd name="T90" fmla="*/ 17 w 182"/>
                <a:gd name="T91" fmla="*/ 92 h 181"/>
                <a:gd name="T92" fmla="*/ 4 w 182"/>
                <a:gd name="T93" fmla="*/ 76 h 181"/>
                <a:gd name="T94" fmla="*/ 3 w 182"/>
                <a:gd name="T95" fmla="*/ 73 h 181"/>
                <a:gd name="T96" fmla="*/ 9 w 182"/>
                <a:gd name="T97" fmla="*/ 50 h 181"/>
                <a:gd name="T98" fmla="*/ 26 w 182"/>
                <a:gd name="T99" fmla="*/ 55 h 181"/>
                <a:gd name="T100" fmla="*/ 22 w 182"/>
                <a:gd name="T101" fmla="*/ 34 h 181"/>
                <a:gd name="T102" fmla="*/ 22 w 182"/>
                <a:gd name="T103" fmla="*/ 30 h 181"/>
                <a:gd name="T104" fmla="*/ 41 w 182"/>
                <a:gd name="T105" fmla="*/ 15 h 181"/>
                <a:gd name="T106" fmla="*/ 52 w 182"/>
                <a:gd name="T107" fmla="*/ 28 h 181"/>
                <a:gd name="T108" fmla="*/ 59 w 182"/>
                <a:gd name="T109" fmla="*/ 8 h 181"/>
                <a:gd name="T110" fmla="*/ 61 w 182"/>
                <a:gd name="T111" fmla="*/ 4 h 181"/>
                <a:gd name="T112" fmla="*/ 85 w 182"/>
                <a:gd name="T113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82" h="181">
                  <a:moveTo>
                    <a:pt x="93" y="60"/>
                  </a:moveTo>
                  <a:lnTo>
                    <a:pt x="81" y="63"/>
                  </a:lnTo>
                  <a:lnTo>
                    <a:pt x="71" y="68"/>
                  </a:lnTo>
                  <a:lnTo>
                    <a:pt x="64" y="77"/>
                  </a:lnTo>
                  <a:lnTo>
                    <a:pt x="61" y="89"/>
                  </a:lnTo>
                  <a:lnTo>
                    <a:pt x="63" y="100"/>
                  </a:lnTo>
                  <a:lnTo>
                    <a:pt x="69" y="110"/>
                  </a:lnTo>
                  <a:lnTo>
                    <a:pt x="78" y="117"/>
                  </a:lnTo>
                  <a:lnTo>
                    <a:pt x="89" y="119"/>
                  </a:lnTo>
                  <a:lnTo>
                    <a:pt x="101" y="118"/>
                  </a:lnTo>
                  <a:lnTo>
                    <a:pt x="111" y="113"/>
                  </a:lnTo>
                  <a:lnTo>
                    <a:pt x="118" y="102"/>
                  </a:lnTo>
                  <a:lnTo>
                    <a:pt x="120" y="92"/>
                  </a:lnTo>
                  <a:lnTo>
                    <a:pt x="119" y="80"/>
                  </a:lnTo>
                  <a:lnTo>
                    <a:pt x="113" y="71"/>
                  </a:lnTo>
                  <a:lnTo>
                    <a:pt x="103" y="63"/>
                  </a:lnTo>
                  <a:lnTo>
                    <a:pt x="93" y="60"/>
                  </a:lnTo>
                  <a:close/>
                  <a:moveTo>
                    <a:pt x="85" y="0"/>
                  </a:moveTo>
                  <a:lnTo>
                    <a:pt x="86" y="3"/>
                  </a:lnTo>
                  <a:lnTo>
                    <a:pt x="89" y="17"/>
                  </a:lnTo>
                  <a:lnTo>
                    <a:pt x="101" y="17"/>
                  </a:lnTo>
                  <a:lnTo>
                    <a:pt x="105" y="3"/>
                  </a:lnTo>
                  <a:lnTo>
                    <a:pt x="106" y="0"/>
                  </a:lnTo>
                  <a:lnTo>
                    <a:pt x="109" y="1"/>
                  </a:lnTo>
                  <a:lnTo>
                    <a:pt x="130" y="8"/>
                  </a:lnTo>
                  <a:lnTo>
                    <a:pt x="132" y="9"/>
                  </a:lnTo>
                  <a:lnTo>
                    <a:pt x="131" y="12"/>
                  </a:lnTo>
                  <a:lnTo>
                    <a:pt x="126" y="26"/>
                  </a:lnTo>
                  <a:lnTo>
                    <a:pt x="135" y="32"/>
                  </a:lnTo>
                  <a:lnTo>
                    <a:pt x="147" y="22"/>
                  </a:lnTo>
                  <a:lnTo>
                    <a:pt x="149" y="20"/>
                  </a:lnTo>
                  <a:lnTo>
                    <a:pt x="151" y="22"/>
                  </a:lnTo>
                  <a:lnTo>
                    <a:pt x="165" y="38"/>
                  </a:lnTo>
                  <a:lnTo>
                    <a:pt x="168" y="41"/>
                  </a:lnTo>
                  <a:lnTo>
                    <a:pt x="165" y="42"/>
                  </a:lnTo>
                  <a:lnTo>
                    <a:pt x="153" y="52"/>
                  </a:lnTo>
                  <a:lnTo>
                    <a:pt x="158" y="62"/>
                  </a:lnTo>
                  <a:lnTo>
                    <a:pt x="173" y="59"/>
                  </a:lnTo>
                  <a:lnTo>
                    <a:pt x="175" y="58"/>
                  </a:lnTo>
                  <a:lnTo>
                    <a:pt x="177" y="60"/>
                  </a:lnTo>
                  <a:lnTo>
                    <a:pt x="181" y="83"/>
                  </a:lnTo>
                  <a:lnTo>
                    <a:pt x="182" y="85"/>
                  </a:lnTo>
                  <a:lnTo>
                    <a:pt x="179" y="85"/>
                  </a:lnTo>
                  <a:lnTo>
                    <a:pt x="165" y="89"/>
                  </a:lnTo>
                  <a:lnTo>
                    <a:pt x="164" y="100"/>
                  </a:lnTo>
                  <a:lnTo>
                    <a:pt x="178" y="104"/>
                  </a:lnTo>
                  <a:lnTo>
                    <a:pt x="181" y="105"/>
                  </a:lnTo>
                  <a:lnTo>
                    <a:pt x="179" y="107"/>
                  </a:lnTo>
                  <a:lnTo>
                    <a:pt x="173" y="128"/>
                  </a:lnTo>
                  <a:lnTo>
                    <a:pt x="173" y="131"/>
                  </a:lnTo>
                  <a:lnTo>
                    <a:pt x="170" y="130"/>
                  </a:lnTo>
                  <a:lnTo>
                    <a:pt x="156" y="126"/>
                  </a:lnTo>
                  <a:lnTo>
                    <a:pt x="149" y="135"/>
                  </a:lnTo>
                  <a:lnTo>
                    <a:pt x="160" y="145"/>
                  </a:lnTo>
                  <a:lnTo>
                    <a:pt x="161" y="148"/>
                  </a:lnTo>
                  <a:lnTo>
                    <a:pt x="160" y="149"/>
                  </a:lnTo>
                  <a:lnTo>
                    <a:pt x="143" y="164"/>
                  </a:lnTo>
                  <a:lnTo>
                    <a:pt x="141" y="166"/>
                  </a:lnTo>
                  <a:lnTo>
                    <a:pt x="139" y="164"/>
                  </a:lnTo>
                  <a:lnTo>
                    <a:pt x="130" y="153"/>
                  </a:lnTo>
                  <a:lnTo>
                    <a:pt x="119" y="159"/>
                  </a:lnTo>
                  <a:lnTo>
                    <a:pt x="123" y="173"/>
                  </a:lnTo>
                  <a:lnTo>
                    <a:pt x="123" y="176"/>
                  </a:lnTo>
                  <a:lnTo>
                    <a:pt x="120" y="176"/>
                  </a:lnTo>
                  <a:lnTo>
                    <a:pt x="99" y="181"/>
                  </a:lnTo>
                  <a:lnTo>
                    <a:pt x="97" y="181"/>
                  </a:lnTo>
                  <a:lnTo>
                    <a:pt x="96" y="178"/>
                  </a:lnTo>
                  <a:lnTo>
                    <a:pt x="93" y="164"/>
                  </a:lnTo>
                  <a:lnTo>
                    <a:pt x="81" y="164"/>
                  </a:lnTo>
                  <a:lnTo>
                    <a:pt x="77" y="177"/>
                  </a:lnTo>
                  <a:lnTo>
                    <a:pt x="76" y="180"/>
                  </a:lnTo>
                  <a:lnTo>
                    <a:pt x="73" y="180"/>
                  </a:lnTo>
                  <a:lnTo>
                    <a:pt x="52" y="173"/>
                  </a:lnTo>
                  <a:lnTo>
                    <a:pt x="50" y="172"/>
                  </a:lnTo>
                  <a:lnTo>
                    <a:pt x="51" y="169"/>
                  </a:lnTo>
                  <a:lnTo>
                    <a:pt x="56" y="155"/>
                  </a:lnTo>
                  <a:lnTo>
                    <a:pt x="47" y="149"/>
                  </a:lnTo>
                  <a:lnTo>
                    <a:pt x="35" y="159"/>
                  </a:lnTo>
                  <a:lnTo>
                    <a:pt x="34" y="161"/>
                  </a:lnTo>
                  <a:lnTo>
                    <a:pt x="31" y="159"/>
                  </a:lnTo>
                  <a:lnTo>
                    <a:pt x="17" y="143"/>
                  </a:lnTo>
                  <a:lnTo>
                    <a:pt x="16" y="140"/>
                  </a:lnTo>
                  <a:lnTo>
                    <a:pt x="17" y="139"/>
                  </a:lnTo>
                  <a:lnTo>
                    <a:pt x="29" y="128"/>
                  </a:lnTo>
                  <a:lnTo>
                    <a:pt x="23" y="119"/>
                  </a:lnTo>
                  <a:lnTo>
                    <a:pt x="9" y="122"/>
                  </a:lnTo>
                  <a:lnTo>
                    <a:pt x="6" y="122"/>
                  </a:lnTo>
                  <a:lnTo>
                    <a:pt x="5" y="119"/>
                  </a:lnTo>
                  <a:lnTo>
                    <a:pt x="1" y="98"/>
                  </a:lnTo>
                  <a:lnTo>
                    <a:pt x="0" y="96"/>
                  </a:lnTo>
                  <a:lnTo>
                    <a:pt x="3" y="96"/>
                  </a:lnTo>
                  <a:lnTo>
                    <a:pt x="17" y="92"/>
                  </a:lnTo>
                  <a:lnTo>
                    <a:pt x="18" y="81"/>
                  </a:lnTo>
                  <a:lnTo>
                    <a:pt x="4" y="76"/>
                  </a:lnTo>
                  <a:lnTo>
                    <a:pt x="1" y="76"/>
                  </a:lnTo>
                  <a:lnTo>
                    <a:pt x="3" y="73"/>
                  </a:lnTo>
                  <a:lnTo>
                    <a:pt x="9" y="52"/>
                  </a:lnTo>
                  <a:lnTo>
                    <a:pt x="9" y="50"/>
                  </a:lnTo>
                  <a:lnTo>
                    <a:pt x="13" y="50"/>
                  </a:lnTo>
                  <a:lnTo>
                    <a:pt x="26" y="55"/>
                  </a:lnTo>
                  <a:lnTo>
                    <a:pt x="33" y="46"/>
                  </a:lnTo>
                  <a:lnTo>
                    <a:pt x="22" y="34"/>
                  </a:lnTo>
                  <a:lnTo>
                    <a:pt x="21" y="33"/>
                  </a:lnTo>
                  <a:lnTo>
                    <a:pt x="22" y="30"/>
                  </a:lnTo>
                  <a:lnTo>
                    <a:pt x="39" y="16"/>
                  </a:lnTo>
                  <a:lnTo>
                    <a:pt x="41" y="15"/>
                  </a:lnTo>
                  <a:lnTo>
                    <a:pt x="43" y="16"/>
                  </a:lnTo>
                  <a:lnTo>
                    <a:pt x="52" y="28"/>
                  </a:lnTo>
                  <a:lnTo>
                    <a:pt x="63" y="22"/>
                  </a:lnTo>
                  <a:lnTo>
                    <a:pt x="59" y="8"/>
                  </a:lnTo>
                  <a:lnTo>
                    <a:pt x="59" y="5"/>
                  </a:lnTo>
                  <a:lnTo>
                    <a:pt x="61" y="4"/>
                  </a:lnTo>
                  <a:lnTo>
                    <a:pt x="82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Freeform 199">
              <a:extLst>
                <a:ext uri="{FF2B5EF4-FFF2-40B4-BE49-F238E27FC236}">
                  <a16:creationId xmlns:a16="http://schemas.microsoft.com/office/drawing/2014/main" id="{EB125359-89A1-43CB-9E76-86FD2A01EC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51886" y="4402753"/>
              <a:ext cx="376102" cy="372693"/>
            </a:xfrm>
            <a:custGeom>
              <a:avLst/>
              <a:gdLst>
                <a:gd name="T0" fmla="*/ 119 w 267"/>
                <a:gd name="T1" fmla="*/ 91 h 266"/>
                <a:gd name="T2" fmla="*/ 94 w 267"/>
                <a:gd name="T3" fmla="*/ 114 h 266"/>
                <a:gd name="T4" fmla="*/ 93 w 267"/>
                <a:gd name="T5" fmla="*/ 146 h 266"/>
                <a:gd name="T6" fmla="*/ 115 w 267"/>
                <a:gd name="T7" fmla="*/ 171 h 266"/>
                <a:gd name="T8" fmla="*/ 148 w 267"/>
                <a:gd name="T9" fmla="*/ 174 h 266"/>
                <a:gd name="T10" fmla="*/ 173 w 267"/>
                <a:gd name="T11" fmla="*/ 150 h 266"/>
                <a:gd name="T12" fmla="*/ 175 w 267"/>
                <a:gd name="T13" fmla="*/ 118 h 266"/>
                <a:gd name="T14" fmla="*/ 152 w 267"/>
                <a:gd name="T15" fmla="*/ 93 h 266"/>
                <a:gd name="T16" fmla="*/ 125 w 267"/>
                <a:gd name="T17" fmla="*/ 0 h 266"/>
                <a:gd name="T18" fmla="*/ 131 w 267"/>
                <a:gd name="T19" fmla="*/ 25 h 266"/>
                <a:gd name="T20" fmla="*/ 148 w 267"/>
                <a:gd name="T21" fmla="*/ 25 h 266"/>
                <a:gd name="T22" fmla="*/ 156 w 267"/>
                <a:gd name="T23" fmla="*/ 1 h 266"/>
                <a:gd name="T24" fmla="*/ 190 w 267"/>
                <a:gd name="T25" fmla="*/ 12 h 266"/>
                <a:gd name="T26" fmla="*/ 192 w 267"/>
                <a:gd name="T27" fmla="*/ 17 h 266"/>
                <a:gd name="T28" fmla="*/ 192 w 267"/>
                <a:gd name="T29" fmla="*/ 42 h 266"/>
                <a:gd name="T30" fmla="*/ 215 w 267"/>
                <a:gd name="T31" fmla="*/ 33 h 266"/>
                <a:gd name="T32" fmla="*/ 221 w 267"/>
                <a:gd name="T33" fmla="*/ 33 h 266"/>
                <a:gd name="T34" fmla="*/ 245 w 267"/>
                <a:gd name="T35" fmla="*/ 59 h 266"/>
                <a:gd name="T36" fmla="*/ 226 w 267"/>
                <a:gd name="T37" fmla="*/ 76 h 266"/>
                <a:gd name="T38" fmla="*/ 233 w 267"/>
                <a:gd name="T39" fmla="*/ 90 h 266"/>
                <a:gd name="T40" fmla="*/ 259 w 267"/>
                <a:gd name="T41" fmla="*/ 85 h 266"/>
                <a:gd name="T42" fmla="*/ 266 w 267"/>
                <a:gd name="T43" fmla="*/ 120 h 266"/>
                <a:gd name="T44" fmla="*/ 263 w 267"/>
                <a:gd name="T45" fmla="*/ 125 h 266"/>
                <a:gd name="T46" fmla="*/ 242 w 267"/>
                <a:gd name="T47" fmla="*/ 139 h 266"/>
                <a:gd name="T48" fmla="*/ 262 w 267"/>
                <a:gd name="T49" fmla="*/ 153 h 266"/>
                <a:gd name="T50" fmla="*/ 264 w 267"/>
                <a:gd name="T51" fmla="*/ 158 h 266"/>
                <a:gd name="T52" fmla="*/ 253 w 267"/>
                <a:gd name="T53" fmla="*/ 192 h 266"/>
                <a:gd name="T54" fmla="*/ 229 w 267"/>
                <a:gd name="T55" fmla="*/ 184 h 266"/>
                <a:gd name="T56" fmla="*/ 220 w 267"/>
                <a:gd name="T57" fmla="*/ 197 h 266"/>
                <a:gd name="T58" fmla="*/ 237 w 267"/>
                <a:gd name="T59" fmla="*/ 217 h 266"/>
                <a:gd name="T60" fmla="*/ 211 w 267"/>
                <a:gd name="T61" fmla="*/ 241 h 266"/>
                <a:gd name="T62" fmla="*/ 204 w 267"/>
                <a:gd name="T63" fmla="*/ 241 h 266"/>
                <a:gd name="T64" fmla="*/ 183 w 267"/>
                <a:gd name="T65" fmla="*/ 229 h 266"/>
                <a:gd name="T66" fmla="*/ 180 w 267"/>
                <a:gd name="T67" fmla="*/ 254 h 266"/>
                <a:gd name="T68" fmla="*/ 177 w 267"/>
                <a:gd name="T69" fmla="*/ 258 h 266"/>
                <a:gd name="T70" fmla="*/ 141 w 267"/>
                <a:gd name="T71" fmla="*/ 266 h 266"/>
                <a:gd name="T72" fmla="*/ 136 w 267"/>
                <a:gd name="T73" fmla="*/ 241 h 266"/>
                <a:gd name="T74" fmla="*/ 120 w 267"/>
                <a:gd name="T75" fmla="*/ 239 h 266"/>
                <a:gd name="T76" fmla="*/ 112 w 267"/>
                <a:gd name="T77" fmla="*/ 264 h 266"/>
                <a:gd name="T78" fmla="*/ 78 w 267"/>
                <a:gd name="T79" fmla="*/ 252 h 266"/>
                <a:gd name="T80" fmla="*/ 76 w 267"/>
                <a:gd name="T81" fmla="*/ 247 h 266"/>
                <a:gd name="T82" fmla="*/ 74 w 267"/>
                <a:gd name="T83" fmla="*/ 222 h 266"/>
                <a:gd name="T84" fmla="*/ 52 w 267"/>
                <a:gd name="T85" fmla="*/ 233 h 266"/>
                <a:gd name="T86" fmla="*/ 47 w 267"/>
                <a:gd name="T87" fmla="*/ 233 h 266"/>
                <a:gd name="T88" fmla="*/ 22 w 267"/>
                <a:gd name="T89" fmla="*/ 205 h 266"/>
                <a:gd name="T90" fmla="*/ 42 w 267"/>
                <a:gd name="T91" fmla="*/ 188 h 266"/>
                <a:gd name="T92" fmla="*/ 34 w 267"/>
                <a:gd name="T93" fmla="*/ 174 h 266"/>
                <a:gd name="T94" fmla="*/ 9 w 267"/>
                <a:gd name="T95" fmla="*/ 179 h 266"/>
                <a:gd name="T96" fmla="*/ 1 w 267"/>
                <a:gd name="T97" fmla="*/ 144 h 266"/>
                <a:gd name="T98" fmla="*/ 5 w 267"/>
                <a:gd name="T99" fmla="*/ 140 h 266"/>
                <a:gd name="T100" fmla="*/ 26 w 267"/>
                <a:gd name="T101" fmla="*/ 127 h 266"/>
                <a:gd name="T102" fmla="*/ 6 w 267"/>
                <a:gd name="T103" fmla="*/ 112 h 266"/>
                <a:gd name="T104" fmla="*/ 4 w 267"/>
                <a:gd name="T105" fmla="*/ 107 h 266"/>
                <a:gd name="T106" fmla="*/ 14 w 267"/>
                <a:gd name="T107" fmla="*/ 73 h 266"/>
                <a:gd name="T108" fmla="*/ 39 w 267"/>
                <a:gd name="T109" fmla="*/ 81 h 266"/>
                <a:gd name="T110" fmla="*/ 48 w 267"/>
                <a:gd name="T111" fmla="*/ 67 h 266"/>
                <a:gd name="T112" fmla="*/ 30 w 267"/>
                <a:gd name="T113" fmla="*/ 48 h 266"/>
                <a:gd name="T114" fmla="*/ 57 w 267"/>
                <a:gd name="T115" fmla="*/ 23 h 266"/>
                <a:gd name="T116" fmla="*/ 63 w 267"/>
                <a:gd name="T117" fmla="*/ 23 h 266"/>
                <a:gd name="T118" fmla="*/ 85 w 267"/>
                <a:gd name="T119" fmla="*/ 36 h 266"/>
                <a:gd name="T120" fmla="*/ 87 w 267"/>
                <a:gd name="T121" fmla="*/ 12 h 266"/>
                <a:gd name="T122" fmla="*/ 90 w 267"/>
                <a:gd name="T123" fmla="*/ 6 h 266"/>
                <a:gd name="T124" fmla="*/ 125 w 267"/>
                <a:gd name="T125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7" h="266">
                  <a:moveTo>
                    <a:pt x="136" y="89"/>
                  </a:moveTo>
                  <a:lnTo>
                    <a:pt x="119" y="91"/>
                  </a:lnTo>
                  <a:lnTo>
                    <a:pt x="104" y="101"/>
                  </a:lnTo>
                  <a:lnTo>
                    <a:pt x="94" y="114"/>
                  </a:lnTo>
                  <a:lnTo>
                    <a:pt x="90" y="131"/>
                  </a:lnTo>
                  <a:lnTo>
                    <a:pt x="93" y="146"/>
                  </a:lnTo>
                  <a:lnTo>
                    <a:pt x="102" y="161"/>
                  </a:lnTo>
                  <a:lnTo>
                    <a:pt x="115" y="171"/>
                  </a:lnTo>
                  <a:lnTo>
                    <a:pt x="132" y="175"/>
                  </a:lnTo>
                  <a:lnTo>
                    <a:pt x="148" y="174"/>
                  </a:lnTo>
                  <a:lnTo>
                    <a:pt x="162" y="165"/>
                  </a:lnTo>
                  <a:lnTo>
                    <a:pt x="173" y="150"/>
                  </a:lnTo>
                  <a:lnTo>
                    <a:pt x="177" y="135"/>
                  </a:lnTo>
                  <a:lnTo>
                    <a:pt x="175" y="118"/>
                  </a:lnTo>
                  <a:lnTo>
                    <a:pt x="166" y="103"/>
                  </a:lnTo>
                  <a:lnTo>
                    <a:pt x="152" y="93"/>
                  </a:lnTo>
                  <a:lnTo>
                    <a:pt x="136" y="89"/>
                  </a:lnTo>
                  <a:close/>
                  <a:moveTo>
                    <a:pt x="125" y="0"/>
                  </a:moveTo>
                  <a:lnTo>
                    <a:pt x="127" y="4"/>
                  </a:lnTo>
                  <a:lnTo>
                    <a:pt x="131" y="25"/>
                  </a:lnTo>
                  <a:lnTo>
                    <a:pt x="140" y="25"/>
                  </a:lnTo>
                  <a:lnTo>
                    <a:pt x="148" y="25"/>
                  </a:lnTo>
                  <a:lnTo>
                    <a:pt x="154" y="5"/>
                  </a:lnTo>
                  <a:lnTo>
                    <a:pt x="156" y="1"/>
                  </a:lnTo>
                  <a:lnTo>
                    <a:pt x="160" y="2"/>
                  </a:lnTo>
                  <a:lnTo>
                    <a:pt x="190" y="12"/>
                  </a:lnTo>
                  <a:lnTo>
                    <a:pt x="194" y="13"/>
                  </a:lnTo>
                  <a:lnTo>
                    <a:pt x="192" y="17"/>
                  </a:lnTo>
                  <a:lnTo>
                    <a:pt x="186" y="38"/>
                  </a:lnTo>
                  <a:lnTo>
                    <a:pt x="192" y="42"/>
                  </a:lnTo>
                  <a:lnTo>
                    <a:pt x="199" y="47"/>
                  </a:lnTo>
                  <a:lnTo>
                    <a:pt x="215" y="33"/>
                  </a:lnTo>
                  <a:lnTo>
                    <a:pt x="218" y="29"/>
                  </a:lnTo>
                  <a:lnTo>
                    <a:pt x="221" y="33"/>
                  </a:lnTo>
                  <a:lnTo>
                    <a:pt x="242" y="56"/>
                  </a:lnTo>
                  <a:lnTo>
                    <a:pt x="245" y="59"/>
                  </a:lnTo>
                  <a:lnTo>
                    <a:pt x="242" y="61"/>
                  </a:lnTo>
                  <a:lnTo>
                    <a:pt x="226" y="76"/>
                  </a:lnTo>
                  <a:lnTo>
                    <a:pt x="230" y="84"/>
                  </a:lnTo>
                  <a:lnTo>
                    <a:pt x="233" y="90"/>
                  </a:lnTo>
                  <a:lnTo>
                    <a:pt x="255" y="86"/>
                  </a:lnTo>
                  <a:lnTo>
                    <a:pt x="259" y="85"/>
                  </a:lnTo>
                  <a:lnTo>
                    <a:pt x="259" y="89"/>
                  </a:lnTo>
                  <a:lnTo>
                    <a:pt x="266" y="120"/>
                  </a:lnTo>
                  <a:lnTo>
                    <a:pt x="267" y="124"/>
                  </a:lnTo>
                  <a:lnTo>
                    <a:pt x="263" y="125"/>
                  </a:lnTo>
                  <a:lnTo>
                    <a:pt x="242" y="129"/>
                  </a:lnTo>
                  <a:lnTo>
                    <a:pt x="242" y="139"/>
                  </a:lnTo>
                  <a:lnTo>
                    <a:pt x="241" y="146"/>
                  </a:lnTo>
                  <a:lnTo>
                    <a:pt x="262" y="153"/>
                  </a:lnTo>
                  <a:lnTo>
                    <a:pt x="266" y="154"/>
                  </a:lnTo>
                  <a:lnTo>
                    <a:pt x="264" y="158"/>
                  </a:lnTo>
                  <a:lnTo>
                    <a:pt x="254" y="188"/>
                  </a:lnTo>
                  <a:lnTo>
                    <a:pt x="253" y="192"/>
                  </a:lnTo>
                  <a:lnTo>
                    <a:pt x="249" y="191"/>
                  </a:lnTo>
                  <a:lnTo>
                    <a:pt x="229" y="184"/>
                  </a:lnTo>
                  <a:lnTo>
                    <a:pt x="224" y="191"/>
                  </a:lnTo>
                  <a:lnTo>
                    <a:pt x="220" y="197"/>
                  </a:lnTo>
                  <a:lnTo>
                    <a:pt x="234" y="215"/>
                  </a:lnTo>
                  <a:lnTo>
                    <a:pt x="237" y="217"/>
                  </a:lnTo>
                  <a:lnTo>
                    <a:pt x="234" y="220"/>
                  </a:lnTo>
                  <a:lnTo>
                    <a:pt x="211" y="241"/>
                  </a:lnTo>
                  <a:lnTo>
                    <a:pt x="207" y="243"/>
                  </a:lnTo>
                  <a:lnTo>
                    <a:pt x="204" y="241"/>
                  </a:lnTo>
                  <a:lnTo>
                    <a:pt x="190" y="225"/>
                  </a:lnTo>
                  <a:lnTo>
                    <a:pt x="183" y="229"/>
                  </a:lnTo>
                  <a:lnTo>
                    <a:pt x="175" y="232"/>
                  </a:lnTo>
                  <a:lnTo>
                    <a:pt x="180" y="254"/>
                  </a:lnTo>
                  <a:lnTo>
                    <a:pt x="180" y="258"/>
                  </a:lnTo>
                  <a:lnTo>
                    <a:pt x="177" y="258"/>
                  </a:lnTo>
                  <a:lnTo>
                    <a:pt x="145" y="264"/>
                  </a:lnTo>
                  <a:lnTo>
                    <a:pt x="141" y="266"/>
                  </a:lnTo>
                  <a:lnTo>
                    <a:pt x="141" y="262"/>
                  </a:lnTo>
                  <a:lnTo>
                    <a:pt x="136" y="241"/>
                  </a:lnTo>
                  <a:lnTo>
                    <a:pt x="128" y="241"/>
                  </a:lnTo>
                  <a:lnTo>
                    <a:pt x="120" y="239"/>
                  </a:lnTo>
                  <a:lnTo>
                    <a:pt x="114" y="260"/>
                  </a:lnTo>
                  <a:lnTo>
                    <a:pt x="112" y="264"/>
                  </a:lnTo>
                  <a:lnTo>
                    <a:pt x="108" y="263"/>
                  </a:lnTo>
                  <a:lnTo>
                    <a:pt x="78" y="252"/>
                  </a:lnTo>
                  <a:lnTo>
                    <a:pt x="74" y="251"/>
                  </a:lnTo>
                  <a:lnTo>
                    <a:pt x="76" y="247"/>
                  </a:lnTo>
                  <a:lnTo>
                    <a:pt x="82" y="228"/>
                  </a:lnTo>
                  <a:lnTo>
                    <a:pt x="74" y="222"/>
                  </a:lnTo>
                  <a:lnTo>
                    <a:pt x="68" y="218"/>
                  </a:lnTo>
                  <a:lnTo>
                    <a:pt x="52" y="233"/>
                  </a:lnTo>
                  <a:lnTo>
                    <a:pt x="49" y="235"/>
                  </a:lnTo>
                  <a:lnTo>
                    <a:pt x="47" y="233"/>
                  </a:lnTo>
                  <a:lnTo>
                    <a:pt x="25" y="209"/>
                  </a:lnTo>
                  <a:lnTo>
                    <a:pt x="22" y="205"/>
                  </a:lnTo>
                  <a:lnTo>
                    <a:pt x="25" y="203"/>
                  </a:lnTo>
                  <a:lnTo>
                    <a:pt x="42" y="188"/>
                  </a:lnTo>
                  <a:lnTo>
                    <a:pt x="38" y="182"/>
                  </a:lnTo>
                  <a:lnTo>
                    <a:pt x="34" y="174"/>
                  </a:lnTo>
                  <a:lnTo>
                    <a:pt x="13" y="179"/>
                  </a:lnTo>
                  <a:lnTo>
                    <a:pt x="9" y="179"/>
                  </a:lnTo>
                  <a:lnTo>
                    <a:pt x="8" y="175"/>
                  </a:lnTo>
                  <a:lnTo>
                    <a:pt x="1" y="144"/>
                  </a:lnTo>
                  <a:lnTo>
                    <a:pt x="0" y="140"/>
                  </a:lnTo>
                  <a:lnTo>
                    <a:pt x="5" y="140"/>
                  </a:lnTo>
                  <a:lnTo>
                    <a:pt x="26" y="135"/>
                  </a:lnTo>
                  <a:lnTo>
                    <a:pt x="26" y="127"/>
                  </a:lnTo>
                  <a:lnTo>
                    <a:pt x="26" y="119"/>
                  </a:lnTo>
                  <a:lnTo>
                    <a:pt x="6" y="112"/>
                  </a:lnTo>
                  <a:lnTo>
                    <a:pt x="2" y="111"/>
                  </a:lnTo>
                  <a:lnTo>
                    <a:pt x="4" y="107"/>
                  </a:lnTo>
                  <a:lnTo>
                    <a:pt x="13" y="77"/>
                  </a:lnTo>
                  <a:lnTo>
                    <a:pt x="14" y="73"/>
                  </a:lnTo>
                  <a:lnTo>
                    <a:pt x="18" y="74"/>
                  </a:lnTo>
                  <a:lnTo>
                    <a:pt x="39" y="81"/>
                  </a:lnTo>
                  <a:lnTo>
                    <a:pt x="43" y="73"/>
                  </a:lnTo>
                  <a:lnTo>
                    <a:pt x="48" y="67"/>
                  </a:lnTo>
                  <a:lnTo>
                    <a:pt x="32" y="51"/>
                  </a:lnTo>
                  <a:lnTo>
                    <a:pt x="30" y="48"/>
                  </a:lnTo>
                  <a:lnTo>
                    <a:pt x="34" y="46"/>
                  </a:lnTo>
                  <a:lnTo>
                    <a:pt x="57" y="23"/>
                  </a:lnTo>
                  <a:lnTo>
                    <a:pt x="60" y="21"/>
                  </a:lnTo>
                  <a:lnTo>
                    <a:pt x="63" y="23"/>
                  </a:lnTo>
                  <a:lnTo>
                    <a:pt x="77" y="40"/>
                  </a:lnTo>
                  <a:lnTo>
                    <a:pt x="85" y="36"/>
                  </a:lnTo>
                  <a:lnTo>
                    <a:pt x="91" y="33"/>
                  </a:lnTo>
                  <a:lnTo>
                    <a:pt x="87" y="12"/>
                  </a:lnTo>
                  <a:lnTo>
                    <a:pt x="86" y="8"/>
                  </a:lnTo>
                  <a:lnTo>
                    <a:pt x="90" y="6"/>
                  </a:lnTo>
                  <a:lnTo>
                    <a:pt x="122" y="0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 200">
              <a:extLst>
                <a:ext uri="{FF2B5EF4-FFF2-40B4-BE49-F238E27FC236}">
                  <a16:creationId xmlns:a16="http://schemas.microsoft.com/office/drawing/2014/main" id="{547A446F-A723-47E7-8139-2301BAAA66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02196" y="3752699"/>
              <a:ext cx="367928" cy="372699"/>
            </a:xfrm>
            <a:custGeom>
              <a:avLst/>
              <a:gdLst>
                <a:gd name="T0" fmla="*/ 119 w 265"/>
                <a:gd name="T1" fmla="*/ 93 h 267"/>
                <a:gd name="T2" fmla="*/ 94 w 265"/>
                <a:gd name="T3" fmla="*/ 115 h 267"/>
                <a:gd name="T4" fmla="*/ 91 w 265"/>
                <a:gd name="T5" fmla="*/ 148 h 267"/>
                <a:gd name="T6" fmla="*/ 115 w 265"/>
                <a:gd name="T7" fmla="*/ 173 h 267"/>
                <a:gd name="T8" fmla="*/ 148 w 265"/>
                <a:gd name="T9" fmla="*/ 174 h 267"/>
                <a:gd name="T10" fmla="*/ 172 w 265"/>
                <a:gd name="T11" fmla="*/ 152 h 267"/>
                <a:gd name="T12" fmla="*/ 174 w 265"/>
                <a:gd name="T13" fmla="*/ 119 h 267"/>
                <a:gd name="T14" fmla="*/ 151 w 265"/>
                <a:gd name="T15" fmla="*/ 94 h 267"/>
                <a:gd name="T16" fmla="*/ 125 w 265"/>
                <a:gd name="T17" fmla="*/ 0 h 267"/>
                <a:gd name="T18" fmla="*/ 131 w 265"/>
                <a:gd name="T19" fmla="*/ 26 h 267"/>
                <a:gd name="T20" fmla="*/ 146 w 265"/>
                <a:gd name="T21" fmla="*/ 26 h 267"/>
                <a:gd name="T22" fmla="*/ 154 w 265"/>
                <a:gd name="T23" fmla="*/ 1 h 267"/>
                <a:gd name="T24" fmla="*/ 188 w 265"/>
                <a:gd name="T25" fmla="*/ 13 h 267"/>
                <a:gd name="T26" fmla="*/ 191 w 265"/>
                <a:gd name="T27" fmla="*/ 18 h 267"/>
                <a:gd name="T28" fmla="*/ 191 w 265"/>
                <a:gd name="T29" fmla="*/ 43 h 267"/>
                <a:gd name="T30" fmla="*/ 214 w 265"/>
                <a:gd name="T31" fmla="*/ 33 h 267"/>
                <a:gd name="T32" fmla="*/ 220 w 265"/>
                <a:gd name="T33" fmla="*/ 33 h 267"/>
                <a:gd name="T34" fmla="*/ 244 w 265"/>
                <a:gd name="T35" fmla="*/ 60 h 267"/>
                <a:gd name="T36" fmla="*/ 225 w 265"/>
                <a:gd name="T37" fmla="*/ 77 h 267"/>
                <a:gd name="T38" fmla="*/ 233 w 265"/>
                <a:gd name="T39" fmla="*/ 92 h 267"/>
                <a:gd name="T40" fmla="*/ 258 w 265"/>
                <a:gd name="T41" fmla="*/ 86 h 267"/>
                <a:gd name="T42" fmla="*/ 265 w 265"/>
                <a:gd name="T43" fmla="*/ 122 h 267"/>
                <a:gd name="T44" fmla="*/ 262 w 265"/>
                <a:gd name="T45" fmla="*/ 127 h 267"/>
                <a:gd name="T46" fmla="*/ 241 w 265"/>
                <a:gd name="T47" fmla="*/ 139 h 267"/>
                <a:gd name="T48" fmla="*/ 260 w 265"/>
                <a:gd name="T49" fmla="*/ 154 h 267"/>
                <a:gd name="T50" fmla="*/ 263 w 265"/>
                <a:gd name="T51" fmla="*/ 158 h 267"/>
                <a:gd name="T52" fmla="*/ 252 w 265"/>
                <a:gd name="T53" fmla="*/ 194 h 267"/>
                <a:gd name="T54" fmla="*/ 227 w 265"/>
                <a:gd name="T55" fmla="*/ 186 h 267"/>
                <a:gd name="T56" fmla="*/ 218 w 265"/>
                <a:gd name="T57" fmla="*/ 199 h 267"/>
                <a:gd name="T58" fmla="*/ 237 w 265"/>
                <a:gd name="T59" fmla="*/ 219 h 267"/>
                <a:gd name="T60" fmla="*/ 209 w 265"/>
                <a:gd name="T61" fmla="*/ 242 h 267"/>
                <a:gd name="T62" fmla="*/ 204 w 265"/>
                <a:gd name="T63" fmla="*/ 242 h 267"/>
                <a:gd name="T64" fmla="*/ 182 w 265"/>
                <a:gd name="T65" fmla="*/ 229 h 267"/>
                <a:gd name="T66" fmla="*/ 179 w 265"/>
                <a:gd name="T67" fmla="*/ 254 h 267"/>
                <a:gd name="T68" fmla="*/ 176 w 265"/>
                <a:gd name="T69" fmla="*/ 259 h 267"/>
                <a:gd name="T70" fmla="*/ 141 w 265"/>
                <a:gd name="T71" fmla="*/ 267 h 267"/>
                <a:gd name="T72" fmla="*/ 136 w 265"/>
                <a:gd name="T73" fmla="*/ 241 h 267"/>
                <a:gd name="T74" fmla="*/ 119 w 265"/>
                <a:gd name="T75" fmla="*/ 241 h 267"/>
                <a:gd name="T76" fmla="*/ 111 w 265"/>
                <a:gd name="T77" fmla="*/ 266 h 267"/>
                <a:gd name="T78" fmla="*/ 77 w 265"/>
                <a:gd name="T79" fmla="*/ 254 h 267"/>
                <a:gd name="T80" fmla="*/ 74 w 265"/>
                <a:gd name="T81" fmla="*/ 249 h 267"/>
                <a:gd name="T82" fmla="*/ 74 w 265"/>
                <a:gd name="T83" fmla="*/ 224 h 267"/>
                <a:gd name="T84" fmla="*/ 51 w 265"/>
                <a:gd name="T85" fmla="*/ 234 h 267"/>
                <a:gd name="T86" fmla="*/ 45 w 265"/>
                <a:gd name="T87" fmla="*/ 234 h 267"/>
                <a:gd name="T88" fmla="*/ 22 w 265"/>
                <a:gd name="T89" fmla="*/ 207 h 267"/>
                <a:gd name="T90" fmla="*/ 40 w 265"/>
                <a:gd name="T91" fmla="*/ 190 h 267"/>
                <a:gd name="T92" fmla="*/ 34 w 265"/>
                <a:gd name="T93" fmla="*/ 175 h 267"/>
                <a:gd name="T94" fmla="*/ 7 w 265"/>
                <a:gd name="T95" fmla="*/ 181 h 267"/>
                <a:gd name="T96" fmla="*/ 1 w 265"/>
                <a:gd name="T97" fmla="*/ 145 h 267"/>
                <a:gd name="T98" fmla="*/ 3 w 265"/>
                <a:gd name="T99" fmla="*/ 140 h 267"/>
                <a:gd name="T100" fmla="*/ 24 w 265"/>
                <a:gd name="T101" fmla="*/ 128 h 267"/>
                <a:gd name="T102" fmla="*/ 5 w 265"/>
                <a:gd name="T103" fmla="*/ 114 h 267"/>
                <a:gd name="T104" fmla="*/ 2 w 265"/>
                <a:gd name="T105" fmla="*/ 109 h 267"/>
                <a:gd name="T106" fmla="*/ 14 w 265"/>
                <a:gd name="T107" fmla="*/ 73 h 267"/>
                <a:gd name="T108" fmla="*/ 38 w 265"/>
                <a:gd name="T109" fmla="*/ 81 h 267"/>
                <a:gd name="T110" fmla="*/ 47 w 265"/>
                <a:gd name="T111" fmla="*/ 68 h 267"/>
                <a:gd name="T112" fmla="*/ 30 w 265"/>
                <a:gd name="T113" fmla="*/ 48 h 267"/>
                <a:gd name="T114" fmla="*/ 56 w 265"/>
                <a:gd name="T115" fmla="*/ 25 h 267"/>
                <a:gd name="T116" fmla="*/ 62 w 265"/>
                <a:gd name="T117" fmla="*/ 25 h 267"/>
                <a:gd name="T118" fmla="*/ 83 w 265"/>
                <a:gd name="T119" fmla="*/ 38 h 267"/>
                <a:gd name="T120" fmla="*/ 86 w 265"/>
                <a:gd name="T121" fmla="*/ 13 h 267"/>
                <a:gd name="T122" fmla="*/ 90 w 265"/>
                <a:gd name="T123" fmla="*/ 8 h 267"/>
                <a:gd name="T124" fmla="*/ 125 w 265"/>
                <a:gd name="T125" fmla="*/ 0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5" h="267">
                  <a:moveTo>
                    <a:pt x="134" y="90"/>
                  </a:moveTo>
                  <a:lnTo>
                    <a:pt x="119" y="93"/>
                  </a:lnTo>
                  <a:lnTo>
                    <a:pt x="104" y="101"/>
                  </a:lnTo>
                  <a:lnTo>
                    <a:pt x="94" y="115"/>
                  </a:lnTo>
                  <a:lnTo>
                    <a:pt x="90" y="131"/>
                  </a:lnTo>
                  <a:lnTo>
                    <a:pt x="91" y="148"/>
                  </a:lnTo>
                  <a:lnTo>
                    <a:pt x="100" y="162"/>
                  </a:lnTo>
                  <a:lnTo>
                    <a:pt x="115" y="173"/>
                  </a:lnTo>
                  <a:lnTo>
                    <a:pt x="131" y="177"/>
                  </a:lnTo>
                  <a:lnTo>
                    <a:pt x="148" y="174"/>
                  </a:lnTo>
                  <a:lnTo>
                    <a:pt x="162" y="166"/>
                  </a:lnTo>
                  <a:lnTo>
                    <a:pt x="172" y="152"/>
                  </a:lnTo>
                  <a:lnTo>
                    <a:pt x="176" y="136"/>
                  </a:lnTo>
                  <a:lnTo>
                    <a:pt x="174" y="119"/>
                  </a:lnTo>
                  <a:lnTo>
                    <a:pt x="165" y="105"/>
                  </a:lnTo>
                  <a:lnTo>
                    <a:pt x="151" y="94"/>
                  </a:lnTo>
                  <a:lnTo>
                    <a:pt x="134" y="90"/>
                  </a:lnTo>
                  <a:close/>
                  <a:moveTo>
                    <a:pt x="125" y="0"/>
                  </a:moveTo>
                  <a:lnTo>
                    <a:pt x="125" y="4"/>
                  </a:lnTo>
                  <a:lnTo>
                    <a:pt x="131" y="26"/>
                  </a:lnTo>
                  <a:lnTo>
                    <a:pt x="138" y="26"/>
                  </a:lnTo>
                  <a:lnTo>
                    <a:pt x="146" y="26"/>
                  </a:lnTo>
                  <a:lnTo>
                    <a:pt x="153" y="5"/>
                  </a:lnTo>
                  <a:lnTo>
                    <a:pt x="154" y="1"/>
                  </a:lnTo>
                  <a:lnTo>
                    <a:pt x="158" y="3"/>
                  </a:lnTo>
                  <a:lnTo>
                    <a:pt x="188" y="13"/>
                  </a:lnTo>
                  <a:lnTo>
                    <a:pt x="192" y="14"/>
                  </a:lnTo>
                  <a:lnTo>
                    <a:pt x="191" y="18"/>
                  </a:lnTo>
                  <a:lnTo>
                    <a:pt x="184" y="39"/>
                  </a:lnTo>
                  <a:lnTo>
                    <a:pt x="191" y="43"/>
                  </a:lnTo>
                  <a:lnTo>
                    <a:pt x="199" y="47"/>
                  </a:lnTo>
                  <a:lnTo>
                    <a:pt x="214" y="33"/>
                  </a:lnTo>
                  <a:lnTo>
                    <a:pt x="217" y="30"/>
                  </a:lnTo>
                  <a:lnTo>
                    <a:pt x="220" y="33"/>
                  </a:lnTo>
                  <a:lnTo>
                    <a:pt x="242" y="58"/>
                  </a:lnTo>
                  <a:lnTo>
                    <a:pt x="244" y="60"/>
                  </a:lnTo>
                  <a:lnTo>
                    <a:pt x="241" y="63"/>
                  </a:lnTo>
                  <a:lnTo>
                    <a:pt x="225" y="77"/>
                  </a:lnTo>
                  <a:lnTo>
                    <a:pt x="229" y="85"/>
                  </a:lnTo>
                  <a:lnTo>
                    <a:pt x="233" y="92"/>
                  </a:lnTo>
                  <a:lnTo>
                    <a:pt x="254" y="88"/>
                  </a:lnTo>
                  <a:lnTo>
                    <a:pt x="258" y="86"/>
                  </a:lnTo>
                  <a:lnTo>
                    <a:pt x="259" y="90"/>
                  </a:lnTo>
                  <a:lnTo>
                    <a:pt x="265" y="122"/>
                  </a:lnTo>
                  <a:lnTo>
                    <a:pt x="265" y="126"/>
                  </a:lnTo>
                  <a:lnTo>
                    <a:pt x="262" y="127"/>
                  </a:lnTo>
                  <a:lnTo>
                    <a:pt x="241" y="131"/>
                  </a:lnTo>
                  <a:lnTo>
                    <a:pt x="241" y="139"/>
                  </a:lnTo>
                  <a:lnTo>
                    <a:pt x="239" y="147"/>
                  </a:lnTo>
                  <a:lnTo>
                    <a:pt x="260" y="154"/>
                  </a:lnTo>
                  <a:lnTo>
                    <a:pt x="264" y="156"/>
                  </a:lnTo>
                  <a:lnTo>
                    <a:pt x="263" y="158"/>
                  </a:lnTo>
                  <a:lnTo>
                    <a:pt x="254" y="190"/>
                  </a:lnTo>
                  <a:lnTo>
                    <a:pt x="252" y="194"/>
                  </a:lnTo>
                  <a:lnTo>
                    <a:pt x="248" y="192"/>
                  </a:lnTo>
                  <a:lnTo>
                    <a:pt x="227" y="186"/>
                  </a:lnTo>
                  <a:lnTo>
                    <a:pt x="224" y="192"/>
                  </a:lnTo>
                  <a:lnTo>
                    <a:pt x="218" y="199"/>
                  </a:lnTo>
                  <a:lnTo>
                    <a:pt x="233" y="215"/>
                  </a:lnTo>
                  <a:lnTo>
                    <a:pt x="237" y="219"/>
                  </a:lnTo>
                  <a:lnTo>
                    <a:pt x="233" y="221"/>
                  </a:lnTo>
                  <a:lnTo>
                    <a:pt x="209" y="242"/>
                  </a:lnTo>
                  <a:lnTo>
                    <a:pt x="207" y="245"/>
                  </a:lnTo>
                  <a:lnTo>
                    <a:pt x="204" y="242"/>
                  </a:lnTo>
                  <a:lnTo>
                    <a:pt x="189" y="225"/>
                  </a:lnTo>
                  <a:lnTo>
                    <a:pt x="182" y="229"/>
                  </a:lnTo>
                  <a:lnTo>
                    <a:pt x="175" y="233"/>
                  </a:lnTo>
                  <a:lnTo>
                    <a:pt x="179" y="254"/>
                  </a:lnTo>
                  <a:lnTo>
                    <a:pt x="180" y="258"/>
                  </a:lnTo>
                  <a:lnTo>
                    <a:pt x="176" y="259"/>
                  </a:lnTo>
                  <a:lnTo>
                    <a:pt x="145" y="266"/>
                  </a:lnTo>
                  <a:lnTo>
                    <a:pt x="141" y="267"/>
                  </a:lnTo>
                  <a:lnTo>
                    <a:pt x="140" y="263"/>
                  </a:lnTo>
                  <a:lnTo>
                    <a:pt x="136" y="241"/>
                  </a:lnTo>
                  <a:lnTo>
                    <a:pt x="127" y="241"/>
                  </a:lnTo>
                  <a:lnTo>
                    <a:pt x="119" y="241"/>
                  </a:lnTo>
                  <a:lnTo>
                    <a:pt x="112" y="262"/>
                  </a:lnTo>
                  <a:lnTo>
                    <a:pt x="111" y="266"/>
                  </a:lnTo>
                  <a:lnTo>
                    <a:pt x="107" y="264"/>
                  </a:lnTo>
                  <a:lnTo>
                    <a:pt x="77" y="254"/>
                  </a:lnTo>
                  <a:lnTo>
                    <a:pt x="73" y="253"/>
                  </a:lnTo>
                  <a:lnTo>
                    <a:pt x="74" y="249"/>
                  </a:lnTo>
                  <a:lnTo>
                    <a:pt x="81" y="228"/>
                  </a:lnTo>
                  <a:lnTo>
                    <a:pt x="74" y="224"/>
                  </a:lnTo>
                  <a:lnTo>
                    <a:pt x="68" y="220"/>
                  </a:lnTo>
                  <a:lnTo>
                    <a:pt x="51" y="234"/>
                  </a:lnTo>
                  <a:lnTo>
                    <a:pt x="48" y="237"/>
                  </a:lnTo>
                  <a:lnTo>
                    <a:pt x="45" y="234"/>
                  </a:lnTo>
                  <a:lnTo>
                    <a:pt x="24" y="209"/>
                  </a:lnTo>
                  <a:lnTo>
                    <a:pt x="22" y="207"/>
                  </a:lnTo>
                  <a:lnTo>
                    <a:pt x="24" y="204"/>
                  </a:lnTo>
                  <a:lnTo>
                    <a:pt x="40" y="190"/>
                  </a:lnTo>
                  <a:lnTo>
                    <a:pt x="36" y="182"/>
                  </a:lnTo>
                  <a:lnTo>
                    <a:pt x="34" y="175"/>
                  </a:lnTo>
                  <a:lnTo>
                    <a:pt x="11" y="179"/>
                  </a:lnTo>
                  <a:lnTo>
                    <a:pt x="7" y="181"/>
                  </a:lnTo>
                  <a:lnTo>
                    <a:pt x="7" y="177"/>
                  </a:lnTo>
                  <a:lnTo>
                    <a:pt x="1" y="145"/>
                  </a:lnTo>
                  <a:lnTo>
                    <a:pt x="0" y="141"/>
                  </a:lnTo>
                  <a:lnTo>
                    <a:pt x="3" y="140"/>
                  </a:lnTo>
                  <a:lnTo>
                    <a:pt x="24" y="136"/>
                  </a:lnTo>
                  <a:lnTo>
                    <a:pt x="24" y="128"/>
                  </a:lnTo>
                  <a:lnTo>
                    <a:pt x="26" y="120"/>
                  </a:lnTo>
                  <a:lnTo>
                    <a:pt x="5" y="114"/>
                  </a:lnTo>
                  <a:lnTo>
                    <a:pt x="1" y="113"/>
                  </a:lnTo>
                  <a:lnTo>
                    <a:pt x="2" y="109"/>
                  </a:lnTo>
                  <a:lnTo>
                    <a:pt x="13" y="77"/>
                  </a:lnTo>
                  <a:lnTo>
                    <a:pt x="14" y="73"/>
                  </a:lnTo>
                  <a:lnTo>
                    <a:pt x="18" y="75"/>
                  </a:lnTo>
                  <a:lnTo>
                    <a:pt x="38" y="81"/>
                  </a:lnTo>
                  <a:lnTo>
                    <a:pt x="43" y="75"/>
                  </a:lnTo>
                  <a:lnTo>
                    <a:pt x="47" y="68"/>
                  </a:lnTo>
                  <a:lnTo>
                    <a:pt x="32" y="52"/>
                  </a:lnTo>
                  <a:lnTo>
                    <a:pt x="30" y="48"/>
                  </a:lnTo>
                  <a:lnTo>
                    <a:pt x="32" y="46"/>
                  </a:lnTo>
                  <a:lnTo>
                    <a:pt x="56" y="25"/>
                  </a:lnTo>
                  <a:lnTo>
                    <a:pt x="60" y="22"/>
                  </a:lnTo>
                  <a:lnTo>
                    <a:pt x="62" y="25"/>
                  </a:lnTo>
                  <a:lnTo>
                    <a:pt x="77" y="42"/>
                  </a:lnTo>
                  <a:lnTo>
                    <a:pt x="83" y="38"/>
                  </a:lnTo>
                  <a:lnTo>
                    <a:pt x="91" y="34"/>
                  </a:lnTo>
                  <a:lnTo>
                    <a:pt x="86" y="13"/>
                  </a:lnTo>
                  <a:lnTo>
                    <a:pt x="86" y="9"/>
                  </a:lnTo>
                  <a:lnTo>
                    <a:pt x="90" y="8"/>
                  </a:lnTo>
                  <a:lnTo>
                    <a:pt x="121" y="1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Freeform 201">
              <a:extLst>
                <a:ext uri="{FF2B5EF4-FFF2-40B4-BE49-F238E27FC236}">
                  <a16:creationId xmlns:a16="http://schemas.microsoft.com/office/drawing/2014/main" id="{D8579AC9-F07D-45D1-BB65-AC85D363964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47480" y="3267328"/>
              <a:ext cx="367928" cy="372699"/>
            </a:xfrm>
            <a:custGeom>
              <a:avLst/>
              <a:gdLst>
                <a:gd name="T0" fmla="*/ 118 w 266"/>
                <a:gd name="T1" fmla="*/ 91 h 265"/>
                <a:gd name="T2" fmla="*/ 93 w 266"/>
                <a:gd name="T3" fmla="*/ 114 h 265"/>
                <a:gd name="T4" fmla="*/ 92 w 266"/>
                <a:gd name="T5" fmla="*/ 146 h 265"/>
                <a:gd name="T6" fmla="*/ 114 w 266"/>
                <a:gd name="T7" fmla="*/ 171 h 265"/>
                <a:gd name="T8" fmla="*/ 147 w 266"/>
                <a:gd name="T9" fmla="*/ 174 h 265"/>
                <a:gd name="T10" fmla="*/ 172 w 266"/>
                <a:gd name="T11" fmla="*/ 150 h 265"/>
                <a:gd name="T12" fmla="*/ 174 w 266"/>
                <a:gd name="T13" fmla="*/ 117 h 265"/>
                <a:gd name="T14" fmla="*/ 151 w 266"/>
                <a:gd name="T15" fmla="*/ 93 h 265"/>
                <a:gd name="T16" fmla="*/ 125 w 266"/>
                <a:gd name="T17" fmla="*/ 0 h 265"/>
                <a:gd name="T18" fmla="*/ 130 w 266"/>
                <a:gd name="T19" fmla="*/ 25 h 265"/>
                <a:gd name="T20" fmla="*/ 147 w 266"/>
                <a:gd name="T21" fmla="*/ 25 h 265"/>
                <a:gd name="T22" fmla="*/ 155 w 266"/>
                <a:gd name="T23" fmla="*/ 1 h 265"/>
                <a:gd name="T24" fmla="*/ 189 w 266"/>
                <a:gd name="T25" fmla="*/ 11 h 265"/>
                <a:gd name="T26" fmla="*/ 191 w 266"/>
                <a:gd name="T27" fmla="*/ 17 h 265"/>
                <a:gd name="T28" fmla="*/ 191 w 266"/>
                <a:gd name="T29" fmla="*/ 42 h 265"/>
                <a:gd name="T30" fmla="*/ 215 w 266"/>
                <a:gd name="T31" fmla="*/ 31 h 265"/>
                <a:gd name="T32" fmla="*/ 220 w 266"/>
                <a:gd name="T33" fmla="*/ 32 h 265"/>
                <a:gd name="T34" fmla="*/ 244 w 266"/>
                <a:gd name="T35" fmla="*/ 59 h 265"/>
                <a:gd name="T36" fmla="*/ 225 w 266"/>
                <a:gd name="T37" fmla="*/ 76 h 265"/>
                <a:gd name="T38" fmla="*/ 232 w 266"/>
                <a:gd name="T39" fmla="*/ 90 h 265"/>
                <a:gd name="T40" fmla="*/ 258 w 266"/>
                <a:gd name="T41" fmla="*/ 85 h 265"/>
                <a:gd name="T42" fmla="*/ 265 w 266"/>
                <a:gd name="T43" fmla="*/ 120 h 265"/>
                <a:gd name="T44" fmla="*/ 262 w 266"/>
                <a:gd name="T45" fmla="*/ 125 h 265"/>
                <a:gd name="T46" fmla="*/ 241 w 266"/>
                <a:gd name="T47" fmla="*/ 138 h 265"/>
                <a:gd name="T48" fmla="*/ 261 w 266"/>
                <a:gd name="T49" fmla="*/ 153 h 265"/>
                <a:gd name="T50" fmla="*/ 263 w 266"/>
                <a:gd name="T51" fmla="*/ 158 h 265"/>
                <a:gd name="T52" fmla="*/ 252 w 266"/>
                <a:gd name="T53" fmla="*/ 192 h 265"/>
                <a:gd name="T54" fmla="*/ 228 w 266"/>
                <a:gd name="T55" fmla="*/ 184 h 265"/>
                <a:gd name="T56" fmla="*/ 219 w 266"/>
                <a:gd name="T57" fmla="*/ 197 h 265"/>
                <a:gd name="T58" fmla="*/ 236 w 266"/>
                <a:gd name="T59" fmla="*/ 217 h 265"/>
                <a:gd name="T60" fmla="*/ 210 w 266"/>
                <a:gd name="T61" fmla="*/ 241 h 265"/>
                <a:gd name="T62" fmla="*/ 203 w 266"/>
                <a:gd name="T63" fmla="*/ 241 h 265"/>
                <a:gd name="T64" fmla="*/ 182 w 266"/>
                <a:gd name="T65" fmla="*/ 229 h 265"/>
                <a:gd name="T66" fmla="*/ 180 w 266"/>
                <a:gd name="T67" fmla="*/ 254 h 265"/>
                <a:gd name="T68" fmla="*/ 176 w 266"/>
                <a:gd name="T69" fmla="*/ 258 h 265"/>
                <a:gd name="T70" fmla="*/ 140 w 266"/>
                <a:gd name="T71" fmla="*/ 265 h 265"/>
                <a:gd name="T72" fmla="*/ 135 w 266"/>
                <a:gd name="T73" fmla="*/ 241 h 265"/>
                <a:gd name="T74" fmla="*/ 119 w 266"/>
                <a:gd name="T75" fmla="*/ 239 h 265"/>
                <a:gd name="T76" fmla="*/ 111 w 266"/>
                <a:gd name="T77" fmla="*/ 264 h 265"/>
                <a:gd name="T78" fmla="*/ 77 w 266"/>
                <a:gd name="T79" fmla="*/ 252 h 265"/>
                <a:gd name="T80" fmla="*/ 75 w 266"/>
                <a:gd name="T81" fmla="*/ 247 h 265"/>
                <a:gd name="T82" fmla="*/ 75 w 266"/>
                <a:gd name="T83" fmla="*/ 222 h 265"/>
                <a:gd name="T84" fmla="*/ 51 w 266"/>
                <a:gd name="T85" fmla="*/ 233 h 265"/>
                <a:gd name="T86" fmla="*/ 46 w 266"/>
                <a:gd name="T87" fmla="*/ 233 h 265"/>
                <a:gd name="T88" fmla="*/ 21 w 266"/>
                <a:gd name="T89" fmla="*/ 205 h 265"/>
                <a:gd name="T90" fmla="*/ 41 w 266"/>
                <a:gd name="T91" fmla="*/ 188 h 265"/>
                <a:gd name="T92" fmla="*/ 33 w 266"/>
                <a:gd name="T93" fmla="*/ 174 h 265"/>
                <a:gd name="T94" fmla="*/ 8 w 266"/>
                <a:gd name="T95" fmla="*/ 179 h 265"/>
                <a:gd name="T96" fmla="*/ 0 w 266"/>
                <a:gd name="T97" fmla="*/ 144 h 265"/>
                <a:gd name="T98" fmla="*/ 4 w 266"/>
                <a:gd name="T99" fmla="*/ 140 h 265"/>
                <a:gd name="T100" fmla="*/ 25 w 266"/>
                <a:gd name="T101" fmla="*/ 127 h 265"/>
                <a:gd name="T102" fmla="*/ 5 w 266"/>
                <a:gd name="T103" fmla="*/ 112 h 265"/>
                <a:gd name="T104" fmla="*/ 3 w 266"/>
                <a:gd name="T105" fmla="*/ 107 h 265"/>
                <a:gd name="T106" fmla="*/ 13 w 266"/>
                <a:gd name="T107" fmla="*/ 73 h 265"/>
                <a:gd name="T108" fmla="*/ 38 w 266"/>
                <a:gd name="T109" fmla="*/ 81 h 265"/>
                <a:gd name="T110" fmla="*/ 47 w 266"/>
                <a:gd name="T111" fmla="*/ 66 h 265"/>
                <a:gd name="T112" fmla="*/ 29 w 266"/>
                <a:gd name="T113" fmla="*/ 48 h 265"/>
                <a:gd name="T114" fmla="*/ 56 w 266"/>
                <a:gd name="T115" fmla="*/ 23 h 265"/>
                <a:gd name="T116" fmla="*/ 62 w 266"/>
                <a:gd name="T117" fmla="*/ 23 h 265"/>
                <a:gd name="T118" fmla="*/ 84 w 266"/>
                <a:gd name="T119" fmla="*/ 36 h 265"/>
                <a:gd name="T120" fmla="*/ 87 w 266"/>
                <a:gd name="T121" fmla="*/ 11 h 265"/>
                <a:gd name="T122" fmla="*/ 89 w 266"/>
                <a:gd name="T123" fmla="*/ 6 h 265"/>
                <a:gd name="T124" fmla="*/ 125 w 266"/>
                <a:gd name="T125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6" h="265">
                  <a:moveTo>
                    <a:pt x="135" y="89"/>
                  </a:moveTo>
                  <a:lnTo>
                    <a:pt x="118" y="91"/>
                  </a:lnTo>
                  <a:lnTo>
                    <a:pt x="104" y="100"/>
                  </a:lnTo>
                  <a:lnTo>
                    <a:pt x="93" y="114"/>
                  </a:lnTo>
                  <a:lnTo>
                    <a:pt x="89" y="131"/>
                  </a:lnTo>
                  <a:lnTo>
                    <a:pt x="92" y="146"/>
                  </a:lnTo>
                  <a:lnTo>
                    <a:pt x="101" y="161"/>
                  </a:lnTo>
                  <a:lnTo>
                    <a:pt x="114" y="171"/>
                  </a:lnTo>
                  <a:lnTo>
                    <a:pt x="131" y="175"/>
                  </a:lnTo>
                  <a:lnTo>
                    <a:pt x="147" y="174"/>
                  </a:lnTo>
                  <a:lnTo>
                    <a:pt x="162" y="165"/>
                  </a:lnTo>
                  <a:lnTo>
                    <a:pt x="172" y="150"/>
                  </a:lnTo>
                  <a:lnTo>
                    <a:pt x="176" y="135"/>
                  </a:lnTo>
                  <a:lnTo>
                    <a:pt x="174" y="117"/>
                  </a:lnTo>
                  <a:lnTo>
                    <a:pt x="165" y="103"/>
                  </a:lnTo>
                  <a:lnTo>
                    <a:pt x="151" y="93"/>
                  </a:lnTo>
                  <a:lnTo>
                    <a:pt x="135" y="89"/>
                  </a:lnTo>
                  <a:close/>
                  <a:moveTo>
                    <a:pt x="125" y="0"/>
                  </a:moveTo>
                  <a:lnTo>
                    <a:pt x="126" y="4"/>
                  </a:lnTo>
                  <a:lnTo>
                    <a:pt x="130" y="25"/>
                  </a:lnTo>
                  <a:lnTo>
                    <a:pt x="139" y="25"/>
                  </a:lnTo>
                  <a:lnTo>
                    <a:pt x="147" y="25"/>
                  </a:lnTo>
                  <a:lnTo>
                    <a:pt x="153" y="5"/>
                  </a:lnTo>
                  <a:lnTo>
                    <a:pt x="155" y="1"/>
                  </a:lnTo>
                  <a:lnTo>
                    <a:pt x="159" y="2"/>
                  </a:lnTo>
                  <a:lnTo>
                    <a:pt x="189" y="11"/>
                  </a:lnTo>
                  <a:lnTo>
                    <a:pt x="193" y="13"/>
                  </a:lnTo>
                  <a:lnTo>
                    <a:pt x="191" y="17"/>
                  </a:lnTo>
                  <a:lnTo>
                    <a:pt x="185" y="38"/>
                  </a:lnTo>
                  <a:lnTo>
                    <a:pt x="191" y="42"/>
                  </a:lnTo>
                  <a:lnTo>
                    <a:pt x="198" y="47"/>
                  </a:lnTo>
                  <a:lnTo>
                    <a:pt x="215" y="31"/>
                  </a:lnTo>
                  <a:lnTo>
                    <a:pt x="218" y="28"/>
                  </a:lnTo>
                  <a:lnTo>
                    <a:pt x="220" y="32"/>
                  </a:lnTo>
                  <a:lnTo>
                    <a:pt x="241" y="56"/>
                  </a:lnTo>
                  <a:lnTo>
                    <a:pt x="244" y="59"/>
                  </a:lnTo>
                  <a:lnTo>
                    <a:pt x="241" y="61"/>
                  </a:lnTo>
                  <a:lnTo>
                    <a:pt x="225" y="76"/>
                  </a:lnTo>
                  <a:lnTo>
                    <a:pt x="229" y="83"/>
                  </a:lnTo>
                  <a:lnTo>
                    <a:pt x="232" y="90"/>
                  </a:lnTo>
                  <a:lnTo>
                    <a:pt x="254" y="86"/>
                  </a:lnTo>
                  <a:lnTo>
                    <a:pt x="258" y="85"/>
                  </a:lnTo>
                  <a:lnTo>
                    <a:pt x="258" y="89"/>
                  </a:lnTo>
                  <a:lnTo>
                    <a:pt x="265" y="120"/>
                  </a:lnTo>
                  <a:lnTo>
                    <a:pt x="266" y="124"/>
                  </a:lnTo>
                  <a:lnTo>
                    <a:pt x="262" y="125"/>
                  </a:lnTo>
                  <a:lnTo>
                    <a:pt x="241" y="129"/>
                  </a:lnTo>
                  <a:lnTo>
                    <a:pt x="241" y="138"/>
                  </a:lnTo>
                  <a:lnTo>
                    <a:pt x="240" y="146"/>
                  </a:lnTo>
                  <a:lnTo>
                    <a:pt x="261" y="153"/>
                  </a:lnTo>
                  <a:lnTo>
                    <a:pt x="265" y="154"/>
                  </a:lnTo>
                  <a:lnTo>
                    <a:pt x="263" y="158"/>
                  </a:lnTo>
                  <a:lnTo>
                    <a:pt x="253" y="188"/>
                  </a:lnTo>
                  <a:lnTo>
                    <a:pt x="252" y="192"/>
                  </a:lnTo>
                  <a:lnTo>
                    <a:pt x="248" y="191"/>
                  </a:lnTo>
                  <a:lnTo>
                    <a:pt x="228" y="184"/>
                  </a:lnTo>
                  <a:lnTo>
                    <a:pt x="223" y="191"/>
                  </a:lnTo>
                  <a:lnTo>
                    <a:pt x="219" y="197"/>
                  </a:lnTo>
                  <a:lnTo>
                    <a:pt x="233" y="214"/>
                  </a:lnTo>
                  <a:lnTo>
                    <a:pt x="236" y="217"/>
                  </a:lnTo>
                  <a:lnTo>
                    <a:pt x="233" y="220"/>
                  </a:lnTo>
                  <a:lnTo>
                    <a:pt x="210" y="241"/>
                  </a:lnTo>
                  <a:lnTo>
                    <a:pt x="206" y="243"/>
                  </a:lnTo>
                  <a:lnTo>
                    <a:pt x="203" y="241"/>
                  </a:lnTo>
                  <a:lnTo>
                    <a:pt x="189" y="225"/>
                  </a:lnTo>
                  <a:lnTo>
                    <a:pt x="182" y="229"/>
                  </a:lnTo>
                  <a:lnTo>
                    <a:pt x="174" y="231"/>
                  </a:lnTo>
                  <a:lnTo>
                    <a:pt x="180" y="254"/>
                  </a:lnTo>
                  <a:lnTo>
                    <a:pt x="180" y="258"/>
                  </a:lnTo>
                  <a:lnTo>
                    <a:pt x="176" y="258"/>
                  </a:lnTo>
                  <a:lnTo>
                    <a:pt x="144" y="264"/>
                  </a:lnTo>
                  <a:lnTo>
                    <a:pt x="140" y="265"/>
                  </a:lnTo>
                  <a:lnTo>
                    <a:pt x="140" y="262"/>
                  </a:lnTo>
                  <a:lnTo>
                    <a:pt x="135" y="241"/>
                  </a:lnTo>
                  <a:lnTo>
                    <a:pt x="127" y="241"/>
                  </a:lnTo>
                  <a:lnTo>
                    <a:pt x="119" y="239"/>
                  </a:lnTo>
                  <a:lnTo>
                    <a:pt x="113" y="260"/>
                  </a:lnTo>
                  <a:lnTo>
                    <a:pt x="111" y="264"/>
                  </a:lnTo>
                  <a:lnTo>
                    <a:pt x="107" y="263"/>
                  </a:lnTo>
                  <a:lnTo>
                    <a:pt x="77" y="252"/>
                  </a:lnTo>
                  <a:lnTo>
                    <a:pt x="73" y="251"/>
                  </a:lnTo>
                  <a:lnTo>
                    <a:pt x="75" y="247"/>
                  </a:lnTo>
                  <a:lnTo>
                    <a:pt x="81" y="227"/>
                  </a:lnTo>
                  <a:lnTo>
                    <a:pt x="75" y="222"/>
                  </a:lnTo>
                  <a:lnTo>
                    <a:pt x="67" y="218"/>
                  </a:lnTo>
                  <a:lnTo>
                    <a:pt x="51" y="233"/>
                  </a:lnTo>
                  <a:lnTo>
                    <a:pt x="49" y="235"/>
                  </a:lnTo>
                  <a:lnTo>
                    <a:pt x="46" y="233"/>
                  </a:lnTo>
                  <a:lnTo>
                    <a:pt x="24" y="209"/>
                  </a:lnTo>
                  <a:lnTo>
                    <a:pt x="21" y="205"/>
                  </a:lnTo>
                  <a:lnTo>
                    <a:pt x="25" y="203"/>
                  </a:lnTo>
                  <a:lnTo>
                    <a:pt x="41" y="188"/>
                  </a:lnTo>
                  <a:lnTo>
                    <a:pt x="37" y="182"/>
                  </a:lnTo>
                  <a:lnTo>
                    <a:pt x="33" y="174"/>
                  </a:lnTo>
                  <a:lnTo>
                    <a:pt x="12" y="179"/>
                  </a:lnTo>
                  <a:lnTo>
                    <a:pt x="8" y="179"/>
                  </a:lnTo>
                  <a:lnTo>
                    <a:pt x="7" y="175"/>
                  </a:lnTo>
                  <a:lnTo>
                    <a:pt x="0" y="144"/>
                  </a:lnTo>
                  <a:lnTo>
                    <a:pt x="0" y="140"/>
                  </a:lnTo>
                  <a:lnTo>
                    <a:pt x="4" y="140"/>
                  </a:lnTo>
                  <a:lnTo>
                    <a:pt x="25" y="135"/>
                  </a:lnTo>
                  <a:lnTo>
                    <a:pt x="25" y="127"/>
                  </a:lnTo>
                  <a:lnTo>
                    <a:pt x="26" y="119"/>
                  </a:lnTo>
                  <a:lnTo>
                    <a:pt x="5" y="112"/>
                  </a:lnTo>
                  <a:lnTo>
                    <a:pt x="1" y="111"/>
                  </a:lnTo>
                  <a:lnTo>
                    <a:pt x="3" y="107"/>
                  </a:lnTo>
                  <a:lnTo>
                    <a:pt x="12" y="77"/>
                  </a:lnTo>
                  <a:lnTo>
                    <a:pt x="13" y="73"/>
                  </a:lnTo>
                  <a:lnTo>
                    <a:pt x="17" y="74"/>
                  </a:lnTo>
                  <a:lnTo>
                    <a:pt x="38" y="81"/>
                  </a:lnTo>
                  <a:lnTo>
                    <a:pt x="42" y="73"/>
                  </a:lnTo>
                  <a:lnTo>
                    <a:pt x="47" y="66"/>
                  </a:lnTo>
                  <a:lnTo>
                    <a:pt x="33" y="51"/>
                  </a:lnTo>
                  <a:lnTo>
                    <a:pt x="29" y="48"/>
                  </a:lnTo>
                  <a:lnTo>
                    <a:pt x="33" y="45"/>
                  </a:lnTo>
                  <a:lnTo>
                    <a:pt x="56" y="23"/>
                  </a:lnTo>
                  <a:lnTo>
                    <a:pt x="59" y="21"/>
                  </a:lnTo>
                  <a:lnTo>
                    <a:pt x="62" y="23"/>
                  </a:lnTo>
                  <a:lnTo>
                    <a:pt x="77" y="40"/>
                  </a:lnTo>
                  <a:lnTo>
                    <a:pt x="84" y="36"/>
                  </a:lnTo>
                  <a:lnTo>
                    <a:pt x="90" y="32"/>
                  </a:lnTo>
                  <a:lnTo>
                    <a:pt x="87" y="11"/>
                  </a:lnTo>
                  <a:lnTo>
                    <a:pt x="85" y="8"/>
                  </a:lnTo>
                  <a:lnTo>
                    <a:pt x="89" y="6"/>
                  </a:lnTo>
                  <a:lnTo>
                    <a:pt x="121" y="0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Freeform 202">
              <a:extLst>
                <a:ext uri="{FF2B5EF4-FFF2-40B4-BE49-F238E27FC236}">
                  <a16:creationId xmlns:a16="http://schemas.microsoft.com/office/drawing/2014/main" id="{DD87BB3C-375A-4BB1-8201-4A28863B822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57546" y="3145985"/>
              <a:ext cx="237110" cy="242686"/>
            </a:xfrm>
            <a:custGeom>
              <a:avLst/>
              <a:gdLst>
                <a:gd name="T0" fmla="*/ 76 w 171"/>
                <a:gd name="T1" fmla="*/ 59 h 172"/>
                <a:gd name="T2" fmla="*/ 61 w 171"/>
                <a:gd name="T3" fmla="*/ 75 h 172"/>
                <a:gd name="T4" fmla="*/ 59 w 171"/>
                <a:gd name="T5" fmla="*/ 95 h 172"/>
                <a:gd name="T6" fmla="*/ 74 w 171"/>
                <a:gd name="T7" fmla="*/ 112 h 172"/>
                <a:gd name="T8" fmla="*/ 95 w 171"/>
                <a:gd name="T9" fmla="*/ 113 h 172"/>
                <a:gd name="T10" fmla="*/ 110 w 171"/>
                <a:gd name="T11" fmla="*/ 97 h 172"/>
                <a:gd name="T12" fmla="*/ 112 w 171"/>
                <a:gd name="T13" fmla="*/ 77 h 172"/>
                <a:gd name="T14" fmla="*/ 97 w 171"/>
                <a:gd name="T15" fmla="*/ 60 h 172"/>
                <a:gd name="T16" fmla="*/ 80 w 171"/>
                <a:gd name="T17" fmla="*/ 0 h 172"/>
                <a:gd name="T18" fmla="*/ 84 w 171"/>
                <a:gd name="T19" fmla="*/ 17 h 172"/>
                <a:gd name="T20" fmla="*/ 99 w 171"/>
                <a:gd name="T21" fmla="*/ 4 h 172"/>
                <a:gd name="T22" fmla="*/ 101 w 171"/>
                <a:gd name="T23" fmla="*/ 3 h 172"/>
                <a:gd name="T24" fmla="*/ 124 w 171"/>
                <a:gd name="T25" fmla="*/ 9 h 172"/>
                <a:gd name="T26" fmla="*/ 118 w 171"/>
                <a:gd name="T27" fmla="*/ 25 h 172"/>
                <a:gd name="T28" fmla="*/ 138 w 171"/>
                <a:gd name="T29" fmla="*/ 21 h 172"/>
                <a:gd name="T30" fmla="*/ 142 w 171"/>
                <a:gd name="T31" fmla="*/ 22 h 172"/>
                <a:gd name="T32" fmla="*/ 156 w 171"/>
                <a:gd name="T33" fmla="*/ 40 h 172"/>
                <a:gd name="T34" fmla="*/ 145 w 171"/>
                <a:gd name="T35" fmla="*/ 50 h 172"/>
                <a:gd name="T36" fmla="*/ 163 w 171"/>
                <a:gd name="T37" fmla="*/ 57 h 172"/>
                <a:gd name="T38" fmla="*/ 165 w 171"/>
                <a:gd name="T39" fmla="*/ 58 h 172"/>
                <a:gd name="T40" fmla="*/ 171 w 171"/>
                <a:gd name="T41" fmla="*/ 81 h 172"/>
                <a:gd name="T42" fmla="*/ 155 w 171"/>
                <a:gd name="T43" fmla="*/ 84 h 172"/>
                <a:gd name="T44" fmla="*/ 167 w 171"/>
                <a:gd name="T45" fmla="*/ 98 h 172"/>
                <a:gd name="T46" fmla="*/ 169 w 171"/>
                <a:gd name="T47" fmla="*/ 102 h 172"/>
                <a:gd name="T48" fmla="*/ 162 w 171"/>
                <a:gd name="T49" fmla="*/ 125 h 172"/>
                <a:gd name="T50" fmla="*/ 146 w 171"/>
                <a:gd name="T51" fmla="*/ 119 h 172"/>
                <a:gd name="T52" fmla="*/ 150 w 171"/>
                <a:gd name="T53" fmla="*/ 138 h 172"/>
                <a:gd name="T54" fmla="*/ 150 w 171"/>
                <a:gd name="T55" fmla="*/ 142 h 172"/>
                <a:gd name="T56" fmla="*/ 133 w 171"/>
                <a:gd name="T57" fmla="*/ 157 h 172"/>
                <a:gd name="T58" fmla="*/ 121 w 171"/>
                <a:gd name="T59" fmla="*/ 144 h 172"/>
                <a:gd name="T60" fmla="*/ 116 w 171"/>
                <a:gd name="T61" fmla="*/ 164 h 172"/>
                <a:gd name="T62" fmla="*/ 113 w 171"/>
                <a:gd name="T63" fmla="*/ 167 h 172"/>
                <a:gd name="T64" fmla="*/ 91 w 171"/>
                <a:gd name="T65" fmla="*/ 172 h 172"/>
                <a:gd name="T66" fmla="*/ 87 w 171"/>
                <a:gd name="T67" fmla="*/ 155 h 172"/>
                <a:gd name="T68" fmla="*/ 72 w 171"/>
                <a:gd name="T69" fmla="*/ 168 h 172"/>
                <a:gd name="T70" fmla="*/ 70 w 171"/>
                <a:gd name="T71" fmla="*/ 169 h 172"/>
                <a:gd name="T72" fmla="*/ 48 w 171"/>
                <a:gd name="T73" fmla="*/ 163 h 172"/>
                <a:gd name="T74" fmla="*/ 53 w 171"/>
                <a:gd name="T75" fmla="*/ 147 h 172"/>
                <a:gd name="T76" fmla="*/ 33 w 171"/>
                <a:gd name="T77" fmla="*/ 151 h 172"/>
                <a:gd name="T78" fmla="*/ 29 w 171"/>
                <a:gd name="T79" fmla="*/ 150 h 172"/>
                <a:gd name="T80" fmla="*/ 15 w 171"/>
                <a:gd name="T81" fmla="*/ 132 h 172"/>
                <a:gd name="T82" fmla="*/ 27 w 171"/>
                <a:gd name="T83" fmla="*/ 122 h 172"/>
                <a:gd name="T84" fmla="*/ 8 w 171"/>
                <a:gd name="T85" fmla="*/ 115 h 172"/>
                <a:gd name="T86" fmla="*/ 6 w 171"/>
                <a:gd name="T87" fmla="*/ 114 h 172"/>
                <a:gd name="T88" fmla="*/ 0 w 171"/>
                <a:gd name="T89" fmla="*/ 91 h 172"/>
                <a:gd name="T90" fmla="*/ 16 w 171"/>
                <a:gd name="T91" fmla="*/ 88 h 172"/>
                <a:gd name="T92" fmla="*/ 4 w 171"/>
                <a:gd name="T93" fmla="*/ 74 h 172"/>
                <a:gd name="T94" fmla="*/ 2 w 171"/>
                <a:gd name="T95" fmla="*/ 70 h 172"/>
                <a:gd name="T96" fmla="*/ 10 w 171"/>
                <a:gd name="T97" fmla="*/ 47 h 172"/>
                <a:gd name="T98" fmla="*/ 25 w 171"/>
                <a:gd name="T99" fmla="*/ 53 h 172"/>
                <a:gd name="T100" fmla="*/ 21 w 171"/>
                <a:gd name="T101" fmla="*/ 34 h 172"/>
                <a:gd name="T102" fmla="*/ 21 w 171"/>
                <a:gd name="T103" fmla="*/ 30 h 172"/>
                <a:gd name="T104" fmla="*/ 38 w 171"/>
                <a:gd name="T105" fmla="*/ 15 h 172"/>
                <a:gd name="T106" fmla="*/ 50 w 171"/>
                <a:gd name="T107" fmla="*/ 28 h 172"/>
                <a:gd name="T108" fmla="*/ 55 w 171"/>
                <a:gd name="T109" fmla="*/ 9 h 172"/>
                <a:gd name="T110" fmla="*/ 58 w 171"/>
                <a:gd name="T111" fmla="*/ 5 h 172"/>
                <a:gd name="T112" fmla="*/ 80 w 171"/>
                <a:gd name="T113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1" h="172">
                  <a:moveTo>
                    <a:pt x="87" y="58"/>
                  </a:moveTo>
                  <a:lnTo>
                    <a:pt x="76" y="59"/>
                  </a:lnTo>
                  <a:lnTo>
                    <a:pt x="67" y="66"/>
                  </a:lnTo>
                  <a:lnTo>
                    <a:pt x="61" y="75"/>
                  </a:lnTo>
                  <a:lnTo>
                    <a:pt x="58" y="84"/>
                  </a:lnTo>
                  <a:lnTo>
                    <a:pt x="59" y="95"/>
                  </a:lnTo>
                  <a:lnTo>
                    <a:pt x="65" y="105"/>
                  </a:lnTo>
                  <a:lnTo>
                    <a:pt x="74" y="112"/>
                  </a:lnTo>
                  <a:lnTo>
                    <a:pt x="84" y="114"/>
                  </a:lnTo>
                  <a:lnTo>
                    <a:pt x="95" y="113"/>
                  </a:lnTo>
                  <a:lnTo>
                    <a:pt x="104" y="106"/>
                  </a:lnTo>
                  <a:lnTo>
                    <a:pt x="110" y="97"/>
                  </a:lnTo>
                  <a:lnTo>
                    <a:pt x="113" y="88"/>
                  </a:lnTo>
                  <a:lnTo>
                    <a:pt x="112" y="77"/>
                  </a:lnTo>
                  <a:lnTo>
                    <a:pt x="107" y="67"/>
                  </a:lnTo>
                  <a:lnTo>
                    <a:pt x="97" y="60"/>
                  </a:lnTo>
                  <a:lnTo>
                    <a:pt x="87" y="58"/>
                  </a:lnTo>
                  <a:close/>
                  <a:moveTo>
                    <a:pt x="80" y="0"/>
                  </a:moveTo>
                  <a:lnTo>
                    <a:pt x="82" y="3"/>
                  </a:lnTo>
                  <a:lnTo>
                    <a:pt x="84" y="17"/>
                  </a:lnTo>
                  <a:lnTo>
                    <a:pt x="95" y="17"/>
                  </a:lnTo>
                  <a:lnTo>
                    <a:pt x="99" y="4"/>
                  </a:lnTo>
                  <a:lnTo>
                    <a:pt x="100" y="2"/>
                  </a:lnTo>
                  <a:lnTo>
                    <a:pt x="101" y="3"/>
                  </a:lnTo>
                  <a:lnTo>
                    <a:pt x="121" y="9"/>
                  </a:lnTo>
                  <a:lnTo>
                    <a:pt x="124" y="9"/>
                  </a:lnTo>
                  <a:lnTo>
                    <a:pt x="124" y="12"/>
                  </a:lnTo>
                  <a:lnTo>
                    <a:pt x="118" y="25"/>
                  </a:lnTo>
                  <a:lnTo>
                    <a:pt x="128" y="32"/>
                  </a:lnTo>
                  <a:lnTo>
                    <a:pt x="138" y="21"/>
                  </a:lnTo>
                  <a:lnTo>
                    <a:pt x="139" y="20"/>
                  </a:lnTo>
                  <a:lnTo>
                    <a:pt x="142" y="22"/>
                  </a:lnTo>
                  <a:lnTo>
                    <a:pt x="155" y="37"/>
                  </a:lnTo>
                  <a:lnTo>
                    <a:pt x="156" y="40"/>
                  </a:lnTo>
                  <a:lnTo>
                    <a:pt x="155" y="41"/>
                  </a:lnTo>
                  <a:lnTo>
                    <a:pt x="145" y="50"/>
                  </a:lnTo>
                  <a:lnTo>
                    <a:pt x="150" y="59"/>
                  </a:lnTo>
                  <a:lnTo>
                    <a:pt x="163" y="57"/>
                  </a:lnTo>
                  <a:lnTo>
                    <a:pt x="165" y="55"/>
                  </a:lnTo>
                  <a:lnTo>
                    <a:pt x="165" y="58"/>
                  </a:lnTo>
                  <a:lnTo>
                    <a:pt x="171" y="79"/>
                  </a:lnTo>
                  <a:lnTo>
                    <a:pt x="171" y="81"/>
                  </a:lnTo>
                  <a:lnTo>
                    <a:pt x="168" y="81"/>
                  </a:lnTo>
                  <a:lnTo>
                    <a:pt x="155" y="84"/>
                  </a:lnTo>
                  <a:lnTo>
                    <a:pt x="154" y="95"/>
                  </a:lnTo>
                  <a:lnTo>
                    <a:pt x="167" y="98"/>
                  </a:lnTo>
                  <a:lnTo>
                    <a:pt x="169" y="100"/>
                  </a:lnTo>
                  <a:lnTo>
                    <a:pt x="169" y="102"/>
                  </a:lnTo>
                  <a:lnTo>
                    <a:pt x="163" y="122"/>
                  </a:lnTo>
                  <a:lnTo>
                    <a:pt x="162" y="125"/>
                  </a:lnTo>
                  <a:lnTo>
                    <a:pt x="159" y="123"/>
                  </a:lnTo>
                  <a:lnTo>
                    <a:pt x="146" y="119"/>
                  </a:lnTo>
                  <a:lnTo>
                    <a:pt x="141" y="127"/>
                  </a:lnTo>
                  <a:lnTo>
                    <a:pt x="150" y="138"/>
                  </a:lnTo>
                  <a:lnTo>
                    <a:pt x="151" y="140"/>
                  </a:lnTo>
                  <a:lnTo>
                    <a:pt x="150" y="142"/>
                  </a:lnTo>
                  <a:lnTo>
                    <a:pt x="134" y="156"/>
                  </a:lnTo>
                  <a:lnTo>
                    <a:pt x="133" y="157"/>
                  </a:lnTo>
                  <a:lnTo>
                    <a:pt x="131" y="155"/>
                  </a:lnTo>
                  <a:lnTo>
                    <a:pt x="121" y="144"/>
                  </a:lnTo>
                  <a:lnTo>
                    <a:pt x="112" y="150"/>
                  </a:lnTo>
                  <a:lnTo>
                    <a:pt x="116" y="164"/>
                  </a:lnTo>
                  <a:lnTo>
                    <a:pt x="116" y="165"/>
                  </a:lnTo>
                  <a:lnTo>
                    <a:pt x="113" y="167"/>
                  </a:lnTo>
                  <a:lnTo>
                    <a:pt x="93" y="170"/>
                  </a:lnTo>
                  <a:lnTo>
                    <a:pt x="91" y="172"/>
                  </a:lnTo>
                  <a:lnTo>
                    <a:pt x="90" y="169"/>
                  </a:lnTo>
                  <a:lnTo>
                    <a:pt x="87" y="155"/>
                  </a:lnTo>
                  <a:lnTo>
                    <a:pt x="76" y="155"/>
                  </a:lnTo>
                  <a:lnTo>
                    <a:pt x="72" y="168"/>
                  </a:lnTo>
                  <a:lnTo>
                    <a:pt x="71" y="170"/>
                  </a:lnTo>
                  <a:lnTo>
                    <a:pt x="70" y="169"/>
                  </a:lnTo>
                  <a:lnTo>
                    <a:pt x="50" y="163"/>
                  </a:lnTo>
                  <a:lnTo>
                    <a:pt x="48" y="163"/>
                  </a:lnTo>
                  <a:lnTo>
                    <a:pt x="48" y="160"/>
                  </a:lnTo>
                  <a:lnTo>
                    <a:pt x="53" y="147"/>
                  </a:lnTo>
                  <a:lnTo>
                    <a:pt x="44" y="140"/>
                  </a:lnTo>
                  <a:lnTo>
                    <a:pt x="33" y="151"/>
                  </a:lnTo>
                  <a:lnTo>
                    <a:pt x="32" y="152"/>
                  </a:lnTo>
                  <a:lnTo>
                    <a:pt x="29" y="150"/>
                  </a:lnTo>
                  <a:lnTo>
                    <a:pt x="16" y="135"/>
                  </a:lnTo>
                  <a:lnTo>
                    <a:pt x="15" y="132"/>
                  </a:lnTo>
                  <a:lnTo>
                    <a:pt x="16" y="131"/>
                  </a:lnTo>
                  <a:lnTo>
                    <a:pt x="27" y="122"/>
                  </a:lnTo>
                  <a:lnTo>
                    <a:pt x="21" y="113"/>
                  </a:lnTo>
                  <a:lnTo>
                    <a:pt x="8" y="115"/>
                  </a:lnTo>
                  <a:lnTo>
                    <a:pt x="6" y="117"/>
                  </a:lnTo>
                  <a:lnTo>
                    <a:pt x="6" y="114"/>
                  </a:lnTo>
                  <a:lnTo>
                    <a:pt x="0" y="93"/>
                  </a:lnTo>
                  <a:lnTo>
                    <a:pt x="0" y="91"/>
                  </a:lnTo>
                  <a:lnTo>
                    <a:pt x="3" y="91"/>
                  </a:lnTo>
                  <a:lnTo>
                    <a:pt x="16" y="88"/>
                  </a:lnTo>
                  <a:lnTo>
                    <a:pt x="17" y="77"/>
                  </a:lnTo>
                  <a:lnTo>
                    <a:pt x="4" y="74"/>
                  </a:lnTo>
                  <a:lnTo>
                    <a:pt x="2" y="72"/>
                  </a:lnTo>
                  <a:lnTo>
                    <a:pt x="2" y="70"/>
                  </a:lnTo>
                  <a:lnTo>
                    <a:pt x="8" y="50"/>
                  </a:lnTo>
                  <a:lnTo>
                    <a:pt x="10" y="47"/>
                  </a:lnTo>
                  <a:lnTo>
                    <a:pt x="12" y="49"/>
                  </a:lnTo>
                  <a:lnTo>
                    <a:pt x="25" y="53"/>
                  </a:lnTo>
                  <a:lnTo>
                    <a:pt x="31" y="45"/>
                  </a:lnTo>
                  <a:lnTo>
                    <a:pt x="21" y="34"/>
                  </a:lnTo>
                  <a:lnTo>
                    <a:pt x="20" y="32"/>
                  </a:lnTo>
                  <a:lnTo>
                    <a:pt x="21" y="30"/>
                  </a:lnTo>
                  <a:lnTo>
                    <a:pt x="37" y="16"/>
                  </a:lnTo>
                  <a:lnTo>
                    <a:pt x="38" y="15"/>
                  </a:lnTo>
                  <a:lnTo>
                    <a:pt x="40" y="17"/>
                  </a:lnTo>
                  <a:lnTo>
                    <a:pt x="50" y="28"/>
                  </a:lnTo>
                  <a:lnTo>
                    <a:pt x="59" y="22"/>
                  </a:lnTo>
                  <a:lnTo>
                    <a:pt x="55" y="9"/>
                  </a:lnTo>
                  <a:lnTo>
                    <a:pt x="55" y="7"/>
                  </a:lnTo>
                  <a:lnTo>
                    <a:pt x="58" y="5"/>
                  </a:lnTo>
                  <a:lnTo>
                    <a:pt x="78" y="2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Freeform 203">
              <a:extLst>
                <a:ext uri="{FF2B5EF4-FFF2-40B4-BE49-F238E27FC236}">
                  <a16:creationId xmlns:a16="http://schemas.microsoft.com/office/drawing/2014/main" id="{2660C554-DE8B-4429-AECA-FF1748DA10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58173" y="2790627"/>
              <a:ext cx="858496" cy="849400"/>
            </a:xfrm>
            <a:custGeom>
              <a:avLst/>
              <a:gdLst>
                <a:gd name="T0" fmla="*/ 276 w 613"/>
                <a:gd name="T1" fmla="*/ 180 h 613"/>
                <a:gd name="T2" fmla="*/ 224 w 613"/>
                <a:gd name="T3" fmla="*/ 205 h 613"/>
                <a:gd name="T4" fmla="*/ 189 w 613"/>
                <a:gd name="T5" fmla="*/ 249 h 613"/>
                <a:gd name="T6" fmla="*/ 174 w 613"/>
                <a:gd name="T7" fmla="*/ 307 h 613"/>
                <a:gd name="T8" fmla="*/ 187 w 613"/>
                <a:gd name="T9" fmla="*/ 364 h 613"/>
                <a:gd name="T10" fmla="*/ 224 w 613"/>
                <a:gd name="T11" fmla="*/ 409 h 613"/>
                <a:gd name="T12" fmla="*/ 276 w 613"/>
                <a:gd name="T13" fmla="*/ 435 h 613"/>
                <a:gd name="T14" fmla="*/ 337 w 613"/>
                <a:gd name="T15" fmla="*/ 435 h 613"/>
                <a:gd name="T16" fmla="*/ 388 w 613"/>
                <a:gd name="T17" fmla="*/ 409 h 613"/>
                <a:gd name="T18" fmla="*/ 424 w 613"/>
                <a:gd name="T19" fmla="*/ 364 h 613"/>
                <a:gd name="T20" fmla="*/ 437 w 613"/>
                <a:gd name="T21" fmla="*/ 307 h 613"/>
                <a:gd name="T22" fmla="*/ 424 w 613"/>
                <a:gd name="T23" fmla="*/ 249 h 613"/>
                <a:gd name="T24" fmla="*/ 388 w 613"/>
                <a:gd name="T25" fmla="*/ 205 h 613"/>
                <a:gd name="T26" fmla="*/ 337 w 613"/>
                <a:gd name="T27" fmla="*/ 180 h 613"/>
                <a:gd name="T28" fmla="*/ 262 w 613"/>
                <a:gd name="T29" fmla="*/ 0 h 613"/>
                <a:gd name="T30" fmla="*/ 350 w 613"/>
                <a:gd name="T31" fmla="*/ 92 h 613"/>
                <a:gd name="T32" fmla="*/ 405 w 613"/>
                <a:gd name="T33" fmla="*/ 112 h 613"/>
                <a:gd name="T34" fmla="*/ 494 w 613"/>
                <a:gd name="T35" fmla="*/ 62 h 613"/>
                <a:gd name="T36" fmla="*/ 490 w 613"/>
                <a:gd name="T37" fmla="*/ 189 h 613"/>
                <a:gd name="T38" fmla="*/ 520 w 613"/>
                <a:gd name="T39" fmla="*/ 263 h 613"/>
                <a:gd name="T40" fmla="*/ 613 w 613"/>
                <a:gd name="T41" fmla="*/ 351 h 613"/>
                <a:gd name="T42" fmla="*/ 513 w 613"/>
                <a:gd name="T43" fmla="*/ 377 h 613"/>
                <a:gd name="T44" fmla="*/ 489 w 613"/>
                <a:gd name="T45" fmla="*/ 427 h 613"/>
                <a:gd name="T46" fmla="*/ 494 w 613"/>
                <a:gd name="T47" fmla="*/ 557 h 613"/>
                <a:gd name="T48" fmla="*/ 402 w 613"/>
                <a:gd name="T49" fmla="*/ 503 h 613"/>
                <a:gd name="T50" fmla="*/ 350 w 613"/>
                <a:gd name="T51" fmla="*/ 521 h 613"/>
                <a:gd name="T52" fmla="*/ 262 w 613"/>
                <a:gd name="T53" fmla="*/ 613 h 613"/>
                <a:gd name="T54" fmla="*/ 224 w 613"/>
                <a:gd name="T55" fmla="*/ 510 h 613"/>
                <a:gd name="T56" fmla="*/ 122 w 613"/>
                <a:gd name="T57" fmla="*/ 557 h 613"/>
                <a:gd name="T58" fmla="*/ 124 w 613"/>
                <a:gd name="T59" fmla="*/ 430 h 613"/>
                <a:gd name="T60" fmla="*/ 100 w 613"/>
                <a:gd name="T61" fmla="*/ 379 h 613"/>
                <a:gd name="T62" fmla="*/ 0 w 613"/>
                <a:gd name="T63" fmla="*/ 351 h 613"/>
                <a:gd name="T64" fmla="*/ 92 w 613"/>
                <a:gd name="T65" fmla="*/ 263 h 613"/>
                <a:gd name="T66" fmla="*/ 110 w 613"/>
                <a:gd name="T67" fmla="*/ 210 h 613"/>
                <a:gd name="T68" fmla="*/ 60 w 613"/>
                <a:gd name="T69" fmla="*/ 123 h 613"/>
                <a:gd name="T70" fmla="*/ 185 w 613"/>
                <a:gd name="T71" fmla="*/ 125 h 613"/>
                <a:gd name="T72" fmla="*/ 234 w 613"/>
                <a:gd name="T73" fmla="*/ 100 h 613"/>
                <a:gd name="T74" fmla="*/ 262 w 613"/>
                <a:gd name="T75" fmla="*/ 0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3" h="613">
                  <a:moveTo>
                    <a:pt x="306" y="176"/>
                  </a:moveTo>
                  <a:lnTo>
                    <a:pt x="276" y="180"/>
                  </a:lnTo>
                  <a:lnTo>
                    <a:pt x="248" y="189"/>
                  </a:lnTo>
                  <a:lnTo>
                    <a:pt x="224" y="205"/>
                  </a:lnTo>
                  <a:lnTo>
                    <a:pt x="203" y="225"/>
                  </a:lnTo>
                  <a:lnTo>
                    <a:pt x="189" y="249"/>
                  </a:lnTo>
                  <a:lnTo>
                    <a:pt x="178" y="277"/>
                  </a:lnTo>
                  <a:lnTo>
                    <a:pt x="174" y="307"/>
                  </a:lnTo>
                  <a:lnTo>
                    <a:pt x="178" y="337"/>
                  </a:lnTo>
                  <a:lnTo>
                    <a:pt x="187" y="364"/>
                  </a:lnTo>
                  <a:lnTo>
                    <a:pt x="203" y="389"/>
                  </a:lnTo>
                  <a:lnTo>
                    <a:pt x="224" y="409"/>
                  </a:lnTo>
                  <a:lnTo>
                    <a:pt x="248" y="425"/>
                  </a:lnTo>
                  <a:lnTo>
                    <a:pt x="276" y="435"/>
                  </a:lnTo>
                  <a:lnTo>
                    <a:pt x="306" y="439"/>
                  </a:lnTo>
                  <a:lnTo>
                    <a:pt x="337" y="435"/>
                  </a:lnTo>
                  <a:lnTo>
                    <a:pt x="364" y="425"/>
                  </a:lnTo>
                  <a:lnTo>
                    <a:pt x="388" y="409"/>
                  </a:lnTo>
                  <a:lnTo>
                    <a:pt x="409" y="389"/>
                  </a:lnTo>
                  <a:lnTo>
                    <a:pt x="424" y="364"/>
                  </a:lnTo>
                  <a:lnTo>
                    <a:pt x="434" y="337"/>
                  </a:lnTo>
                  <a:lnTo>
                    <a:pt x="437" y="307"/>
                  </a:lnTo>
                  <a:lnTo>
                    <a:pt x="434" y="277"/>
                  </a:lnTo>
                  <a:lnTo>
                    <a:pt x="424" y="249"/>
                  </a:lnTo>
                  <a:lnTo>
                    <a:pt x="409" y="225"/>
                  </a:lnTo>
                  <a:lnTo>
                    <a:pt x="388" y="205"/>
                  </a:lnTo>
                  <a:lnTo>
                    <a:pt x="364" y="189"/>
                  </a:lnTo>
                  <a:lnTo>
                    <a:pt x="337" y="180"/>
                  </a:lnTo>
                  <a:lnTo>
                    <a:pt x="306" y="176"/>
                  </a:lnTo>
                  <a:close/>
                  <a:moveTo>
                    <a:pt x="262" y="0"/>
                  </a:moveTo>
                  <a:lnTo>
                    <a:pt x="350" y="0"/>
                  </a:lnTo>
                  <a:lnTo>
                    <a:pt x="350" y="92"/>
                  </a:lnTo>
                  <a:lnTo>
                    <a:pt x="379" y="100"/>
                  </a:lnTo>
                  <a:lnTo>
                    <a:pt x="405" y="112"/>
                  </a:lnTo>
                  <a:lnTo>
                    <a:pt x="430" y="126"/>
                  </a:lnTo>
                  <a:lnTo>
                    <a:pt x="494" y="62"/>
                  </a:lnTo>
                  <a:lnTo>
                    <a:pt x="555" y="123"/>
                  </a:lnTo>
                  <a:lnTo>
                    <a:pt x="490" y="189"/>
                  </a:lnTo>
                  <a:lnTo>
                    <a:pt x="508" y="224"/>
                  </a:lnTo>
                  <a:lnTo>
                    <a:pt x="520" y="263"/>
                  </a:lnTo>
                  <a:lnTo>
                    <a:pt x="613" y="263"/>
                  </a:lnTo>
                  <a:lnTo>
                    <a:pt x="613" y="351"/>
                  </a:lnTo>
                  <a:lnTo>
                    <a:pt x="520" y="351"/>
                  </a:lnTo>
                  <a:lnTo>
                    <a:pt x="513" y="377"/>
                  </a:lnTo>
                  <a:lnTo>
                    <a:pt x="503" y="404"/>
                  </a:lnTo>
                  <a:lnTo>
                    <a:pt x="489" y="427"/>
                  </a:lnTo>
                  <a:lnTo>
                    <a:pt x="555" y="495"/>
                  </a:lnTo>
                  <a:lnTo>
                    <a:pt x="494" y="557"/>
                  </a:lnTo>
                  <a:lnTo>
                    <a:pt x="427" y="490"/>
                  </a:lnTo>
                  <a:lnTo>
                    <a:pt x="402" y="503"/>
                  </a:lnTo>
                  <a:lnTo>
                    <a:pt x="377" y="514"/>
                  </a:lnTo>
                  <a:lnTo>
                    <a:pt x="350" y="521"/>
                  </a:lnTo>
                  <a:lnTo>
                    <a:pt x="350" y="613"/>
                  </a:lnTo>
                  <a:lnTo>
                    <a:pt x="262" y="613"/>
                  </a:lnTo>
                  <a:lnTo>
                    <a:pt x="262" y="521"/>
                  </a:lnTo>
                  <a:lnTo>
                    <a:pt x="224" y="510"/>
                  </a:lnTo>
                  <a:lnTo>
                    <a:pt x="189" y="491"/>
                  </a:lnTo>
                  <a:lnTo>
                    <a:pt x="122" y="557"/>
                  </a:lnTo>
                  <a:lnTo>
                    <a:pt x="60" y="495"/>
                  </a:lnTo>
                  <a:lnTo>
                    <a:pt x="124" y="430"/>
                  </a:lnTo>
                  <a:lnTo>
                    <a:pt x="110" y="406"/>
                  </a:lnTo>
                  <a:lnTo>
                    <a:pt x="100" y="379"/>
                  </a:lnTo>
                  <a:lnTo>
                    <a:pt x="92" y="351"/>
                  </a:lnTo>
                  <a:lnTo>
                    <a:pt x="0" y="351"/>
                  </a:lnTo>
                  <a:lnTo>
                    <a:pt x="0" y="263"/>
                  </a:lnTo>
                  <a:lnTo>
                    <a:pt x="92" y="263"/>
                  </a:lnTo>
                  <a:lnTo>
                    <a:pt x="98" y="236"/>
                  </a:lnTo>
                  <a:lnTo>
                    <a:pt x="110" y="210"/>
                  </a:lnTo>
                  <a:lnTo>
                    <a:pt x="123" y="186"/>
                  </a:lnTo>
                  <a:lnTo>
                    <a:pt x="60" y="123"/>
                  </a:lnTo>
                  <a:lnTo>
                    <a:pt x="122" y="62"/>
                  </a:lnTo>
                  <a:lnTo>
                    <a:pt x="185" y="125"/>
                  </a:lnTo>
                  <a:lnTo>
                    <a:pt x="210" y="110"/>
                  </a:lnTo>
                  <a:lnTo>
                    <a:pt x="234" y="100"/>
                  </a:lnTo>
                  <a:lnTo>
                    <a:pt x="262" y="92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rgbClr val="FDA6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Freeform 204">
              <a:extLst>
                <a:ext uri="{FF2B5EF4-FFF2-40B4-BE49-F238E27FC236}">
                  <a16:creationId xmlns:a16="http://schemas.microsoft.com/office/drawing/2014/main" id="{5B677BB3-F18B-4ECB-BDC8-2B2A704AAC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94650" y="3579352"/>
              <a:ext cx="850317" cy="858070"/>
            </a:xfrm>
            <a:custGeom>
              <a:avLst/>
              <a:gdLst>
                <a:gd name="T0" fmla="*/ 277 w 613"/>
                <a:gd name="T1" fmla="*/ 178 h 613"/>
                <a:gd name="T2" fmla="*/ 224 w 613"/>
                <a:gd name="T3" fmla="*/ 204 h 613"/>
                <a:gd name="T4" fmla="*/ 189 w 613"/>
                <a:gd name="T5" fmla="*/ 249 h 613"/>
                <a:gd name="T6" fmla="*/ 176 w 613"/>
                <a:gd name="T7" fmla="*/ 307 h 613"/>
                <a:gd name="T8" fmla="*/ 189 w 613"/>
                <a:gd name="T9" fmla="*/ 364 h 613"/>
                <a:gd name="T10" fmla="*/ 224 w 613"/>
                <a:gd name="T11" fmla="*/ 409 h 613"/>
                <a:gd name="T12" fmla="*/ 277 w 613"/>
                <a:gd name="T13" fmla="*/ 434 h 613"/>
                <a:gd name="T14" fmla="*/ 337 w 613"/>
                <a:gd name="T15" fmla="*/ 434 h 613"/>
                <a:gd name="T16" fmla="*/ 389 w 613"/>
                <a:gd name="T17" fmla="*/ 409 h 613"/>
                <a:gd name="T18" fmla="*/ 425 w 613"/>
                <a:gd name="T19" fmla="*/ 364 h 613"/>
                <a:gd name="T20" fmla="*/ 438 w 613"/>
                <a:gd name="T21" fmla="*/ 307 h 613"/>
                <a:gd name="T22" fmla="*/ 425 w 613"/>
                <a:gd name="T23" fmla="*/ 249 h 613"/>
                <a:gd name="T24" fmla="*/ 389 w 613"/>
                <a:gd name="T25" fmla="*/ 204 h 613"/>
                <a:gd name="T26" fmla="*/ 337 w 613"/>
                <a:gd name="T27" fmla="*/ 178 h 613"/>
                <a:gd name="T28" fmla="*/ 262 w 613"/>
                <a:gd name="T29" fmla="*/ 0 h 613"/>
                <a:gd name="T30" fmla="*/ 350 w 613"/>
                <a:gd name="T31" fmla="*/ 92 h 613"/>
                <a:gd name="T32" fmla="*/ 405 w 613"/>
                <a:gd name="T33" fmla="*/ 111 h 613"/>
                <a:gd name="T34" fmla="*/ 494 w 613"/>
                <a:gd name="T35" fmla="*/ 60 h 613"/>
                <a:gd name="T36" fmla="*/ 491 w 613"/>
                <a:gd name="T37" fmla="*/ 189 h 613"/>
                <a:gd name="T38" fmla="*/ 521 w 613"/>
                <a:gd name="T39" fmla="*/ 262 h 613"/>
                <a:gd name="T40" fmla="*/ 613 w 613"/>
                <a:gd name="T41" fmla="*/ 350 h 613"/>
                <a:gd name="T42" fmla="*/ 514 w 613"/>
                <a:gd name="T43" fmla="*/ 377 h 613"/>
                <a:gd name="T44" fmla="*/ 489 w 613"/>
                <a:gd name="T45" fmla="*/ 427 h 613"/>
                <a:gd name="T46" fmla="*/ 494 w 613"/>
                <a:gd name="T47" fmla="*/ 557 h 613"/>
                <a:gd name="T48" fmla="*/ 404 w 613"/>
                <a:gd name="T49" fmla="*/ 503 h 613"/>
                <a:gd name="T50" fmla="*/ 350 w 613"/>
                <a:gd name="T51" fmla="*/ 521 h 613"/>
                <a:gd name="T52" fmla="*/ 262 w 613"/>
                <a:gd name="T53" fmla="*/ 613 h 613"/>
                <a:gd name="T54" fmla="*/ 224 w 613"/>
                <a:gd name="T55" fmla="*/ 510 h 613"/>
                <a:gd name="T56" fmla="*/ 123 w 613"/>
                <a:gd name="T57" fmla="*/ 557 h 613"/>
                <a:gd name="T58" fmla="*/ 126 w 613"/>
                <a:gd name="T59" fmla="*/ 430 h 613"/>
                <a:gd name="T60" fmla="*/ 100 w 613"/>
                <a:gd name="T61" fmla="*/ 379 h 613"/>
                <a:gd name="T62" fmla="*/ 0 w 613"/>
                <a:gd name="T63" fmla="*/ 350 h 613"/>
                <a:gd name="T64" fmla="*/ 92 w 613"/>
                <a:gd name="T65" fmla="*/ 262 h 613"/>
                <a:gd name="T66" fmla="*/ 110 w 613"/>
                <a:gd name="T67" fmla="*/ 210 h 613"/>
                <a:gd name="T68" fmla="*/ 60 w 613"/>
                <a:gd name="T69" fmla="*/ 123 h 613"/>
                <a:gd name="T70" fmla="*/ 186 w 613"/>
                <a:gd name="T71" fmla="*/ 123 h 613"/>
                <a:gd name="T72" fmla="*/ 236 w 613"/>
                <a:gd name="T73" fmla="*/ 100 h 613"/>
                <a:gd name="T74" fmla="*/ 262 w 613"/>
                <a:gd name="T75" fmla="*/ 0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3" h="613">
                  <a:moveTo>
                    <a:pt x="307" y="174"/>
                  </a:moveTo>
                  <a:lnTo>
                    <a:pt x="277" y="178"/>
                  </a:lnTo>
                  <a:lnTo>
                    <a:pt x="249" y="189"/>
                  </a:lnTo>
                  <a:lnTo>
                    <a:pt x="224" y="204"/>
                  </a:lnTo>
                  <a:lnTo>
                    <a:pt x="205" y="224"/>
                  </a:lnTo>
                  <a:lnTo>
                    <a:pt x="189" y="249"/>
                  </a:lnTo>
                  <a:lnTo>
                    <a:pt x="178" y="276"/>
                  </a:lnTo>
                  <a:lnTo>
                    <a:pt x="176" y="307"/>
                  </a:lnTo>
                  <a:lnTo>
                    <a:pt x="178" y="337"/>
                  </a:lnTo>
                  <a:lnTo>
                    <a:pt x="189" y="364"/>
                  </a:lnTo>
                  <a:lnTo>
                    <a:pt x="205" y="389"/>
                  </a:lnTo>
                  <a:lnTo>
                    <a:pt x="224" y="409"/>
                  </a:lnTo>
                  <a:lnTo>
                    <a:pt x="249" y="424"/>
                  </a:lnTo>
                  <a:lnTo>
                    <a:pt x="277" y="434"/>
                  </a:lnTo>
                  <a:lnTo>
                    <a:pt x="307" y="438"/>
                  </a:lnTo>
                  <a:lnTo>
                    <a:pt x="337" y="434"/>
                  </a:lnTo>
                  <a:lnTo>
                    <a:pt x="364" y="424"/>
                  </a:lnTo>
                  <a:lnTo>
                    <a:pt x="389" y="409"/>
                  </a:lnTo>
                  <a:lnTo>
                    <a:pt x="409" y="389"/>
                  </a:lnTo>
                  <a:lnTo>
                    <a:pt x="425" y="364"/>
                  </a:lnTo>
                  <a:lnTo>
                    <a:pt x="435" y="337"/>
                  </a:lnTo>
                  <a:lnTo>
                    <a:pt x="438" y="307"/>
                  </a:lnTo>
                  <a:lnTo>
                    <a:pt x="435" y="276"/>
                  </a:lnTo>
                  <a:lnTo>
                    <a:pt x="425" y="249"/>
                  </a:lnTo>
                  <a:lnTo>
                    <a:pt x="409" y="224"/>
                  </a:lnTo>
                  <a:lnTo>
                    <a:pt x="389" y="204"/>
                  </a:lnTo>
                  <a:lnTo>
                    <a:pt x="364" y="189"/>
                  </a:lnTo>
                  <a:lnTo>
                    <a:pt x="337" y="178"/>
                  </a:lnTo>
                  <a:lnTo>
                    <a:pt x="307" y="174"/>
                  </a:lnTo>
                  <a:close/>
                  <a:moveTo>
                    <a:pt x="262" y="0"/>
                  </a:moveTo>
                  <a:lnTo>
                    <a:pt x="350" y="0"/>
                  </a:lnTo>
                  <a:lnTo>
                    <a:pt x="350" y="92"/>
                  </a:lnTo>
                  <a:lnTo>
                    <a:pt x="379" y="100"/>
                  </a:lnTo>
                  <a:lnTo>
                    <a:pt x="405" y="111"/>
                  </a:lnTo>
                  <a:lnTo>
                    <a:pt x="430" y="126"/>
                  </a:lnTo>
                  <a:lnTo>
                    <a:pt x="494" y="60"/>
                  </a:lnTo>
                  <a:lnTo>
                    <a:pt x="557" y="123"/>
                  </a:lnTo>
                  <a:lnTo>
                    <a:pt x="491" y="189"/>
                  </a:lnTo>
                  <a:lnTo>
                    <a:pt x="510" y="224"/>
                  </a:lnTo>
                  <a:lnTo>
                    <a:pt x="521" y="262"/>
                  </a:lnTo>
                  <a:lnTo>
                    <a:pt x="613" y="262"/>
                  </a:lnTo>
                  <a:lnTo>
                    <a:pt x="613" y="350"/>
                  </a:lnTo>
                  <a:lnTo>
                    <a:pt x="521" y="350"/>
                  </a:lnTo>
                  <a:lnTo>
                    <a:pt x="514" y="377"/>
                  </a:lnTo>
                  <a:lnTo>
                    <a:pt x="503" y="404"/>
                  </a:lnTo>
                  <a:lnTo>
                    <a:pt x="489" y="427"/>
                  </a:lnTo>
                  <a:lnTo>
                    <a:pt x="557" y="494"/>
                  </a:lnTo>
                  <a:lnTo>
                    <a:pt x="494" y="557"/>
                  </a:lnTo>
                  <a:lnTo>
                    <a:pt x="427" y="489"/>
                  </a:lnTo>
                  <a:lnTo>
                    <a:pt x="404" y="503"/>
                  </a:lnTo>
                  <a:lnTo>
                    <a:pt x="377" y="514"/>
                  </a:lnTo>
                  <a:lnTo>
                    <a:pt x="350" y="521"/>
                  </a:lnTo>
                  <a:lnTo>
                    <a:pt x="350" y="613"/>
                  </a:lnTo>
                  <a:lnTo>
                    <a:pt x="262" y="613"/>
                  </a:lnTo>
                  <a:lnTo>
                    <a:pt x="262" y="521"/>
                  </a:lnTo>
                  <a:lnTo>
                    <a:pt x="224" y="510"/>
                  </a:lnTo>
                  <a:lnTo>
                    <a:pt x="189" y="491"/>
                  </a:lnTo>
                  <a:lnTo>
                    <a:pt x="123" y="557"/>
                  </a:lnTo>
                  <a:lnTo>
                    <a:pt x="60" y="494"/>
                  </a:lnTo>
                  <a:lnTo>
                    <a:pt x="126" y="430"/>
                  </a:lnTo>
                  <a:lnTo>
                    <a:pt x="112" y="405"/>
                  </a:lnTo>
                  <a:lnTo>
                    <a:pt x="100" y="379"/>
                  </a:lnTo>
                  <a:lnTo>
                    <a:pt x="92" y="350"/>
                  </a:lnTo>
                  <a:lnTo>
                    <a:pt x="0" y="350"/>
                  </a:lnTo>
                  <a:lnTo>
                    <a:pt x="0" y="262"/>
                  </a:lnTo>
                  <a:lnTo>
                    <a:pt x="92" y="262"/>
                  </a:lnTo>
                  <a:lnTo>
                    <a:pt x="100" y="236"/>
                  </a:lnTo>
                  <a:lnTo>
                    <a:pt x="110" y="210"/>
                  </a:lnTo>
                  <a:lnTo>
                    <a:pt x="123" y="186"/>
                  </a:lnTo>
                  <a:lnTo>
                    <a:pt x="60" y="123"/>
                  </a:lnTo>
                  <a:lnTo>
                    <a:pt x="123" y="60"/>
                  </a:lnTo>
                  <a:lnTo>
                    <a:pt x="186" y="123"/>
                  </a:lnTo>
                  <a:lnTo>
                    <a:pt x="210" y="110"/>
                  </a:lnTo>
                  <a:lnTo>
                    <a:pt x="236" y="100"/>
                  </a:lnTo>
                  <a:lnTo>
                    <a:pt x="262" y="92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Freeform 206">
              <a:extLst>
                <a:ext uri="{FF2B5EF4-FFF2-40B4-BE49-F238E27FC236}">
                  <a16:creationId xmlns:a16="http://schemas.microsoft.com/office/drawing/2014/main" id="{4A4D7EB6-1A86-4863-B9BC-3FBF60A97DF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11636" y="2218582"/>
              <a:ext cx="392454" cy="390028"/>
            </a:xfrm>
            <a:custGeom>
              <a:avLst/>
              <a:gdLst>
                <a:gd name="T0" fmla="*/ 140 w 281"/>
                <a:gd name="T1" fmla="*/ 80 h 280"/>
                <a:gd name="T2" fmla="*/ 121 w 281"/>
                <a:gd name="T3" fmla="*/ 83 h 280"/>
                <a:gd name="T4" fmla="*/ 105 w 281"/>
                <a:gd name="T5" fmla="*/ 91 h 280"/>
                <a:gd name="T6" fmla="*/ 92 w 281"/>
                <a:gd name="T7" fmla="*/ 104 h 280"/>
                <a:gd name="T8" fmla="*/ 83 w 281"/>
                <a:gd name="T9" fmla="*/ 121 h 280"/>
                <a:gd name="T10" fmla="*/ 80 w 281"/>
                <a:gd name="T11" fmla="*/ 140 h 280"/>
                <a:gd name="T12" fmla="*/ 83 w 281"/>
                <a:gd name="T13" fmla="*/ 159 h 280"/>
                <a:gd name="T14" fmla="*/ 92 w 281"/>
                <a:gd name="T15" fmla="*/ 175 h 280"/>
                <a:gd name="T16" fmla="*/ 105 w 281"/>
                <a:gd name="T17" fmla="*/ 188 h 280"/>
                <a:gd name="T18" fmla="*/ 121 w 281"/>
                <a:gd name="T19" fmla="*/ 197 h 280"/>
                <a:gd name="T20" fmla="*/ 140 w 281"/>
                <a:gd name="T21" fmla="*/ 200 h 280"/>
                <a:gd name="T22" fmla="*/ 159 w 281"/>
                <a:gd name="T23" fmla="*/ 197 h 280"/>
                <a:gd name="T24" fmla="*/ 176 w 281"/>
                <a:gd name="T25" fmla="*/ 188 h 280"/>
                <a:gd name="T26" fmla="*/ 189 w 281"/>
                <a:gd name="T27" fmla="*/ 175 h 280"/>
                <a:gd name="T28" fmla="*/ 197 w 281"/>
                <a:gd name="T29" fmla="*/ 159 h 280"/>
                <a:gd name="T30" fmla="*/ 201 w 281"/>
                <a:gd name="T31" fmla="*/ 140 h 280"/>
                <a:gd name="T32" fmla="*/ 197 w 281"/>
                <a:gd name="T33" fmla="*/ 121 h 280"/>
                <a:gd name="T34" fmla="*/ 189 w 281"/>
                <a:gd name="T35" fmla="*/ 104 h 280"/>
                <a:gd name="T36" fmla="*/ 176 w 281"/>
                <a:gd name="T37" fmla="*/ 91 h 280"/>
                <a:gd name="T38" fmla="*/ 159 w 281"/>
                <a:gd name="T39" fmla="*/ 83 h 280"/>
                <a:gd name="T40" fmla="*/ 140 w 281"/>
                <a:gd name="T41" fmla="*/ 80 h 280"/>
                <a:gd name="T42" fmla="*/ 121 w 281"/>
                <a:gd name="T43" fmla="*/ 0 h 280"/>
                <a:gd name="T44" fmla="*/ 160 w 281"/>
                <a:gd name="T45" fmla="*/ 0 h 280"/>
                <a:gd name="T46" fmla="*/ 160 w 281"/>
                <a:gd name="T47" fmla="*/ 42 h 280"/>
                <a:gd name="T48" fmla="*/ 180 w 281"/>
                <a:gd name="T49" fmla="*/ 48 h 280"/>
                <a:gd name="T50" fmla="*/ 197 w 281"/>
                <a:gd name="T51" fmla="*/ 57 h 280"/>
                <a:gd name="T52" fmla="*/ 227 w 281"/>
                <a:gd name="T53" fmla="*/ 27 h 280"/>
                <a:gd name="T54" fmla="*/ 254 w 281"/>
                <a:gd name="T55" fmla="*/ 56 h 280"/>
                <a:gd name="T56" fmla="*/ 224 w 281"/>
                <a:gd name="T57" fmla="*/ 86 h 280"/>
                <a:gd name="T58" fmla="*/ 233 w 281"/>
                <a:gd name="T59" fmla="*/ 102 h 280"/>
                <a:gd name="T60" fmla="*/ 239 w 281"/>
                <a:gd name="T61" fmla="*/ 120 h 280"/>
                <a:gd name="T62" fmla="*/ 281 w 281"/>
                <a:gd name="T63" fmla="*/ 120 h 280"/>
                <a:gd name="T64" fmla="*/ 281 w 281"/>
                <a:gd name="T65" fmla="*/ 159 h 280"/>
                <a:gd name="T66" fmla="*/ 239 w 281"/>
                <a:gd name="T67" fmla="*/ 159 h 280"/>
                <a:gd name="T68" fmla="*/ 233 w 281"/>
                <a:gd name="T69" fmla="*/ 179 h 280"/>
                <a:gd name="T70" fmla="*/ 224 w 281"/>
                <a:gd name="T71" fmla="*/ 195 h 280"/>
                <a:gd name="T72" fmla="*/ 254 w 281"/>
                <a:gd name="T73" fmla="*/ 226 h 280"/>
                <a:gd name="T74" fmla="*/ 227 w 281"/>
                <a:gd name="T75" fmla="*/ 254 h 280"/>
                <a:gd name="T76" fmla="*/ 195 w 281"/>
                <a:gd name="T77" fmla="*/ 224 h 280"/>
                <a:gd name="T78" fmla="*/ 178 w 281"/>
                <a:gd name="T79" fmla="*/ 233 h 280"/>
                <a:gd name="T80" fmla="*/ 160 w 281"/>
                <a:gd name="T81" fmla="*/ 238 h 280"/>
                <a:gd name="T82" fmla="*/ 160 w 281"/>
                <a:gd name="T83" fmla="*/ 280 h 280"/>
                <a:gd name="T84" fmla="*/ 121 w 281"/>
                <a:gd name="T85" fmla="*/ 280 h 280"/>
                <a:gd name="T86" fmla="*/ 121 w 281"/>
                <a:gd name="T87" fmla="*/ 238 h 280"/>
                <a:gd name="T88" fmla="*/ 102 w 281"/>
                <a:gd name="T89" fmla="*/ 233 h 280"/>
                <a:gd name="T90" fmla="*/ 87 w 281"/>
                <a:gd name="T91" fmla="*/ 225 h 280"/>
                <a:gd name="T92" fmla="*/ 57 w 281"/>
                <a:gd name="T93" fmla="*/ 254 h 280"/>
                <a:gd name="T94" fmla="*/ 28 w 281"/>
                <a:gd name="T95" fmla="*/ 226 h 280"/>
                <a:gd name="T96" fmla="*/ 58 w 281"/>
                <a:gd name="T97" fmla="*/ 196 h 280"/>
                <a:gd name="T98" fmla="*/ 49 w 281"/>
                <a:gd name="T99" fmla="*/ 179 h 280"/>
                <a:gd name="T100" fmla="*/ 42 w 281"/>
                <a:gd name="T101" fmla="*/ 159 h 280"/>
                <a:gd name="T102" fmla="*/ 0 w 281"/>
                <a:gd name="T103" fmla="*/ 159 h 280"/>
                <a:gd name="T104" fmla="*/ 0 w 281"/>
                <a:gd name="T105" fmla="*/ 120 h 280"/>
                <a:gd name="T106" fmla="*/ 42 w 281"/>
                <a:gd name="T107" fmla="*/ 120 h 280"/>
                <a:gd name="T108" fmla="*/ 47 w 281"/>
                <a:gd name="T109" fmla="*/ 102 h 280"/>
                <a:gd name="T110" fmla="*/ 57 w 281"/>
                <a:gd name="T111" fmla="*/ 85 h 280"/>
                <a:gd name="T112" fmla="*/ 28 w 281"/>
                <a:gd name="T113" fmla="*/ 56 h 280"/>
                <a:gd name="T114" fmla="*/ 57 w 281"/>
                <a:gd name="T115" fmla="*/ 27 h 280"/>
                <a:gd name="T116" fmla="*/ 85 w 281"/>
                <a:gd name="T117" fmla="*/ 56 h 280"/>
                <a:gd name="T118" fmla="*/ 102 w 281"/>
                <a:gd name="T119" fmla="*/ 48 h 280"/>
                <a:gd name="T120" fmla="*/ 121 w 281"/>
                <a:gd name="T121" fmla="*/ 42 h 280"/>
                <a:gd name="T122" fmla="*/ 121 w 281"/>
                <a:gd name="T123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1" h="280">
                  <a:moveTo>
                    <a:pt x="140" y="80"/>
                  </a:moveTo>
                  <a:lnTo>
                    <a:pt x="121" y="83"/>
                  </a:lnTo>
                  <a:lnTo>
                    <a:pt x="105" y="91"/>
                  </a:lnTo>
                  <a:lnTo>
                    <a:pt x="92" y="104"/>
                  </a:lnTo>
                  <a:lnTo>
                    <a:pt x="83" y="121"/>
                  </a:lnTo>
                  <a:lnTo>
                    <a:pt x="80" y="140"/>
                  </a:lnTo>
                  <a:lnTo>
                    <a:pt x="83" y="159"/>
                  </a:lnTo>
                  <a:lnTo>
                    <a:pt x="92" y="175"/>
                  </a:lnTo>
                  <a:lnTo>
                    <a:pt x="105" y="188"/>
                  </a:lnTo>
                  <a:lnTo>
                    <a:pt x="121" y="197"/>
                  </a:lnTo>
                  <a:lnTo>
                    <a:pt x="140" y="200"/>
                  </a:lnTo>
                  <a:lnTo>
                    <a:pt x="159" y="197"/>
                  </a:lnTo>
                  <a:lnTo>
                    <a:pt x="176" y="188"/>
                  </a:lnTo>
                  <a:lnTo>
                    <a:pt x="189" y="175"/>
                  </a:lnTo>
                  <a:lnTo>
                    <a:pt x="197" y="159"/>
                  </a:lnTo>
                  <a:lnTo>
                    <a:pt x="201" y="140"/>
                  </a:lnTo>
                  <a:lnTo>
                    <a:pt x="197" y="121"/>
                  </a:lnTo>
                  <a:lnTo>
                    <a:pt x="189" y="104"/>
                  </a:lnTo>
                  <a:lnTo>
                    <a:pt x="176" y="91"/>
                  </a:lnTo>
                  <a:lnTo>
                    <a:pt x="159" y="83"/>
                  </a:lnTo>
                  <a:lnTo>
                    <a:pt x="140" y="80"/>
                  </a:lnTo>
                  <a:close/>
                  <a:moveTo>
                    <a:pt x="121" y="0"/>
                  </a:moveTo>
                  <a:lnTo>
                    <a:pt x="160" y="0"/>
                  </a:lnTo>
                  <a:lnTo>
                    <a:pt x="160" y="42"/>
                  </a:lnTo>
                  <a:lnTo>
                    <a:pt x="180" y="48"/>
                  </a:lnTo>
                  <a:lnTo>
                    <a:pt x="197" y="57"/>
                  </a:lnTo>
                  <a:lnTo>
                    <a:pt x="227" y="27"/>
                  </a:lnTo>
                  <a:lnTo>
                    <a:pt x="254" y="56"/>
                  </a:lnTo>
                  <a:lnTo>
                    <a:pt x="224" y="86"/>
                  </a:lnTo>
                  <a:lnTo>
                    <a:pt x="233" y="102"/>
                  </a:lnTo>
                  <a:lnTo>
                    <a:pt x="239" y="120"/>
                  </a:lnTo>
                  <a:lnTo>
                    <a:pt x="281" y="120"/>
                  </a:lnTo>
                  <a:lnTo>
                    <a:pt x="281" y="159"/>
                  </a:lnTo>
                  <a:lnTo>
                    <a:pt x="239" y="159"/>
                  </a:lnTo>
                  <a:lnTo>
                    <a:pt x="233" y="179"/>
                  </a:lnTo>
                  <a:lnTo>
                    <a:pt x="224" y="195"/>
                  </a:lnTo>
                  <a:lnTo>
                    <a:pt x="254" y="226"/>
                  </a:lnTo>
                  <a:lnTo>
                    <a:pt x="227" y="254"/>
                  </a:lnTo>
                  <a:lnTo>
                    <a:pt x="195" y="224"/>
                  </a:lnTo>
                  <a:lnTo>
                    <a:pt x="178" y="233"/>
                  </a:lnTo>
                  <a:lnTo>
                    <a:pt x="160" y="238"/>
                  </a:lnTo>
                  <a:lnTo>
                    <a:pt x="160" y="280"/>
                  </a:lnTo>
                  <a:lnTo>
                    <a:pt x="121" y="280"/>
                  </a:lnTo>
                  <a:lnTo>
                    <a:pt x="121" y="238"/>
                  </a:lnTo>
                  <a:lnTo>
                    <a:pt x="102" y="233"/>
                  </a:lnTo>
                  <a:lnTo>
                    <a:pt x="87" y="225"/>
                  </a:lnTo>
                  <a:lnTo>
                    <a:pt x="57" y="254"/>
                  </a:lnTo>
                  <a:lnTo>
                    <a:pt x="28" y="226"/>
                  </a:lnTo>
                  <a:lnTo>
                    <a:pt x="58" y="196"/>
                  </a:lnTo>
                  <a:lnTo>
                    <a:pt x="49" y="179"/>
                  </a:lnTo>
                  <a:lnTo>
                    <a:pt x="42" y="159"/>
                  </a:lnTo>
                  <a:lnTo>
                    <a:pt x="0" y="159"/>
                  </a:lnTo>
                  <a:lnTo>
                    <a:pt x="0" y="120"/>
                  </a:lnTo>
                  <a:lnTo>
                    <a:pt x="42" y="120"/>
                  </a:lnTo>
                  <a:lnTo>
                    <a:pt x="47" y="102"/>
                  </a:lnTo>
                  <a:lnTo>
                    <a:pt x="57" y="85"/>
                  </a:lnTo>
                  <a:lnTo>
                    <a:pt x="28" y="56"/>
                  </a:lnTo>
                  <a:lnTo>
                    <a:pt x="57" y="27"/>
                  </a:lnTo>
                  <a:lnTo>
                    <a:pt x="85" y="56"/>
                  </a:lnTo>
                  <a:lnTo>
                    <a:pt x="102" y="48"/>
                  </a:lnTo>
                  <a:lnTo>
                    <a:pt x="121" y="42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FDA6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Freeform 207">
              <a:extLst>
                <a:ext uri="{FF2B5EF4-FFF2-40B4-BE49-F238E27FC236}">
                  <a16:creationId xmlns:a16="http://schemas.microsoft.com/office/drawing/2014/main" id="{0B822D67-1A80-4502-8451-C32389CC834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00310" y="1828548"/>
              <a:ext cx="490568" cy="494042"/>
            </a:xfrm>
            <a:custGeom>
              <a:avLst/>
              <a:gdLst>
                <a:gd name="T0" fmla="*/ 156 w 357"/>
                <a:gd name="T1" fmla="*/ 101 h 357"/>
                <a:gd name="T2" fmla="*/ 120 w 357"/>
                <a:gd name="T3" fmla="*/ 122 h 357"/>
                <a:gd name="T4" fmla="*/ 101 w 357"/>
                <a:gd name="T5" fmla="*/ 157 h 357"/>
                <a:gd name="T6" fmla="*/ 101 w 357"/>
                <a:gd name="T7" fmla="*/ 199 h 357"/>
                <a:gd name="T8" fmla="*/ 120 w 357"/>
                <a:gd name="T9" fmla="*/ 234 h 357"/>
                <a:gd name="T10" fmla="*/ 156 w 357"/>
                <a:gd name="T11" fmla="*/ 255 h 357"/>
                <a:gd name="T12" fmla="*/ 199 w 357"/>
                <a:gd name="T13" fmla="*/ 255 h 357"/>
                <a:gd name="T14" fmla="*/ 234 w 357"/>
                <a:gd name="T15" fmla="*/ 234 h 357"/>
                <a:gd name="T16" fmla="*/ 255 w 357"/>
                <a:gd name="T17" fmla="*/ 199 h 357"/>
                <a:gd name="T18" fmla="*/ 255 w 357"/>
                <a:gd name="T19" fmla="*/ 157 h 357"/>
                <a:gd name="T20" fmla="*/ 234 w 357"/>
                <a:gd name="T21" fmla="*/ 122 h 357"/>
                <a:gd name="T22" fmla="*/ 199 w 357"/>
                <a:gd name="T23" fmla="*/ 101 h 357"/>
                <a:gd name="T24" fmla="*/ 139 w 357"/>
                <a:gd name="T25" fmla="*/ 0 h 357"/>
                <a:gd name="T26" fmla="*/ 216 w 357"/>
                <a:gd name="T27" fmla="*/ 50 h 357"/>
                <a:gd name="T28" fmla="*/ 272 w 357"/>
                <a:gd name="T29" fmla="*/ 27 h 357"/>
                <a:gd name="T30" fmla="*/ 281 w 357"/>
                <a:gd name="T31" fmla="*/ 27 h 357"/>
                <a:gd name="T32" fmla="*/ 331 w 357"/>
                <a:gd name="T33" fmla="*/ 78 h 357"/>
                <a:gd name="T34" fmla="*/ 296 w 357"/>
                <a:gd name="T35" fmla="*/ 114 h 357"/>
                <a:gd name="T36" fmla="*/ 357 w 357"/>
                <a:gd name="T37" fmla="*/ 140 h 357"/>
                <a:gd name="T38" fmla="*/ 352 w 357"/>
                <a:gd name="T39" fmla="*/ 217 h 357"/>
                <a:gd name="T40" fmla="*/ 306 w 357"/>
                <a:gd name="T41" fmla="*/ 217 h 357"/>
                <a:gd name="T42" fmla="*/ 327 w 357"/>
                <a:gd name="T43" fmla="*/ 274 h 357"/>
                <a:gd name="T44" fmla="*/ 327 w 357"/>
                <a:gd name="T45" fmla="*/ 281 h 357"/>
                <a:gd name="T46" fmla="*/ 276 w 357"/>
                <a:gd name="T47" fmla="*/ 332 h 357"/>
                <a:gd name="T48" fmla="*/ 241 w 357"/>
                <a:gd name="T49" fmla="*/ 297 h 357"/>
                <a:gd name="T50" fmla="*/ 218 w 357"/>
                <a:gd name="T51" fmla="*/ 357 h 357"/>
                <a:gd name="T52" fmla="*/ 141 w 357"/>
                <a:gd name="T53" fmla="*/ 308 h 357"/>
                <a:gd name="T54" fmla="*/ 83 w 357"/>
                <a:gd name="T55" fmla="*/ 329 h 357"/>
                <a:gd name="T56" fmla="*/ 76 w 357"/>
                <a:gd name="T57" fmla="*/ 329 h 357"/>
                <a:gd name="T58" fmla="*/ 26 w 357"/>
                <a:gd name="T59" fmla="*/ 277 h 357"/>
                <a:gd name="T60" fmla="*/ 48 w 357"/>
                <a:gd name="T61" fmla="*/ 216 h 357"/>
                <a:gd name="T62" fmla="*/ 0 w 357"/>
                <a:gd name="T63" fmla="*/ 139 h 357"/>
                <a:gd name="T64" fmla="*/ 60 w 357"/>
                <a:gd name="T65" fmla="*/ 112 h 357"/>
                <a:gd name="T66" fmla="*/ 26 w 357"/>
                <a:gd name="T67" fmla="*/ 78 h 357"/>
                <a:gd name="T68" fmla="*/ 76 w 357"/>
                <a:gd name="T69" fmla="*/ 27 h 357"/>
                <a:gd name="T70" fmla="*/ 83 w 357"/>
                <a:gd name="T71" fmla="*/ 27 h 357"/>
                <a:gd name="T72" fmla="*/ 139 w 357"/>
                <a:gd name="T73" fmla="*/ 5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57" h="357">
                  <a:moveTo>
                    <a:pt x="178" y="98"/>
                  </a:moveTo>
                  <a:lnTo>
                    <a:pt x="156" y="101"/>
                  </a:lnTo>
                  <a:lnTo>
                    <a:pt x="137" y="109"/>
                  </a:lnTo>
                  <a:lnTo>
                    <a:pt x="120" y="122"/>
                  </a:lnTo>
                  <a:lnTo>
                    <a:pt x="108" y="137"/>
                  </a:lnTo>
                  <a:lnTo>
                    <a:pt x="101" y="157"/>
                  </a:lnTo>
                  <a:lnTo>
                    <a:pt x="97" y="178"/>
                  </a:lnTo>
                  <a:lnTo>
                    <a:pt x="101" y="199"/>
                  </a:lnTo>
                  <a:lnTo>
                    <a:pt x="108" y="219"/>
                  </a:lnTo>
                  <a:lnTo>
                    <a:pt x="120" y="234"/>
                  </a:lnTo>
                  <a:lnTo>
                    <a:pt x="137" y="247"/>
                  </a:lnTo>
                  <a:lnTo>
                    <a:pt x="156" y="255"/>
                  </a:lnTo>
                  <a:lnTo>
                    <a:pt x="178" y="258"/>
                  </a:lnTo>
                  <a:lnTo>
                    <a:pt x="199" y="255"/>
                  </a:lnTo>
                  <a:lnTo>
                    <a:pt x="218" y="247"/>
                  </a:lnTo>
                  <a:lnTo>
                    <a:pt x="234" y="234"/>
                  </a:lnTo>
                  <a:lnTo>
                    <a:pt x="247" y="219"/>
                  </a:lnTo>
                  <a:lnTo>
                    <a:pt x="255" y="199"/>
                  </a:lnTo>
                  <a:lnTo>
                    <a:pt x="258" y="178"/>
                  </a:lnTo>
                  <a:lnTo>
                    <a:pt x="255" y="157"/>
                  </a:lnTo>
                  <a:lnTo>
                    <a:pt x="247" y="137"/>
                  </a:lnTo>
                  <a:lnTo>
                    <a:pt x="234" y="122"/>
                  </a:lnTo>
                  <a:lnTo>
                    <a:pt x="218" y="109"/>
                  </a:lnTo>
                  <a:lnTo>
                    <a:pt x="199" y="101"/>
                  </a:lnTo>
                  <a:lnTo>
                    <a:pt x="178" y="98"/>
                  </a:lnTo>
                  <a:close/>
                  <a:moveTo>
                    <a:pt x="139" y="0"/>
                  </a:moveTo>
                  <a:lnTo>
                    <a:pt x="216" y="0"/>
                  </a:lnTo>
                  <a:lnTo>
                    <a:pt x="216" y="50"/>
                  </a:lnTo>
                  <a:lnTo>
                    <a:pt x="241" y="60"/>
                  </a:lnTo>
                  <a:lnTo>
                    <a:pt x="272" y="27"/>
                  </a:lnTo>
                  <a:lnTo>
                    <a:pt x="276" y="23"/>
                  </a:lnTo>
                  <a:lnTo>
                    <a:pt x="281" y="27"/>
                  </a:lnTo>
                  <a:lnTo>
                    <a:pt x="327" y="74"/>
                  </a:lnTo>
                  <a:lnTo>
                    <a:pt x="331" y="78"/>
                  </a:lnTo>
                  <a:lnTo>
                    <a:pt x="327" y="82"/>
                  </a:lnTo>
                  <a:lnTo>
                    <a:pt x="296" y="114"/>
                  </a:lnTo>
                  <a:lnTo>
                    <a:pt x="306" y="140"/>
                  </a:lnTo>
                  <a:lnTo>
                    <a:pt x="357" y="140"/>
                  </a:lnTo>
                  <a:lnTo>
                    <a:pt x="357" y="217"/>
                  </a:lnTo>
                  <a:lnTo>
                    <a:pt x="352" y="217"/>
                  </a:lnTo>
                  <a:lnTo>
                    <a:pt x="352" y="217"/>
                  </a:lnTo>
                  <a:lnTo>
                    <a:pt x="306" y="217"/>
                  </a:lnTo>
                  <a:lnTo>
                    <a:pt x="296" y="242"/>
                  </a:lnTo>
                  <a:lnTo>
                    <a:pt x="327" y="274"/>
                  </a:lnTo>
                  <a:lnTo>
                    <a:pt x="331" y="277"/>
                  </a:lnTo>
                  <a:lnTo>
                    <a:pt x="327" y="281"/>
                  </a:lnTo>
                  <a:lnTo>
                    <a:pt x="281" y="329"/>
                  </a:lnTo>
                  <a:lnTo>
                    <a:pt x="276" y="332"/>
                  </a:lnTo>
                  <a:lnTo>
                    <a:pt x="272" y="329"/>
                  </a:lnTo>
                  <a:lnTo>
                    <a:pt x="241" y="297"/>
                  </a:lnTo>
                  <a:lnTo>
                    <a:pt x="218" y="306"/>
                  </a:lnTo>
                  <a:lnTo>
                    <a:pt x="218" y="357"/>
                  </a:lnTo>
                  <a:lnTo>
                    <a:pt x="141" y="357"/>
                  </a:lnTo>
                  <a:lnTo>
                    <a:pt x="141" y="308"/>
                  </a:lnTo>
                  <a:lnTo>
                    <a:pt x="115" y="297"/>
                  </a:lnTo>
                  <a:lnTo>
                    <a:pt x="83" y="329"/>
                  </a:lnTo>
                  <a:lnTo>
                    <a:pt x="80" y="332"/>
                  </a:lnTo>
                  <a:lnTo>
                    <a:pt x="76" y="329"/>
                  </a:lnTo>
                  <a:lnTo>
                    <a:pt x="30" y="281"/>
                  </a:lnTo>
                  <a:lnTo>
                    <a:pt x="26" y="277"/>
                  </a:lnTo>
                  <a:lnTo>
                    <a:pt x="60" y="243"/>
                  </a:lnTo>
                  <a:lnTo>
                    <a:pt x="48" y="216"/>
                  </a:lnTo>
                  <a:lnTo>
                    <a:pt x="0" y="216"/>
                  </a:lnTo>
                  <a:lnTo>
                    <a:pt x="0" y="139"/>
                  </a:lnTo>
                  <a:lnTo>
                    <a:pt x="49" y="139"/>
                  </a:lnTo>
                  <a:lnTo>
                    <a:pt x="60" y="112"/>
                  </a:lnTo>
                  <a:lnTo>
                    <a:pt x="30" y="82"/>
                  </a:lnTo>
                  <a:lnTo>
                    <a:pt x="26" y="78"/>
                  </a:lnTo>
                  <a:lnTo>
                    <a:pt x="30" y="74"/>
                  </a:lnTo>
                  <a:lnTo>
                    <a:pt x="76" y="27"/>
                  </a:lnTo>
                  <a:lnTo>
                    <a:pt x="80" y="23"/>
                  </a:lnTo>
                  <a:lnTo>
                    <a:pt x="83" y="27"/>
                  </a:lnTo>
                  <a:lnTo>
                    <a:pt x="115" y="59"/>
                  </a:lnTo>
                  <a:lnTo>
                    <a:pt x="139" y="50"/>
                  </a:lnTo>
                  <a:lnTo>
                    <a:pt x="139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Freeform 208">
              <a:extLst>
                <a:ext uri="{FF2B5EF4-FFF2-40B4-BE49-F238E27FC236}">
                  <a16:creationId xmlns:a16="http://schemas.microsoft.com/office/drawing/2014/main" id="{A16C13A9-0F51-4D59-B813-8FBCC4147E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67612" y="2816626"/>
              <a:ext cx="294341" cy="286025"/>
            </a:xfrm>
            <a:custGeom>
              <a:avLst/>
              <a:gdLst>
                <a:gd name="T0" fmla="*/ 85 w 209"/>
                <a:gd name="T1" fmla="*/ 60 h 208"/>
                <a:gd name="T2" fmla="*/ 61 w 209"/>
                <a:gd name="T3" fmla="*/ 85 h 208"/>
                <a:gd name="T4" fmla="*/ 61 w 209"/>
                <a:gd name="T5" fmla="*/ 121 h 208"/>
                <a:gd name="T6" fmla="*/ 85 w 209"/>
                <a:gd name="T7" fmla="*/ 146 h 208"/>
                <a:gd name="T8" fmla="*/ 122 w 209"/>
                <a:gd name="T9" fmla="*/ 146 h 208"/>
                <a:gd name="T10" fmla="*/ 147 w 209"/>
                <a:gd name="T11" fmla="*/ 121 h 208"/>
                <a:gd name="T12" fmla="*/ 147 w 209"/>
                <a:gd name="T13" fmla="*/ 85 h 208"/>
                <a:gd name="T14" fmla="*/ 122 w 209"/>
                <a:gd name="T15" fmla="*/ 60 h 208"/>
                <a:gd name="T16" fmla="*/ 81 w 209"/>
                <a:gd name="T17" fmla="*/ 0 h 208"/>
                <a:gd name="T18" fmla="*/ 126 w 209"/>
                <a:gd name="T19" fmla="*/ 28 h 208"/>
                <a:gd name="T20" fmla="*/ 140 w 209"/>
                <a:gd name="T21" fmla="*/ 34 h 208"/>
                <a:gd name="T22" fmla="*/ 161 w 209"/>
                <a:gd name="T23" fmla="*/ 13 h 208"/>
                <a:gd name="T24" fmla="*/ 192 w 209"/>
                <a:gd name="T25" fmla="*/ 43 h 208"/>
                <a:gd name="T26" fmla="*/ 192 w 209"/>
                <a:gd name="T27" fmla="*/ 48 h 208"/>
                <a:gd name="T28" fmla="*/ 176 w 209"/>
                <a:gd name="T29" fmla="*/ 73 h 208"/>
                <a:gd name="T30" fmla="*/ 209 w 209"/>
                <a:gd name="T31" fmla="*/ 81 h 208"/>
                <a:gd name="T32" fmla="*/ 205 w 209"/>
                <a:gd name="T33" fmla="*/ 127 h 208"/>
                <a:gd name="T34" fmla="*/ 178 w 209"/>
                <a:gd name="T35" fmla="*/ 127 h 208"/>
                <a:gd name="T36" fmla="*/ 173 w 209"/>
                <a:gd name="T37" fmla="*/ 141 h 208"/>
                <a:gd name="T38" fmla="*/ 194 w 209"/>
                <a:gd name="T39" fmla="*/ 162 h 208"/>
                <a:gd name="T40" fmla="*/ 164 w 209"/>
                <a:gd name="T41" fmla="*/ 191 h 208"/>
                <a:gd name="T42" fmla="*/ 140 w 209"/>
                <a:gd name="T43" fmla="*/ 172 h 208"/>
                <a:gd name="T44" fmla="*/ 127 w 209"/>
                <a:gd name="T45" fmla="*/ 178 h 208"/>
                <a:gd name="T46" fmla="*/ 81 w 209"/>
                <a:gd name="T47" fmla="*/ 208 h 208"/>
                <a:gd name="T48" fmla="*/ 75 w 209"/>
                <a:gd name="T49" fmla="*/ 176 h 208"/>
                <a:gd name="T50" fmla="*/ 49 w 209"/>
                <a:gd name="T51" fmla="*/ 191 h 208"/>
                <a:gd name="T52" fmla="*/ 17 w 209"/>
                <a:gd name="T53" fmla="*/ 163 h 208"/>
                <a:gd name="T54" fmla="*/ 17 w 209"/>
                <a:gd name="T55" fmla="*/ 159 h 208"/>
                <a:gd name="T56" fmla="*/ 32 w 209"/>
                <a:gd name="T57" fmla="*/ 133 h 208"/>
                <a:gd name="T58" fmla="*/ 0 w 209"/>
                <a:gd name="T59" fmla="*/ 125 h 208"/>
                <a:gd name="T60" fmla="*/ 29 w 209"/>
                <a:gd name="T61" fmla="*/ 81 h 208"/>
                <a:gd name="T62" fmla="*/ 34 w 209"/>
                <a:gd name="T63" fmla="*/ 65 h 208"/>
                <a:gd name="T64" fmla="*/ 15 w 209"/>
                <a:gd name="T65" fmla="*/ 45 h 208"/>
                <a:gd name="T66" fmla="*/ 45 w 209"/>
                <a:gd name="T67" fmla="*/ 15 h 208"/>
                <a:gd name="T68" fmla="*/ 49 w 209"/>
                <a:gd name="T69" fmla="*/ 15 h 208"/>
                <a:gd name="T70" fmla="*/ 74 w 209"/>
                <a:gd name="T71" fmla="*/ 31 h 208"/>
                <a:gd name="T72" fmla="*/ 81 w 209"/>
                <a:gd name="T73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9" h="208">
                  <a:moveTo>
                    <a:pt x="104" y="56"/>
                  </a:moveTo>
                  <a:lnTo>
                    <a:pt x="85" y="60"/>
                  </a:lnTo>
                  <a:lnTo>
                    <a:pt x="71" y="70"/>
                  </a:lnTo>
                  <a:lnTo>
                    <a:pt x="61" y="85"/>
                  </a:lnTo>
                  <a:lnTo>
                    <a:pt x="57" y="103"/>
                  </a:lnTo>
                  <a:lnTo>
                    <a:pt x="61" y="121"/>
                  </a:lnTo>
                  <a:lnTo>
                    <a:pt x="71" y="137"/>
                  </a:lnTo>
                  <a:lnTo>
                    <a:pt x="85" y="146"/>
                  </a:lnTo>
                  <a:lnTo>
                    <a:pt x="104" y="150"/>
                  </a:lnTo>
                  <a:lnTo>
                    <a:pt x="122" y="146"/>
                  </a:lnTo>
                  <a:lnTo>
                    <a:pt x="136" y="137"/>
                  </a:lnTo>
                  <a:lnTo>
                    <a:pt x="147" y="121"/>
                  </a:lnTo>
                  <a:lnTo>
                    <a:pt x="151" y="103"/>
                  </a:lnTo>
                  <a:lnTo>
                    <a:pt x="147" y="85"/>
                  </a:lnTo>
                  <a:lnTo>
                    <a:pt x="136" y="70"/>
                  </a:lnTo>
                  <a:lnTo>
                    <a:pt x="122" y="60"/>
                  </a:lnTo>
                  <a:lnTo>
                    <a:pt x="104" y="56"/>
                  </a:lnTo>
                  <a:close/>
                  <a:moveTo>
                    <a:pt x="81" y="0"/>
                  </a:moveTo>
                  <a:lnTo>
                    <a:pt x="126" y="0"/>
                  </a:lnTo>
                  <a:lnTo>
                    <a:pt x="126" y="28"/>
                  </a:lnTo>
                  <a:lnTo>
                    <a:pt x="134" y="31"/>
                  </a:lnTo>
                  <a:lnTo>
                    <a:pt x="140" y="34"/>
                  </a:lnTo>
                  <a:lnTo>
                    <a:pt x="159" y="15"/>
                  </a:lnTo>
                  <a:lnTo>
                    <a:pt x="161" y="13"/>
                  </a:lnTo>
                  <a:lnTo>
                    <a:pt x="164" y="15"/>
                  </a:lnTo>
                  <a:lnTo>
                    <a:pt x="192" y="43"/>
                  </a:lnTo>
                  <a:lnTo>
                    <a:pt x="194" y="45"/>
                  </a:lnTo>
                  <a:lnTo>
                    <a:pt x="192" y="48"/>
                  </a:lnTo>
                  <a:lnTo>
                    <a:pt x="173" y="66"/>
                  </a:lnTo>
                  <a:lnTo>
                    <a:pt x="176" y="73"/>
                  </a:lnTo>
                  <a:lnTo>
                    <a:pt x="178" y="81"/>
                  </a:lnTo>
                  <a:lnTo>
                    <a:pt x="209" y="81"/>
                  </a:lnTo>
                  <a:lnTo>
                    <a:pt x="209" y="127"/>
                  </a:lnTo>
                  <a:lnTo>
                    <a:pt x="205" y="127"/>
                  </a:lnTo>
                  <a:lnTo>
                    <a:pt x="205" y="127"/>
                  </a:lnTo>
                  <a:lnTo>
                    <a:pt x="178" y="127"/>
                  </a:lnTo>
                  <a:lnTo>
                    <a:pt x="176" y="133"/>
                  </a:lnTo>
                  <a:lnTo>
                    <a:pt x="173" y="141"/>
                  </a:lnTo>
                  <a:lnTo>
                    <a:pt x="192" y="159"/>
                  </a:lnTo>
                  <a:lnTo>
                    <a:pt x="194" y="162"/>
                  </a:lnTo>
                  <a:lnTo>
                    <a:pt x="192" y="163"/>
                  </a:lnTo>
                  <a:lnTo>
                    <a:pt x="164" y="191"/>
                  </a:lnTo>
                  <a:lnTo>
                    <a:pt x="161" y="193"/>
                  </a:lnTo>
                  <a:lnTo>
                    <a:pt x="140" y="172"/>
                  </a:lnTo>
                  <a:lnTo>
                    <a:pt x="134" y="175"/>
                  </a:lnTo>
                  <a:lnTo>
                    <a:pt x="127" y="178"/>
                  </a:lnTo>
                  <a:lnTo>
                    <a:pt x="127" y="208"/>
                  </a:lnTo>
                  <a:lnTo>
                    <a:pt x="81" y="208"/>
                  </a:lnTo>
                  <a:lnTo>
                    <a:pt x="81" y="179"/>
                  </a:lnTo>
                  <a:lnTo>
                    <a:pt x="75" y="176"/>
                  </a:lnTo>
                  <a:lnTo>
                    <a:pt x="67" y="172"/>
                  </a:lnTo>
                  <a:lnTo>
                    <a:pt x="49" y="191"/>
                  </a:lnTo>
                  <a:lnTo>
                    <a:pt x="46" y="193"/>
                  </a:lnTo>
                  <a:lnTo>
                    <a:pt x="17" y="163"/>
                  </a:lnTo>
                  <a:lnTo>
                    <a:pt x="15" y="162"/>
                  </a:lnTo>
                  <a:lnTo>
                    <a:pt x="17" y="159"/>
                  </a:lnTo>
                  <a:lnTo>
                    <a:pt x="34" y="141"/>
                  </a:lnTo>
                  <a:lnTo>
                    <a:pt x="32" y="133"/>
                  </a:lnTo>
                  <a:lnTo>
                    <a:pt x="28" y="125"/>
                  </a:lnTo>
                  <a:lnTo>
                    <a:pt x="0" y="125"/>
                  </a:lnTo>
                  <a:lnTo>
                    <a:pt x="0" y="81"/>
                  </a:lnTo>
                  <a:lnTo>
                    <a:pt x="29" y="81"/>
                  </a:lnTo>
                  <a:lnTo>
                    <a:pt x="32" y="73"/>
                  </a:lnTo>
                  <a:lnTo>
                    <a:pt x="34" y="65"/>
                  </a:lnTo>
                  <a:lnTo>
                    <a:pt x="17" y="48"/>
                  </a:lnTo>
                  <a:lnTo>
                    <a:pt x="15" y="45"/>
                  </a:lnTo>
                  <a:lnTo>
                    <a:pt x="17" y="43"/>
                  </a:lnTo>
                  <a:lnTo>
                    <a:pt x="45" y="15"/>
                  </a:lnTo>
                  <a:lnTo>
                    <a:pt x="46" y="13"/>
                  </a:lnTo>
                  <a:lnTo>
                    <a:pt x="49" y="15"/>
                  </a:lnTo>
                  <a:lnTo>
                    <a:pt x="67" y="34"/>
                  </a:lnTo>
                  <a:lnTo>
                    <a:pt x="74" y="31"/>
                  </a:lnTo>
                  <a:lnTo>
                    <a:pt x="81" y="28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Freeform 209">
              <a:extLst>
                <a:ext uri="{FF2B5EF4-FFF2-40B4-BE49-F238E27FC236}">
                  <a16:creationId xmlns:a16="http://schemas.microsoft.com/office/drawing/2014/main" id="{F43E6273-107C-43FD-A8A0-78F7626C5A7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29248" y="1663871"/>
              <a:ext cx="286162" cy="286020"/>
            </a:xfrm>
            <a:custGeom>
              <a:avLst/>
              <a:gdLst>
                <a:gd name="T0" fmla="*/ 85 w 208"/>
                <a:gd name="T1" fmla="*/ 61 h 209"/>
                <a:gd name="T2" fmla="*/ 60 w 208"/>
                <a:gd name="T3" fmla="*/ 85 h 209"/>
                <a:gd name="T4" fmla="*/ 60 w 208"/>
                <a:gd name="T5" fmla="*/ 122 h 209"/>
                <a:gd name="T6" fmla="*/ 85 w 208"/>
                <a:gd name="T7" fmla="*/ 147 h 209"/>
                <a:gd name="T8" fmla="*/ 121 w 208"/>
                <a:gd name="T9" fmla="*/ 147 h 209"/>
                <a:gd name="T10" fmla="*/ 146 w 208"/>
                <a:gd name="T11" fmla="*/ 122 h 209"/>
                <a:gd name="T12" fmla="*/ 146 w 208"/>
                <a:gd name="T13" fmla="*/ 85 h 209"/>
                <a:gd name="T14" fmla="*/ 121 w 208"/>
                <a:gd name="T15" fmla="*/ 61 h 209"/>
                <a:gd name="T16" fmla="*/ 81 w 208"/>
                <a:gd name="T17" fmla="*/ 0 h 209"/>
                <a:gd name="T18" fmla="*/ 125 w 208"/>
                <a:gd name="T19" fmla="*/ 29 h 209"/>
                <a:gd name="T20" fmla="*/ 140 w 208"/>
                <a:gd name="T21" fmla="*/ 34 h 209"/>
                <a:gd name="T22" fmla="*/ 161 w 208"/>
                <a:gd name="T23" fmla="*/ 13 h 209"/>
                <a:gd name="T24" fmla="*/ 191 w 208"/>
                <a:gd name="T25" fmla="*/ 44 h 209"/>
                <a:gd name="T26" fmla="*/ 191 w 208"/>
                <a:gd name="T27" fmla="*/ 49 h 209"/>
                <a:gd name="T28" fmla="*/ 175 w 208"/>
                <a:gd name="T29" fmla="*/ 75 h 209"/>
                <a:gd name="T30" fmla="*/ 208 w 208"/>
                <a:gd name="T31" fmla="*/ 82 h 209"/>
                <a:gd name="T32" fmla="*/ 178 w 208"/>
                <a:gd name="T33" fmla="*/ 127 h 209"/>
                <a:gd name="T34" fmla="*/ 172 w 208"/>
                <a:gd name="T35" fmla="*/ 142 h 209"/>
                <a:gd name="T36" fmla="*/ 192 w 208"/>
                <a:gd name="T37" fmla="*/ 163 h 209"/>
                <a:gd name="T38" fmla="*/ 161 w 208"/>
                <a:gd name="T39" fmla="*/ 194 h 209"/>
                <a:gd name="T40" fmla="*/ 140 w 208"/>
                <a:gd name="T41" fmla="*/ 173 h 209"/>
                <a:gd name="T42" fmla="*/ 127 w 208"/>
                <a:gd name="T43" fmla="*/ 178 h 209"/>
                <a:gd name="T44" fmla="*/ 81 w 208"/>
                <a:gd name="T45" fmla="*/ 209 h 209"/>
                <a:gd name="T46" fmla="*/ 74 w 208"/>
                <a:gd name="T47" fmla="*/ 177 h 209"/>
                <a:gd name="T48" fmla="*/ 48 w 208"/>
                <a:gd name="T49" fmla="*/ 192 h 209"/>
                <a:gd name="T50" fmla="*/ 44 w 208"/>
                <a:gd name="T51" fmla="*/ 192 h 209"/>
                <a:gd name="T52" fmla="*/ 14 w 208"/>
                <a:gd name="T53" fmla="*/ 163 h 209"/>
                <a:gd name="T54" fmla="*/ 34 w 208"/>
                <a:gd name="T55" fmla="*/ 142 h 209"/>
                <a:gd name="T56" fmla="*/ 27 w 208"/>
                <a:gd name="T57" fmla="*/ 126 h 209"/>
                <a:gd name="T58" fmla="*/ 0 w 208"/>
                <a:gd name="T59" fmla="*/ 82 h 209"/>
                <a:gd name="T60" fmla="*/ 31 w 208"/>
                <a:gd name="T61" fmla="*/ 74 h 209"/>
                <a:gd name="T62" fmla="*/ 14 w 208"/>
                <a:gd name="T63" fmla="*/ 46 h 209"/>
                <a:gd name="T64" fmla="*/ 44 w 208"/>
                <a:gd name="T65" fmla="*/ 16 h 209"/>
                <a:gd name="T66" fmla="*/ 48 w 208"/>
                <a:gd name="T67" fmla="*/ 16 h 209"/>
                <a:gd name="T68" fmla="*/ 73 w 208"/>
                <a:gd name="T69" fmla="*/ 32 h 209"/>
                <a:gd name="T70" fmla="*/ 81 w 208"/>
                <a:gd name="T71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08" h="209">
                  <a:moveTo>
                    <a:pt x="103" y="57"/>
                  </a:moveTo>
                  <a:lnTo>
                    <a:pt x="85" y="61"/>
                  </a:lnTo>
                  <a:lnTo>
                    <a:pt x="70" y="71"/>
                  </a:lnTo>
                  <a:lnTo>
                    <a:pt x="60" y="85"/>
                  </a:lnTo>
                  <a:lnTo>
                    <a:pt x="56" y="104"/>
                  </a:lnTo>
                  <a:lnTo>
                    <a:pt x="60" y="122"/>
                  </a:lnTo>
                  <a:lnTo>
                    <a:pt x="70" y="138"/>
                  </a:lnTo>
                  <a:lnTo>
                    <a:pt x="85" y="147"/>
                  </a:lnTo>
                  <a:lnTo>
                    <a:pt x="103" y="151"/>
                  </a:lnTo>
                  <a:lnTo>
                    <a:pt x="121" y="147"/>
                  </a:lnTo>
                  <a:lnTo>
                    <a:pt x="136" y="138"/>
                  </a:lnTo>
                  <a:lnTo>
                    <a:pt x="146" y="122"/>
                  </a:lnTo>
                  <a:lnTo>
                    <a:pt x="150" y="104"/>
                  </a:lnTo>
                  <a:lnTo>
                    <a:pt x="146" y="85"/>
                  </a:lnTo>
                  <a:lnTo>
                    <a:pt x="136" y="71"/>
                  </a:lnTo>
                  <a:lnTo>
                    <a:pt x="121" y="61"/>
                  </a:lnTo>
                  <a:lnTo>
                    <a:pt x="103" y="57"/>
                  </a:lnTo>
                  <a:close/>
                  <a:moveTo>
                    <a:pt x="81" y="0"/>
                  </a:moveTo>
                  <a:lnTo>
                    <a:pt x="125" y="0"/>
                  </a:lnTo>
                  <a:lnTo>
                    <a:pt x="125" y="29"/>
                  </a:lnTo>
                  <a:lnTo>
                    <a:pt x="133" y="32"/>
                  </a:lnTo>
                  <a:lnTo>
                    <a:pt x="140" y="34"/>
                  </a:lnTo>
                  <a:lnTo>
                    <a:pt x="158" y="16"/>
                  </a:lnTo>
                  <a:lnTo>
                    <a:pt x="161" y="13"/>
                  </a:lnTo>
                  <a:lnTo>
                    <a:pt x="163" y="16"/>
                  </a:lnTo>
                  <a:lnTo>
                    <a:pt x="191" y="44"/>
                  </a:lnTo>
                  <a:lnTo>
                    <a:pt x="192" y="46"/>
                  </a:lnTo>
                  <a:lnTo>
                    <a:pt x="191" y="49"/>
                  </a:lnTo>
                  <a:lnTo>
                    <a:pt x="172" y="67"/>
                  </a:lnTo>
                  <a:lnTo>
                    <a:pt x="175" y="75"/>
                  </a:lnTo>
                  <a:lnTo>
                    <a:pt x="178" y="82"/>
                  </a:lnTo>
                  <a:lnTo>
                    <a:pt x="208" y="82"/>
                  </a:lnTo>
                  <a:lnTo>
                    <a:pt x="208" y="127"/>
                  </a:lnTo>
                  <a:lnTo>
                    <a:pt x="178" y="127"/>
                  </a:lnTo>
                  <a:lnTo>
                    <a:pt x="175" y="134"/>
                  </a:lnTo>
                  <a:lnTo>
                    <a:pt x="172" y="142"/>
                  </a:lnTo>
                  <a:lnTo>
                    <a:pt x="191" y="160"/>
                  </a:lnTo>
                  <a:lnTo>
                    <a:pt x="192" y="163"/>
                  </a:lnTo>
                  <a:lnTo>
                    <a:pt x="163" y="192"/>
                  </a:lnTo>
                  <a:lnTo>
                    <a:pt x="161" y="194"/>
                  </a:lnTo>
                  <a:lnTo>
                    <a:pt x="158" y="192"/>
                  </a:lnTo>
                  <a:lnTo>
                    <a:pt x="140" y="173"/>
                  </a:lnTo>
                  <a:lnTo>
                    <a:pt x="133" y="177"/>
                  </a:lnTo>
                  <a:lnTo>
                    <a:pt x="127" y="178"/>
                  </a:lnTo>
                  <a:lnTo>
                    <a:pt x="127" y="209"/>
                  </a:lnTo>
                  <a:lnTo>
                    <a:pt x="81" y="209"/>
                  </a:lnTo>
                  <a:lnTo>
                    <a:pt x="81" y="180"/>
                  </a:lnTo>
                  <a:lnTo>
                    <a:pt x="74" y="177"/>
                  </a:lnTo>
                  <a:lnTo>
                    <a:pt x="66" y="173"/>
                  </a:lnTo>
                  <a:lnTo>
                    <a:pt x="48" y="192"/>
                  </a:lnTo>
                  <a:lnTo>
                    <a:pt x="45" y="194"/>
                  </a:lnTo>
                  <a:lnTo>
                    <a:pt x="44" y="192"/>
                  </a:lnTo>
                  <a:lnTo>
                    <a:pt x="17" y="165"/>
                  </a:lnTo>
                  <a:lnTo>
                    <a:pt x="14" y="163"/>
                  </a:lnTo>
                  <a:lnTo>
                    <a:pt x="17" y="160"/>
                  </a:lnTo>
                  <a:lnTo>
                    <a:pt x="34" y="142"/>
                  </a:lnTo>
                  <a:lnTo>
                    <a:pt x="30" y="134"/>
                  </a:lnTo>
                  <a:lnTo>
                    <a:pt x="27" y="126"/>
                  </a:lnTo>
                  <a:lnTo>
                    <a:pt x="0" y="126"/>
                  </a:lnTo>
                  <a:lnTo>
                    <a:pt x="0" y="82"/>
                  </a:lnTo>
                  <a:lnTo>
                    <a:pt x="28" y="82"/>
                  </a:lnTo>
                  <a:lnTo>
                    <a:pt x="31" y="74"/>
                  </a:lnTo>
                  <a:lnTo>
                    <a:pt x="34" y="66"/>
                  </a:lnTo>
                  <a:lnTo>
                    <a:pt x="14" y="46"/>
                  </a:lnTo>
                  <a:lnTo>
                    <a:pt x="17" y="44"/>
                  </a:lnTo>
                  <a:lnTo>
                    <a:pt x="44" y="16"/>
                  </a:lnTo>
                  <a:lnTo>
                    <a:pt x="45" y="13"/>
                  </a:lnTo>
                  <a:lnTo>
                    <a:pt x="48" y="16"/>
                  </a:lnTo>
                  <a:lnTo>
                    <a:pt x="66" y="34"/>
                  </a:lnTo>
                  <a:lnTo>
                    <a:pt x="73" y="32"/>
                  </a:lnTo>
                  <a:lnTo>
                    <a:pt x="81" y="29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Freeform 210">
              <a:extLst>
                <a:ext uri="{FF2B5EF4-FFF2-40B4-BE49-F238E27FC236}">
                  <a16:creationId xmlns:a16="http://schemas.microsoft.com/office/drawing/2014/main" id="{9073FCE8-E66A-4E92-9310-E39F512401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55660" y="2608609"/>
              <a:ext cx="212579" cy="216686"/>
            </a:xfrm>
            <a:custGeom>
              <a:avLst/>
              <a:gdLst>
                <a:gd name="T0" fmla="*/ 63 w 155"/>
                <a:gd name="T1" fmla="*/ 46 h 156"/>
                <a:gd name="T2" fmla="*/ 45 w 155"/>
                <a:gd name="T3" fmla="*/ 64 h 156"/>
                <a:gd name="T4" fmla="*/ 45 w 155"/>
                <a:gd name="T5" fmla="*/ 92 h 156"/>
                <a:gd name="T6" fmla="*/ 63 w 155"/>
                <a:gd name="T7" fmla="*/ 110 h 156"/>
                <a:gd name="T8" fmla="*/ 91 w 155"/>
                <a:gd name="T9" fmla="*/ 110 h 156"/>
                <a:gd name="T10" fmla="*/ 109 w 155"/>
                <a:gd name="T11" fmla="*/ 92 h 156"/>
                <a:gd name="T12" fmla="*/ 109 w 155"/>
                <a:gd name="T13" fmla="*/ 64 h 156"/>
                <a:gd name="T14" fmla="*/ 91 w 155"/>
                <a:gd name="T15" fmla="*/ 46 h 156"/>
                <a:gd name="T16" fmla="*/ 61 w 155"/>
                <a:gd name="T17" fmla="*/ 0 h 156"/>
                <a:gd name="T18" fmla="*/ 95 w 155"/>
                <a:gd name="T19" fmla="*/ 22 h 156"/>
                <a:gd name="T20" fmla="*/ 105 w 155"/>
                <a:gd name="T21" fmla="*/ 26 h 156"/>
                <a:gd name="T22" fmla="*/ 121 w 155"/>
                <a:gd name="T23" fmla="*/ 10 h 156"/>
                <a:gd name="T24" fmla="*/ 142 w 155"/>
                <a:gd name="T25" fmla="*/ 33 h 156"/>
                <a:gd name="T26" fmla="*/ 142 w 155"/>
                <a:gd name="T27" fmla="*/ 37 h 156"/>
                <a:gd name="T28" fmla="*/ 131 w 155"/>
                <a:gd name="T29" fmla="*/ 56 h 156"/>
                <a:gd name="T30" fmla="*/ 155 w 155"/>
                <a:gd name="T31" fmla="*/ 61 h 156"/>
                <a:gd name="T32" fmla="*/ 152 w 155"/>
                <a:gd name="T33" fmla="*/ 96 h 156"/>
                <a:gd name="T34" fmla="*/ 133 w 155"/>
                <a:gd name="T35" fmla="*/ 96 h 156"/>
                <a:gd name="T36" fmla="*/ 129 w 155"/>
                <a:gd name="T37" fmla="*/ 106 h 156"/>
                <a:gd name="T38" fmla="*/ 145 w 155"/>
                <a:gd name="T39" fmla="*/ 120 h 156"/>
                <a:gd name="T40" fmla="*/ 122 w 155"/>
                <a:gd name="T41" fmla="*/ 143 h 156"/>
                <a:gd name="T42" fmla="*/ 118 w 155"/>
                <a:gd name="T43" fmla="*/ 143 h 156"/>
                <a:gd name="T44" fmla="*/ 95 w 155"/>
                <a:gd name="T45" fmla="*/ 133 h 156"/>
                <a:gd name="T46" fmla="*/ 62 w 155"/>
                <a:gd name="T47" fmla="*/ 156 h 156"/>
                <a:gd name="T48" fmla="*/ 56 w 155"/>
                <a:gd name="T49" fmla="*/ 132 h 156"/>
                <a:gd name="T50" fmla="*/ 37 w 155"/>
                <a:gd name="T51" fmla="*/ 143 h 156"/>
                <a:gd name="T52" fmla="*/ 33 w 155"/>
                <a:gd name="T53" fmla="*/ 143 h 156"/>
                <a:gd name="T54" fmla="*/ 11 w 155"/>
                <a:gd name="T55" fmla="*/ 120 h 156"/>
                <a:gd name="T56" fmla="*/ 27 w 155"/>
                <a:gd name="T57" fmla="*/ 106 h 156"/>
                <a:gd name="T58" fmla="*/ 21 w 155"/>
                <a:gd name="T59" fmla="*/ 94 h 156"/>
                <a:gd name="T60" fmla="*/ 0 w 155"/>
                <a:gd name="T61" fmla="*/ 60 h 156"/>
                <a:gd name="T62" fmla="*/ 24 w 155"/>
                <a:gd name="T63" fmla="*/ 55 h 156"/>
                <a:gd name="T64" fmla="*/ 14 w 155"/>
                <a:gd name="T65" fmla="*/ 37 h 156"/>
                <a:gd name="T66" fmla="*/ 14 w 155"/>
                <a:gd name="T67" fmla="*/ 33 h 156"/>
                <a:gd name="T68" fmla="*/ 35 w 155"/>
                <a:gd name="T69" fmla="*/ 10 h 156"/>
                <a:gd name="T70" fmla="*/ 50 w 155"/>
                <a:gd name="T71" fmla="*/ 26 h 156"/>
                <a:gd name="T72" fmla="*/ 61 w 155"/>
                <a:gd name="T73" fmla="*/ 2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5" h="156">
                  <a:moveTo>
                    <a:pt x="78" y="43"/>
                  </a:moveTo>
                  <a:lnTo>
                    <a:pt x="63" y="46"/>
                  </a:lnTo>
                  <a:lnTo>
                    <a:pt x="53" y="54"/>
                  </a:lnTo>
                  <a:lnTo>
                    <a:pt x="45" y="64"/>
                  </a:lnTo>
                  <a:lnTo>
                    <a:pt x="42" y="77"/>
                  </a:lnTo>
                  <a:lnTo>
                    <a:pt x="45" y="92"/>
                  </a:lnTo>
                  <a:lnTo>
                    <a:pt x="53" y="102"/>
                  </a:lnTo>
                  <a:lnTo>
                    <a:pt x="63" y="110"/>
                  </a:lnTo>
                  <a:lnTo>
                    <a:pt x="78" y="113"/>
                  </a:lnTo>
                  <a:lnTo>
                    <a:pt x="91" y="110"/>
                  </a:lnTo>
                  <a:lnTo>
                    <a:pt x="103" y="102"/>
                  </a:lnTo>
                  <a:lnTo>
                    <a:pt x="109" y="92"/>
                  </a:lnTo>
                  <a:lnTo>
                    <a:pt x="112" y="77"/>
                  </a:lnTo>
                  <a:lnTo>
                    <a:pt x="109" y="64"/>
                  </a:lnTo>
                  <a:lnTo>
                    <a:pt x="103" y="54"/>
                  </a:lnTo>
                  <a:lnTo>
                    <a:pt x="91" y="46"/>
                  </a:lnTo>
                  <a:lnTo>
                    <a:pt x="78" y="43"/>
                  </a:lnTo>
                  <a:close/>
                  <a:moveTo>
                    <a:pt x="61" y="0"/>
                  </a:moveTo>
                  <a:lnTo>
                    <a:pt x="95" y="0"/>
                  </a:lnTo>
                  <a:lnTo>
                    <a:pt x="95" y="22"/>
                  </a:lnTo>
                  <a:lnTo>
                    <a:pt x="100" y="23"/>
                  </a:lnTo>
                  <a:lnTo>
                    <a:pt x="105" y="26"/>
                  </a:lnTo>
                  <a:lnTo>
                    <a:pt x="118" y="13"/>
                  </a:lnTo>
                  <a:lnTo>
                    <a:pt x="121" y="10"/>
                  </a:lnTo>
                  <a:lnTo>
                    <a:pt x="122" y="13"/>
                  </a:lnTo>
                  <a:lnTo>
                    <a:pt x="142" y="33"/>
                  </a:lnTo>
                  <a:lnTo>
                    <a:pt x="145" y="34"/>
                  </a:lnTo>
                  <a:lnTo>
                    <a:pt x="142" y="37"/>
                  </a:lnTo>
                  <a:lnTo>
                    <a:pt x="129" y="50"/>
                  </a:lnTo>
                  <a:lnTo>
                    <a:pt x="131" y="56"/>
                  </a:lnTo>
                  <a:lnTo>
                    <a:pt x="133" y="61"/>
                  </a:lnTo>
                  <a:lnTo>
                    <a:pt x="155" y="61"/>
                  </a:lnTo>
                  <a:lnTo>
                    <a:pt x="155" y="96"/>
                  </a:lnTo>
                  <a:lnTo>
                    <a:pt x="152" y="96"/>
                  </a:lnTo>
                  <a:lnTo>
                    <a:pt x="152" y="96"/>
                  </a:lnTo>
                  <a:lnTo>
                    <a:pt x="133" y="96"/>
                  </a:lnTo>
                  <a:lnTo>
                    <a:pt x="131" y="101"/>
                  </a:lnTo>
                  <a:lnTo>
                    <a:pt x="129" y="106"/>
                  </a:lnTo>
                  <a:lnTo>
                    <a:pt x="142" y="119"/>
                  </a:lnTo>
                  <a:lnTo>
                    <a:pt x="145" y="120"/>
                  </a:lnTo>
                  <a:lnTo>
                    <a:pt x="142" y="123"/>
                  </a:lnTo>
                  <a:lnTo>
                    <a:pt x="122" y="143"/>
                  </a:lnTo>
                  <a:lnTo>
                    <a:pt x="121" y="145"/>
                  </a:lnTo>
                  <a:lnTo>
                    <a:pt x="118" y="143"/>
                  </a:lnTo>
                  <a:lnTo>
                    <a:pt x="105" y="130"/>
                  </a:lnTo>
                  <a:lnTo>
                    <a:pt x="95" y="133"/>
                  </a:lnTo>
                  <a:lnTo>
                    <a:pt x="95" y="156"/>
                  </a:lnTo>
                  <a:lnTo>
                    <a:pt x="62" y="156"/>
                  </a:lnTo>
                  <a:lnTo>
                    <a:pt x="62" y="133"/>
                  </a:lnTo>
                  <a:lnTo>
                    <a:pt x="56" y="132"/>
                  </a:lnTo>
                  <a:lnTo>
                    <a:pt x="50" y="130"/>
                  </a:lnTo>
                  <a:lnTo>
                    <a:pt x="37" y="143"/>
                  </a:lnTo>
                  <a:lnTo>
                    <a:pt x="35" y="145"/>
                  </a:lnTo>
                  <a:lnTo>
                    <a:pt x="33" y="143"/>
                  </a:lnTo>
                  <a:lnTo>
                    <a:pt x="14" y="123"/>
                  </a:lnTo>
                  <a:lnTo>
                    <a:pt x="11" y="120"/>
                  </a:lnTo>
                  <a:lnTo>
                    <a:pt x="14" y="119"/>
                  </a:lnTo>
                  <a:lnTo>
                    <a:pt x="27" y="106"/>
                  </a:lnTo>
                  <a:lnTo>
                    <a:pt x="24" y="101"/>
                  </a:lnTo>
                  <a:lnTo>
                    <a:pt x="21" y="94"/>
                  </a:lnTo>
                  <a:lnTo>
                    <a:pt x="0" y="94"/>
                  </a:lnTo>
                  <a:lnTo>
                    <a:pt x="0" y="60"/>
                  </a:lnTo>
                  <a:lnTo>
                    <a:pt x="21" y="60"/>
                  </a:lnTo>
                  <a:lnTo>
                    <a:pt x="24" y="55"/>
                  </a:lnTo>
                  <a:lnTo>
                    <a:pt x="27" y="50"/>
                  </a:lnTo>
                  <a:lnTo>
                    <a:pt x="14" y="37"/>
                  </a:lnTo>
                  <a:lnTo>
                    <a:pt x="11" y="34"/>
                  </a:lnTo>
                  <a:lnTo>
                    <a:pt x="14" y="33"/>
                  </a:lnTo>
                  <a:lnTo>
                    <a:pt x="33" y="13"/>
                  </a:lnTo>
                  <a:lnTo>
                    <a:pt x="35" y="10"/>
                  </a:lnTo>
                  <a:lnTo>
                    <a:pt x="37" y="13"/>
                  </a:lnTo>
                  <a:lnTo>
                    <a:pt x="50" y="26"/>
                  </a:lnTo>
                  <a:lnTo>
                    <a:pt x="56" y="23"/>
                  </a:lnTo>
                  <a:lnTo>
                    <a:pt x="61" y="22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Freeform 211">
              <a:extLst>
                <a:ext uri="{FF2B5EF4-FFF2-40B4-BE49-F238E27FC236}">
                  <a16:creationId xmlns:a16="http://schemas.microsoft.com/office/drawing/2014/main" id="{32840F8F-92A0-46D3-9B37-B0565F4E014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91503" y="3215324"/>
              <a:ext cx="163523" cy="173347"/>
            </a:xfrm>
            <a:custGeom>
              <a:avLst/>
              <a:gdLst>
                <a:gd name="T0" fmla="*/ 45 w 121"/>
                <a:gd name="T1" fmla="*/ 37 h 122"/>
                <a:gd name="T2" fmla="*/ 32 w 121"/>
                <a:gd name="T3" fmla="*/ 61 h 122"/>
                <a:gd name="T4" fmla="*/ 45 w 121"/>
                <a:gd name="T5" fmla="*/ 84 h 122"/>
                <a:gd name="T6" fmla="*/ 74 w 121"/>
                <a:gd name="T7" fmla="*/ 84 h 122"/>
                <a:gd name="T8" fmla="*/ 87 w 121"/>
                <a:gd name="T9" fmla="*/ 61 h 122"/>
                <a:gd name="T10" fmla="*/ 74 w 121"/>
                <a:gd name="T11" fmla="*/ 37 h 122"/>
                <a:gd name="T12" fmla="*/ 47 w 121"/>
                <a:gd name="T13" fmla="*/ 0 h 122"/>
                <a:gd name="T14" fmla="*/ 73 w 121"/>
                <a:gd name="T15" fmla="*/ 17 h 122"/>
                <a:gd name="T16" fmla="*/ 93 w 121"/>
                <a:gd name="T17" fmla="*/ 9 h 122"/>
                <a:gd name="T18" fmla="*/ 95 w 121"/>
                <a:gd name="T19" fmla="*/ 9 h 122"/>
                <a:gd name="T20" fmla="*/ 112 w 121"/>
                <a:gd name="T21" fmla="*/ 26 h 122"/>
                <a:gd name="T22" fmla="*/ 100 w 121"/>
                <a:gd name="T23" fmla="*/ 40 h 122"/>
                <a:gd name="T24" fmla="*/ 104 w 121"/>
                <a:gd name="T25" fmla="*/ 47 h 122"/>
                <a:gd name="T26" fmla="*/ 121 w 121"/>
                <a:gd name="T27" fmla="*/ 75 h 122"/>
                <a:gd name="T28" fmla="*/ 119 w 121"/>
                <a:gd name="T29" fmla="*/ 75 h 122"/>
                <a:gd name="T30" fmla="*/ 100 w 121"/>
                <a:gd name="T31" fmla="*/ 83 h 122"/>
                <a:gd name="T32" fmla="*/ 112 w 121"/>
                <a:gd name="T33" fmla="*/ 95 h 122"/>
                <a:gd name="T34" fmla="*/ 95 w 121"/>
                <a:gd name="T35" fmla="*/ 113 h 122"/>
                <a:gd name="T36" fmla="*/ 93 w 121"/>
                <a:gd name="T37" fmla="*/ 113 h 122"/>
                <a:gd name="T38" fmla="*/ 74 w 121"/>
                <a:gd name="T39" fmla="*/ 105 h 122"/>
                <a:gd name="T40" fmla="*/ 47 w 121"/>
                <a:gd name="T41" fmla="*/ 122 h 122"/>
                <a:gd name="T42" fmla="*/ 39 w 121"/>
                <a:gd name="T43" fmla="*/ 101 h 122"/>
                <a:gd name="T44" fmla="*/ 27 w 121"/>
                <a:gd name="T45" fmla="*/ 114 h 122"/>
                <a:gd name="T46" fmla="*/ 9 w 121"/>
                <a:gd name="T47" fmla="*/ 96 h 122"/>
                <a:gd name="T48" fmla="*/ 9 w 121"/>
                <a:gd name="T49" fmla="*/ 93 h 122"/>
                <a:gd name="T50" fmla="*/ 18 w 121"/>
                <a:gd name="T51" fmla="*/ 79 h 122"/>
                <a:gd name="T52" fmla="*/ 0 w 121"/>
                <a:gd name="T53" fmla="*/ 74 h 122"/>
                <a:gd name="T54" fmla="*/ 15 w 121"/>
                <a:gd name="T55" fmla="*/ 47 h 122"/>
                <a:gd name="T56" fmla="*/ 19 w 121"/>
                <a:gd name="T57" fmla="*/ 38 h 122"/>
                <a:gd name="T58" fmla="*/ 7 w 121"/>
                <a:gd name="T59" fmla="*/ 26 h 122"/>
                <a:gd name="T60" fmla="*/ 24 w 121"/>
                <a:gd name="T61" fmla="*/ 9 h 122"/>
                <a:gd name="T62" fmla="*/ 28 w 121"/>
                <a:gd name="T63" fmla="*/ 9 h 122"/>
                <a:gd name="T64" fmla="*/ 47 w 121"/>
                <a:gd name="T65" fmla="*/ 17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1" h="122">
                  <a:moveTo>
                    <a:pt x="60" y="33"/>
                  </a:moveTo>
                  <a:lnTo>
                    <a:pt x="45" y="37"/>
                  </a:lnTo>
                  <a:lnTo>
                    <a:pt x="36" y="47"/>
                  </a:lnTo>
                  <a:lnTo>
                    <a:pt x="32" y="61"/>
                  </a:lnTo>
                  <a:lnTo>
                    <a:pt x="36" y="75"/>
                  </a:lnTo>
                  <a:lnTo>
                    <a:pt x="45" y="84"/>
                  </a:lnTo>
                  <a:lnTo>
                    <a:pt x="60" y="88"/>
                  </a:lnTo>
                  <a:lnTo>
                    <a:pt x="74" y="84"/>
                  </a:lnTo>
                  <a:lnTo>
                    <a:pt x="83" y="75"/>
                  </a:lnTo>
                  <a:lnTo>
                    <a:pt x="87" y="61"/>
                  </a:lnTo>
                  <a:lnTo>
                    <a:pt x="83" y="47"/>
                  </a:lnTo>
                  <a:lnTo>
                    <a:pt x="74" y="37"/>
                  </a:lnTo>
                  <a:lnTo>
                    <a:pt x="60" y="33"/>
                  </a:lnTo>
                  <a:close/>
                  <a:moveTo>
                    <a:pt x="47" y="0"/>
                  </a:moveTo>
                  <a:lnTo>
                    <a:pt x="73" y="0"/>
                  </a:lnTo>
                  <a:lnTo>
                    <a:pt x="73" y="17"/>
                  </a:lnTo>
                  <a:lnTo>
                    <a:pt x="81" y="20"/>
                  </a:lnTo>
                  <a:lnTo>
                    <a:pt x="93" y="9"/>
                  </a:lnTo>
                  <a:lnTo>
                    <a:pt x="94" y="8"/>
                  </a:lnTo>
                  <a:lnTo>
                    <a:pt x="95" y="9"/>
                  </a:lnTo>
                  <a:lnTo>
                    <a:pt x="111" y="25"/>
                  </a:lnTo>
                  <a:lnTo>
                    <a:pt x="112" y="26"/>
                  </a:lnTo>
                  <a:lnTo>
                    <a:pt x="111" y="28"/>
                  </a:lnTo>
                  <a:lnTo>
                    <a:pt x="100" y="40"/>
                  </a:lnTo>
                  <a:lnTo>
                    <a:pt x="102" y="44"/>
                  </a:lnTo>
                  <a:lnTo>
                    <a:pt x="104" y="47"/>
                  </a:lnTo>
                  <a:lnTo>
                    <a:pt x="121" y="47"/>
                  </a:lnTo>
                  <a:lnTo>
                    <a:pt x="121" y="75"/>
                  </a:lnTo>
                  <a:lnTo>
                    <a:pt x="119" y="75"/>
                  </a:lnTo>
                  <a:lnTo>
                    <a:pt x="119" y="75"/>
                  </a:lnTo>
                  <a:lnTo>
                    <a:pt x="103" y="75"/>
                  </a:lnTo>
                  <a:lnTo>
                    <a:pt x="100" y="83"/>
                  </a:lnTo>
                  <a:lnTo>
                    <a:pt x="111" y="93"/>
                  </a:lnTo>
                  <a:lnTo>
                    <a:pt x="112" y="95"/>
                  </a:lnTo>
                  <a:lnTo>
                    <a:pt x="111" y="96"/>
                  </a:lnTo>
                  <a:lnTo>
                    <a:pt x="95" y="113"/>
                  </a:lnTo>
                  <a:lnTo>
                    <a:pt x="94" y="114"/>
                  </a:lnTo>
                  <a:lnTo>
                    <a:pt x="93" y="113"/>
                  </a:lnTo>
                  <a:lnTo>
                    <a:pt x="81" y="101"/>
                  </a:lnTo>
                  <a:lnTo>
                    <a:pt x="74" y="105"/>
                  </a:lnTo>
                  <a:lnTo>
                    <a:pt x="74" y="122"/>
                  </a:lnTo>
                  <a:lnTo>
                    <a:pt x="47" y="122"/>
                  </a:lnTo>
                  <a:lnTo>
                    <a:pt x="47" y="105"/>
                  </a:lnTo>
                  <a:lnTo>
                    <a:pt x="39" y="101"/>
                  </a:lnTo>
                  <a:lnTo>
                    <a:pt x="28" y="113"/>
                  </a:lnTo>
                  <a:lnTo>
                    <a:pt x="27" y="114"/>
                  </a:lnTo>
                  <a:lnTo>
                    <a:pt x="24" y="113"/>
                  </a:lnTo>
                  <a:lnTo>
                    <a:pt x="9" y="96"/>
                  </a:lnTo>
                  <a:lnTo>
                    <a:pt x="7" y="95"/>
                  </a:lnTo>
                  <a:lnTo>
                    <a:pt x="9" y="93"/>
                  </a:lnTo>
                  <a:lnTo>
                    <a:pt x="19" y="83"/>
                  </a:lnTo>
                  <a:lnTo>
                    <a:pt x="18" y="79"/>
                  </a:lnTo>
                  <a:lnTo>
                    <a:pt x="15" y="74"/>
                  </a:lnTo>
                  <a:lnTo>
                    <a:pt x="0" y="74"/>
                  </a:lnTo>
                  <a:lnTo>
                    <a:pt x="0" y="47"/>
                  </a:lnTo>
                  <a:lnTo>
                    <a:pt x="15" y="47"/>
                  </a:lnTo>
                  <a:lnTo>
                    <a:pt x="18" y="44"/>
                  </a:lnTo>
                  <a:lnTo>
                    <a:pt x="19" y="38"/>
                  </a:lnTo>
                  <a:lnTo>
                    <a:pt x="9" y="28"/>
                  </a:lnTo>
                  <a:lnTo>
                    <a:pt x="7" y="26"/>
                  </a:lnTo>
                  <a:lnTo>
                    <a:pt x="9" y="25"/>
                  </a:lnTo>
                  <a:lnTo>
                    <a:pt x="24" y="9"/>
                  </a:lnTo>
                  <a:lnTo>
                    <a:pt x="27" y="8"/>
                  </a:lnTo>
                  <a:lnTo>
                    <a:pt x="28" y="9"/>
                  </a:lnTo>
                  <a:lnTo>
                    <a:pt x="39" y="20"/>
                  </a:lnTo>
                  <a:lnTo>
                    <a:pt x="47" y="17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Freeform 212">
              <a:extLst>
                <a:ext uri="{FF2B5EF4-FFF2-40B4-BE49-F238E27FC236}">
                  <a16:creationId xmlns:a16="http://schemas.microsoft.com/office/drawing/2014/main" id="{FA81D64E-DBA2-43C7-AF01-ED759F34628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04089" y="4870790"/>
              <a:ext cx="212579" cy="208016"/>
            </a:xfrm>
            <a:custGeom>
              <a:avLst/>
              <a:gdLst>
                <a:gd name="T0" fmla="*/ 62 w 151"/>
                <a:gd name="T1" fmla="*/ 44 h 150"/>
                <a:gd name="T2" fmla="*/ 44 w 151"/>
                <a:gd name="T3" fmla="*/ 61 h 150"/>
                <a:gd name="T4" fmla="*/ 44 w 151"/>
                <a:gd name="T5" fmla="*/ 87 h 150"/>
                <a:gd name="T6" fmla="*/ 62 w 151"/>
                <a:gd name="T7" fmla="*/ 106 h 150"/>
                <a:gd name="T8" fmla="*/ 88 w 151"/>
                <a:gd name="T9" fmla="*/ 106 h 150"/>
                <a:gd name="T10" fmla="*/ 106 w 151"/>
                <a:gd name="T11" fmla="*/ 87 h 150"/>
                <a:gd name="T12" fmla="*/ 106 w 151"/>
                <a:gd name="T13" fmla="*/ 61 h 150"/>
                <a:gd name="T14" fmla="*/ 88 w 151"/>
                <a:gd name="T15" fmla="*/ 44 h 150"/>
                <a:gd name="T16" fmla="*/ 58 w 151"/>
                <a:gd name="T17" fmla="*/ 0 h 150"/>
                <a:gd name="T18" fmla="*/ 91 w 151"/>
                <a:gd name="T19" fmla="*/ 21 h 150"/>
                <a:gd name="T20" fmla="*/ 101 w 151"/>
                <a:gd name="T21" fmla="*/ 24 h 150"/>
                <a:gd name="T22" fmla="*/ 117 w 151"/>
                <a:gd name="T23" fmla="*/ 10 h 150"/>
                <a:gd name="T24" fmla="*/ 138 w 151"/>
                <a:gd name="T25" fmla="*/ 31 h 150"/>
                <a:gd name="T26" fmla="*/ 138 w 151"/>
                <a:gd name="T27" fmla="*/ 35 h 150"/>
                <a:gd name="T28" fmla="*/ 127 w 151"/>
                <a:gd name="T29" fmla="*/ 53 h 150"/>
                <a:gd name="T30" fmla="*/ 151 w 151"/>
                <a:gd name="T31" fmla="*/ 59 h 150"/>
                <a:gd name="T32" fmla="*/ 129 w 151"/>
                <a:gd name="T33" fmla="*/ 91 h 150"/>
                <a:gd name="T34" fmla="*/ 125 w 151"/>
                <a:gd name="T35" fmla="*/ 102 h 150"/>
                <a:gd name="T36" fmla="*/ 139 w 151"/>
                <a:gd name="T37" fmla="*/ 117 h 150"/>
                <a:gd name="T38" fmla="*/ 118 w 151"/>
                <a:gd name="T39" fmla="*/ 138 h 150"/>
                <a:gd name="T40" fmla="*/ 114 w 151"/>
                <a:gd name="T41" fmla="*/ 138 h 150"/>
                <a:gd name="T42" fmla="*/ 92 w 151"/>
                <a:gd name="T43" fmla="*/ 129 h 150"/>
                <a:gd name="T44" fmla="*/ 59 w 151"/>
                <a:gd name="T45" fmla="*/ 150 h 150"/>
                <a:gd name="T46" fmla="*/ 54 w 151"/>
                <a:gd name="T47" fmla="*/ 128 h 150"/>
                <a:gd name="T48" fmla="*/ 36 w 151"/>
                <a:gd name="T49" fmla="*/ 138 h 150"/>
                <a:gd name="T50" fmla="*/ 32 w 151"/>
                <a:gd name="T51" fmla="*/ 138 h 150"/>
                <a:gd name="T52" fmla="*/ 11 w 151"/>
                <a:gd name="T53" fmla="*/ 117 h 150"/>
                <a:gd name="T54" fmla="*/ 25 w 151"/>
                <a:gd name="T55" fmla="*/ 102 h 150"/>
                <a:gd name="T56" fmla="*/ 20 w 151"/>
                <a:gd name="T57" fmla="*/ 91 h 150"/>
                <a:gd name="T58" fmla="*/ 0 w 151"/>
                <a:gd name="T59" fmla="*/ 59 h 150"/>
                <a:gd name="T60" fmla="*/ 23 w 151"/>
                <a:gd name="T61" fmla="*/ 52 h 150"/>
                <a:gd name="T62" fmla="*/ 12 w 151"/>
                <a:gd name="T63" fmla="*/ 35 h 150"/>
                <a:gd name="T64" fmla="*/ 12 w 151"/>
                <a:gd name="T65" fmla="*/ 31 h 150"/>
                <a:gd name="T66" fmla="*/ 33 w 151"/>
                <a:gd name="T67" fmla="*/ 10 h 150"/>
                <a:gd name="T68" fmla="*/ 49 w 151"/>
                <a:gd name="T69" fmla="*/ 24 h 150"/>
                <a:gd name="T70" fmla="*/ 58 w 151"/>
                <a:gd name="T71" fmla="*/ 21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51" h="150">
                  <a:moveTo>
                    <a:pt x="75" y="42"/>
                  </a:moveTo>
                  <a:lnTo>
                    <a:pt x="62" y="44"/>
                  </a:lnTo>
                  <a:lnTo>
                    <a:pt x="51" y="51"/>
                  </a:lnTo>
                  <a:lnTo>
                    <a:pt x="44" y="61"/>
                  </a:lnTo>
                  <a:lnTo>
                    <a:pt x="41" y="74"/>
                  </a:lnTo>
                  <a:lnTo>
                    <a:pt x="44" y="87"/>
                  </a:lnTo>
                  <a:lnTo>
                    <a:pt x="51" y="99"/>
                  </a:lnTo>
                  <a:lnTo>
                    <a:pt x="62" y="106"/>
                  </a:lnTo>
                  <a:lnTo>
                    <a:pt x="75" y="108"/>
                  </a:lnTo>
                  <a:lnTo>
                    <a:pt x="88" y="106"/>
                  </a:lnTo>
                  <a:lnTo>
                    <a:pt x="99" y="99"/>
                  </a:lnTo>
                  <a:lnTo>
                    <a:pt x="106" y="87"/>
                  </a:lnTo>
                  <a:lnTo>
                    <a:pt x="109" y="74"/>
                  </a:lnTo>
                  <a:lnTo>
                    <a:pt x="106" y="61"/>
                  </a:lnTo>
                  <a:lnTo>
                    <a:pt x="99" y="51"/>
                  </a:lnTo>
                  <a:lnTo>
                    <a:pt x="88" y="44"/>
                  </a:lnTo>
                  <a:lnTo>
                    <a:pt x="75" y="42"/>
                  </a:lnTo>
                  <a:close/>
                  <a:moveTo>
                    <a:pt x="58" y="0"/>
                  </a:moveTo>
                  <a:lnTo>
                    <a:pt x="91" y="0"/>
                  </a:lnTo>
                  <a:lnTo>
                    <a:pt x="91" y="21"/>
                  </a:lnTo>
                  <a:lnTo>
                    <a:pt x="96" y="22"/>
                  </a:lnTo>
                  <a:lnTo>
                    <a:pt x="101" y="24"/>
                  </a:lnTo>
                  <a:lnTo>
                    <a:pt x="114" y="11"/>
                  </a:lnTo>
                  <a:lnTo>
                    <a:pt x="117" y="10"/>
                  </a:lnTo>
                  <a:lnTo>
                    <a:pt x="118" y="11"/>
                  </a:lnTo>
                  <a:lnTo>
                    <a:pt x="138" y="31"/>
                  </a:lnTo>
                  <a:lnTo>
                    <a:pt x="139" y="32"/>
                  </a:lnTo>
                  <a:lnTo>
                    <a:pt x="138" y="35"/>
                  </a:lnTo>
                  <a:lnTo>
                    <a:pt x="125" y="48"/>
                  </a:lnTo>
                  <a:lnTo>
                    <a:pt x="127" y="53"/>
                  </a:lnTo>
                  <a:lnTo>
                    <a:pt x="129" y="59"/>
                  </a:lnTo>
                  <a:lnTo>
                    <a:pt x="151" y="59"/>
                  </a:lnTo>
                  <a:lnTo>
                    <a:pt x="151" y="91"/>
                  </a:lnTo>
                  <a:lnTo>
                    <a:pt x="129" y="91"/>
                  </a:lnTo>
                  <a:lnTo>
                    <a:pt x="127" y="97"/>
                  </a:lnTo>
                  <a:lnTo>
                    <a:pt x="125" y="102"/>
                  </a:lnTo>
                  <a:lnTo>
                    <a:pt x="138" y="115"/>
                  </a:lnTo>
                  <a:lnTo>
                    <a:pt x="139" y="117"/>
                  </a:lnTo>
                  <a:lnTo>
                    <a:pt x="138" y="119"/>
                  </a:lnTo>
                  <a:lnTo>
                    <a:pt x="118" y="138"/>
                  </a:lnTo>
                  <a:lnTo>
                    <a:pt x="117" y="140"/>
                  </a:lnTo>
                  <a:lnTo>
                    <a:pt x="114" y="138"/>
                  </a:lnTo>
                  <a:lnTo>
                    <a:pt x="101" y="125"/>
                  </a:lnTo>
                  <a:lnTo>
                    <a:pt x="92" y="129"/>
                  </a:lnTo>
                  <a:lnTo>
                    <a:pt x="92" y="150"/>
                  </a:lnTo>
                  <a:lnTo>
                    <a:pt x="59" y="150"/>
                  </a:lnTo>
                  <a:lnTo>
                    <a:pt x="59" y="129"/>
                  </a:lnTo>
                  <a:lnTo>
                    <a:pt x="54" y="128"/>
                  </a:lnTo>
                  <a:lnTo>
                    <a:pt x="49" y="125"/>
                  </a:lnTo>
                  <a:lnTo>
                    <a:pt x="36" y="138"/>
                  </a:lnTo>
                  <a:lnTo>
                    <a:pt x="33" y="140"/>
                  </a:lnTo>
                  <a:lnTo>
                    <a:pt x="32" y="138"/>
                  </a:lnTo>
                  <a:lnTo>
                    <a:pt x="12" y="119"/>
                  </a:lnTo>
                  <a:lnTo>
                    <a:pt x="11" y="117"/>
                  </a:lnTo>
                  <a:lnTo>
                    <a:pt x="12" y="115"/>
                  </a:lnTo>
                  <a:lnTo>
                    <a:pt x="25" y="102"/>
                  </a:lnTo>
                  <a:lnTo>
                    <a:pt x="23" y="97"/>
                  </a:lnTo>
                  <a:lnTo>
                    <a:pt x="20" y="91"/>
                  </a:lnTo>
                  <a:lnTo>
                    <a:pt x="0" y="91"/>
                  </a:lnTo>
                  <a:lnTo>
                    <a:pt x="0" y="59"/>
                  </a:lnTo>
                  <a:lnTo>
                    <a:pt x="20" y="59"/>
                  </a:lnTo>
                  <a:lnTo>
                    <a:pt x="23" y="52"/>
                  </a:lnTo>
                  <a:lnTo>
                    <a:pt x="25" y="47"/>
                  </a:lnTo>
                  <a:lnTo>
                    <a:pt x="12" y="35"/>
                  </a:lnTo>
                  <a:lnTo>
                    <a:pt x="11" y="32"/>
                  </a:lnTo>
                  <a:lnTo>
                    <a:pt x="12" y="31"/>
                  </a:lnTo>
                  <a:lnTo>
                    <a:pt x="32" y="11"/>
                  </a:lnTo>
                  <a:lnTo>
                    <a:pt x="33" y="10"/>
                  </a:lnTo>
                  <a:lnTo>
                    <a:pt x="36" y="11"/>
                  </a:lnTo>
                  <a:lnTo>
                    <a:pt x="49" y="24"/>
                  </a:lnTo>
                  <a:lnTo>
                    <a:pt x="53" y="22"/>
                  </a:lnTo>
                  <a:lnTo>
                    <a:pt x="58" y="21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Freeform 213">
              <a:extLst>
                <a:ext uri="{FF2B5EF4-FFF2-40B4-BE49-F238E27FC236}">
                  <a16:creationId xmlns:a16="http://schemas.microsoft.com/office/drawing/2014/main" id="{D5A1F30C-9720-484C-8A34-F8D895B2579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42453" y="4350749"/>
              <a:ext cx="474215" cy="476701"/>
            </a:xfrm>
            <a:custGeom>
              <a:avLst/>
              <a:gdLst>
                <a:gd name="T0" fmla="*/ 146 w 343"/>
                <a:gd name="T1" fmla="*/ 99 h 344"/>
                <a:gd name="T2" fmla="*/ 108 w 343"/>
                <a:gd name="T3" fmla="*/ 128 h 344"/>
                <a:gd name="T4" fmla="*/ 94 w 343"/>
                <a:gd name="T5" fmla="*/ 172 h 344"/>
                <a:gd name="T6" fmla="*/ 108 w 343"/>
                <a:gd name="T7" fmla="*/ 218 h 344"/>
                <a:gd name="T8" fmla="*/ 146 w 343"/>
                <a:gd name="T9" fmla="*/ 245 h 344"/>
                <a:gd name="T10" fmla="*/ 195 w 343"/>
                <a:gd name="T11" fmla="*/ 245 h 344"/>
                <a:gd name="T12" fmla="*/ 233 w 343"/>
                <a:gd name="T13" fmla="*/ 218 h 344"/>
                <a:gd name="T14" fmla="*/ 247 w 343"/>
                <a:gd name="T15" fmla="*/ 172 h 344"/>
                <a:gd name="T16" fmla="*/ 233 w 343"/>
                <a:gd name="T17" fmla="*/ 128 h 344"/>
                <a:gd name="T18" fmla="*/ 195 w 343"/>
                <a:gd name="T19" fmla="*/ 99 h 344"/>
                <a:gd name="T20" fmla="*/ 133 w 343"/>
                <a:gd name="T21" fmla="*/ 0 h 344"/>
                <a:gd name="T22" fmla="*/ 208 w 343"/>
                <a:gd name="T23" fmla="*/ 49 h 344"/>
                <a:gd name="T24" fmla="*/ 262 w 343"/>
                <a:gd name="T25" fmla="*/ 28 h 344"/>
                <a:gd name="T26" fmla="*/ 270 w 343"/>
                <a:gd name="T27" fmla="*/ 28 h 344"/>
                <a:gd name="T28" fmla="*/ 319 w 343"/>
                <a:gd name="T29" fmla="*/ 76 h 344"/>
                <a:gd name="T30" fmla="*/ 284 w 343"/>
                <a:gd name="T31" fmla="*/ 110 h 344"/>
                <a:gd name="T32" fmla="*/ 343 w 343"/>
                <a:gd name="T33" fmla="*/ 137 h 344"/>
                <a:gd name="T34" fmla="*/ 294 w 343"/>
                <a:gd name="T35" fmla="*/ 210 h 344"/>
                <a:gd name="T36" fmla="*/ 315 w 343"/>
                <a:gd name="T37" fmla="*/ 264 h 344"/>
                <a:gd name="T38" fmla="*/ 315 w 343"/>
                <a:gd name="T39" fmla="*/ 272 h 344"/>
                <a:gd name="T40" fmla="*/ 266 w 343"/>
                <a:gd name="T41" fmla="*/ 320 h 344"/>
                <a:gd name="T42" fmla="*/ 232 w 343"/>
                <a:gd name="T43" fmla="*/ 286 h 344"/>
                <a:gd name="T44" fmla="*/ 209 w 343"/>
                <a:gd name="T45" fmla="*/ 344 h 344"/>
                <a:gd name="T46" fmla="*/ 136 w 343"/>
                <a:gd name="T47" fmla="*/ 296 h 344"/>
                <a:gd name="T48" fmla="*/ 81 w 343"/>
                <a:gd name="T49" fmla="*/ 316 h 344"/>
                <a:gd name="T50" fmla="*/ 73 w 343"/>
                <a:gd name="T51" fmla="*/ 316 h 344"/>
                <a:gd name="T52" fmla="*/ 25 w 343"/>
                <a:gd name="T53" fmla="*/ 268 h 344"/>
                <a:gd name="T54" fmla="*/ 59 w 343"/>
                <a:gd name="T55" fmla="*/ 235 h 344"/>
                <a:gd name="T56" fmla="*/ 0 w 343"/>
                <a:gd name="T57" fmla="*/ 209 h 344"/>
                <a:gd name="T58" fmla="*/ 48 w 343"/>
                <a:gd name="T59" fmla="*/ 134 h 344"/>
                <a:gd name="T60" fmla="*/ 29 w 343"/>
                <a:gd name="T61" fmla="*/ 80 h 344"/>
                <a:gd name="T62" fmla="*/ 29 w 343"/>
                <a:gd name="T63" fmla="*/ 73 h 344"/>
                <a:gd name="T64" fmla="*/ 81 w 343"/>
                <a:gd name="T65" fmla="*/ 28 h 344"/>
                <a:gd name="T66" fmla="*/ 133 w 343"/>
                <a:gd name="T67" fmla="*/ 49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3" h="344">
                  <a:moveTo>
                    <a:pt x="170" y="95"/>
                  </a:moveTo>
                  <a:lnTo>
                    <a:pt x="146" y="99"/>
                  </a:lnTo>
                  <a:lnTo>
                    <a:pt x="125" y="110"/>
                  </a:lnTo>
                  <a:lnTo>
                    <a:pt x="108" y="128"/>
                  </a:lnTo>
                  <a:lnTo>
                    <a:pt x="98" y="148"/>
                  </a:lnTo>
                  <a:lnTo>
                    <a:pt x="94" y="172"/>
                  </a:lnTo>
                  <a:lnTo>
                    <a:pt x="98" y="197"/>
                  </a:lnTo>
                  <a:lnTo>
                    <a:pt x="108" y="218"/>
                  </a:lnTo>
                  <a:lnTo>
                    <a:pt x="125" y="235"/>
                  </a:lnTo>
                  <a:lnTo>
                    <a:pt x="146" y="245"/>
                  </a:lnTo>
                  <a:lnTo>
                    <a:pt x="170" y="249"/>
                  </a:lnTo>
                  <a:lnTo>
                    <a:pt x="195" y="245"/>
                  </a:lnTo>
                  <a:lnTo>
                    <a:pt x="216" y="235"/>
                  </a:lnTo>
                  <a:lnTo>
                    <a:pt x="233" y="218"/>
                  </a:lnTo>
                  <a:lnTo>
                    <a:pt x="243" y="197"/>
                  </a:lnTo>
                  <a:lnTo>
                    <a:pt x="247" y="172"/>
                  </a:lnTo>
                  <a:lnTo>
                    <a:pt x="243" y="148"/>
                  </a:lnTo>
                  <a:lnTo>
                    <a:pt x="233" y="128"/>
                  </a:lnTo>
                  <a:lnTo>
                    <a:pt x="216" y="110"/>
                  </a:lnTo>
                  <a:lnTo>
                    <a:pt x="195" y="99"/>
                  </a:lnTo>
                  <a:lnTo>
                    <a:pt x="170" y="95"/>
                  </a:lnTo>
                  <a:close/>
                  <a:moveTo>
                    <a:pt x="133" y="0"/>
                  </a:moveTo>
                  <a:lnTo>
                    <a:pt x="208" y="0"/>
                  </a:lnTo>
                  <a:lnTo>
                    <a:pt x="208" y="49"/>
                  </a:lnTo>
                  <a:lnTo>
                    <a:pt x="232" y="58"/>
                  </a:lnTo>
                  <a:lnTo>
                    <a:pt x="262" y="28"/>
                  </a:lnTo>
                  <a:lnTo>
                    <a:pt x="266" y="24"/>
                  </a:lnTo>
                  <a:lnTo>
                    <a:pt x="270" y="28"/>
                  </a:lnTo>
                  <a:lnTo>
                    <a:pt x="315" y="73"/>
                  </a:lnTo>
                  <a:lnTo>
                    <a:pt x="319" y="76"/>
                  </a:lnTo>
                  <a:lnTo>
                    <a:pt x="315" y="80"/>
                  </a:lnTo>
                  <a:lnTo>
                    <a:pt x="284" y="110"/>
                  </a:lnTo>
                  <a:lnTo>
                    <a:pt x="294" y="137"/>
                  </a:lnTo>
                  <a:lnTo>
                    <a:pt x="343" y="137"/>
                  </a:lnTo>
                  <a:lnTo>
                    <a:pt x="343" y="210"/>
                  </a:lnTo>
                  <a:lnTo>
                    <a:pt x="294" y="210"/>
                  </a:lnTo>
                  <a:lnTo>
                    <a:pt x="284" y="234"/>
                  </a:lnTo>
                  <a:lnTo>
                    <a:pt x="315" y="264"/>
                  </a:lnTo>
                  <a:lnTo>
                    <a:pt x="319" y="268"/>
                  </a:lnTo>
                  <a:lnTo>
                    <a:pt x="315" y="272"/>
                  </a:lnTo>
                  <a:lnTo>
                    <a:pt x="270" y="316"/>
                  </a:lnTo>
                  <a:lnTo>
                    <a:pt x="266" y="320"/>
                  </a:lnTo>
                  <a:lnTo>
                    <a:pt x="262" y="316"/>
                  </a:lnTo>
                  <a:lnTo>
                    <a:pt x="232" y="286"/>
                  </a:lnTo>
                  <a:lnTo>
                    <a:pt x="209" y="295"/>
                  </a:lnTo>
                  <a:lnTo>
                    <a:pt x="209" y="344"/>
                  </a:lnTo>
                  <a:lnTo>
                    <a:pt x="136" y="344"/>
                  </a:lnTo>
                  <a:lnTo>
                    <a:pt x="136" y="296"/>
                  </a:lnTo>
                  <a:lnTo>
                    <a:pt x="111" y="287"/>
                  </a:lnTo>
                  <a:lnTo>
                    <a:pt x="81" y="316"/>
                  </a:lnTo>
                  <a:lnTo>
                    <a:pt x="77" y="320"/>
                  </a:lnTo>
                  <a:lnTo>
                    <a:pt x="73" y="316"/>
                  </a:lnTo>
                  <a:lnTo>
                    <a:pt x="29" y="272"/>
                  </a:lnTo>
                  <a:lnTo>
                    <a:pt x="25" y="268"/>
                  </a:lnTo>
                  <a:lnTo>
                    <a:pt x="29" y="264"/>
                  </a:lnTo>
                  <a:lnTo>
                    <a:pt x="59" y="235"/>
                  </a:lnTo>
                  <a:lnTo>
                    <a:pt x="47" y="209"/>
                  </a:lnTo>
                  <a:lnTo>
                    <a:pt x="0" y="209"/>
                  </a:lnTo>
                  <a:lnTo>
                    <a:pt x="0" y="134"/>
                  </a:lnTo>
                  <a:lnTo>
                    <a:pt x="48" y="134"/>
                  </a:lnTo>
                  <a:lnTo>
                    <a:pt x="59" y="110"/>
                  </a:lnTo>
                  <a:lnTo>
                    <a:pt x="29" y="80"/>
                  </a:lnTo>
                  <a:lnTo>
                    <a:pt x="25" y="76"/>
                  </a:lnTo>
                  <a:lnTo>
                    <a:pt x="29" y="73"/>
                  </a:lnTo>
                  <a:lnTo>
                    <a:pt x="77" y="24"/>
                  </a:lnTo>
                  <a:lnTo>
                    <a:pt x="81" y="28"/>
                  </a:lnTo>
                  <a:lnTo>
                    <a:pt x="111" y="58"/>
                  </a:lnTo>
                  <a:lnTo>
                    <a:pt x="133" y="49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Freeform 214">
              <a:extLst>
                <a:ext uri="{FF2B5EF4-FFF2-40B4-BE49-F238E27FC236}">
                  <a16:creationId xmlns:a16="http://schemas.microsoft.com/office/drawing/2014/main" id="{DBCC7199-2BC2-4EDB-B5DF-72EF1CE253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75785" y="4697443"/>
              <a:ext cx="237110" cy="234016"/>
            </a:xfrm>
            <a:custGeom>
              <a:avLst/>
              <a:gdLst>
                <a:gd name="T0" fmla="*/ 70 w 170"/>
                <a:gd name="T1" fmla="*/ 50 h 170"/>
                <a:gd name="T2" fmla="*/ 50 w 170"/>
                <a:gd name="T3" fmla="*/ 71 h 170"/>
                <a:gd name="T4" fmla="*/ 50 w 170"/>
                <a:gd name="T5" fmla="*/ 101 h 170"/>
                <a:gd name="T6" fmla="*/ 70 w 170"/>
                <a:gd name="T7" fmla="*/ 121 h 170"/>
                <a:gd name="T8" fmla="*/ 100 w 170"/>
                <a:gd name="T9" fmla="*/ 121 h 170"/>
                <a:gd name="T10" fmla="*/ 121 w 170"/>
                <a:gd name="T11" fmla="*/ 101 h 170"/>
                <a:gd name="T12" fmla="*/ 121 w 170"/>
                <a:gd name="T13" fmla="*/ 71 h 170"/>
                <a:gd name="T14" fmla="*/ 100 w 170"/>
                <a:gd name="T15" fmla="*/ 50 h 170"/>
                <a:gd name="T16" fmla="*/ 67 w 170"/>
                <a:gd name="T17" fmla="*/ 0 h 170"/>
                <a:gd name="T18" fmla="*/ 104 w 170"/>
                <a:gd name="T19" fmla="*/ 24 h 170"/>
                <a:gd name="T20" fmla="*/ 115 w 170"/>
                <a:gd name="T21" fmla="*/ 29 h 170"/>
                <a:gd name="T22" fmla="*/ 132 w 170"/>
                <a:gd name="T23" fmla="*/ 12 h 170"/>
                <a:gd name="T24" fmla="*/ 157 w 170"/>
                <a:gd name="T25" fmla="*/ 36 h 170"/>
                <a:gd name="T26" fmla="*/ 157 w 170"/>
                <a:gd name="T27" fmla="*/ 39 h 170"/>
                <a:gd name="T28" fmla="*/ 144 w 170"/>
                <a:gd name="T29" fmla="*/ 62 h 170"/>
                <a:gd name="T30" fmla="*/ 170 w 170"/>
                <a:gd name="T31" fmla="*/ 68 h 170"/>
                <a:gd name="T32" fmla="*/ 147 w 170"/>
                <a:gd name="T33" fmla="*/ 105 h 170"/>
                <a:gd name="T34" fmla="*/ 142 w 170"/>
                <a:gd name="T35" fmla="*/ 117 h 170"/>
                <a:gd name="T36" fmla="*/ 159 w 170"/>
                <a:gd name="T37" fmla="*/ 134 h 170"/>
                <a:gd name="T38" fmla="*/ 135 w 170"/>
                <a:gd name="T39" fmla="*/ 157 h 170"/>
                <a:gd name="T40" fmla="*/ 131 w 170"/>
                <a:gd name="T41" fmla="*/ 157 h 170"/>
                <a:gd name="T42" fmla="*/ 110 w 170"/>
                <a:gd name="T43" fmla="*/ 144 h 170"/>
                <a:gd name="T44" fmla="*/ 105 w 170"/>
                <a:gd name="T45" fmla="*/ 170 h 170"/>
                <a:gd name="T46" fmla="*/ 67 w 170"/>
                <a:gd name="T47" fmla="*/ 147 h 170"/>
                <a:gd name="T48" fmla="*/ 55 w 170"/>
                <a:gd name="T49" fmla="*/ 143 h 170"/>
                <a:gd name="T50" fmla="*/ 38 w 170"/>
                <a:gd name="T51" fmla="*/ 160 h 170"/>
                <a:gd name="T52" fmla="*/ 15 w 170"/>
                <a:gd name="T53" fmla="*/ 135 h 170"/>
                <a:gd name="T54" fmla="*/ 15 w 170"/>
                <a:gd name="T55" fmla="*/ 131 h 170"/>
                <a:gd name="T56" fmla="*/ 26 w 170"/>
                <a:gd name="T57" fmla="*/ 110 h 170"/>
                <a:gd name="T58" fmla="*/ 0 w 170"/>
                <a:gd name="T59" fmla="*/ 104 h 170"/>
                <a:gd name="T60" fmla="*/ 24 w 170"/>
                <a:gd name="T61" fmla="*/ 67 h 170"/>
                <a:gd name="T62" fmla="*/ 29 w 170"/>
                <a:gd name="T63" fmla="*/ 55 h 170"/>
                <a:gd name="T64" fmla="*/ 12 w 170"/>
                <a:gd name="T65" fmla="*/ 38 h 170"/>
                <a:gd name="T66" fmla="*/ 37 w 170"/>
                <a:gd name="T67" fmla="*/ 13 h 170"/>
                <a:gd name="T68" fmla="*/ 41 w 170"/>
                <a:gd name="T69" fmla="*/ 13 h 170"/>
                <a:gd name="T70" fmla="*/ 60 w 170"/>
                <a:gd name="T71" fmla="*/ 26 h 170"/>
                <a:gd name="T72" fmla="*/ 67 w 170"/>
                <a:gd name="T7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70" h="170">
                  <a:moveTo>
                    <a:pt x="85" y="47"/>
                  </a:moveTo>
                  <a:lnTo>
                    <a:pt x="70" y="50"/>
                  </a:lnTo>
                  <a:lnTo>
                    <a:pt x="58" y="59"/>
                  </a:lnTo>
                  <a:lnTo>
                    <a:pt x="50" y="71"/>
                  </a:lnTo>
                  <a:lnTo>
                    <a:pt x="47" y="85"/>
                  </a:lnTo>
                  <a:lnTo>
                    <a:pt x="50" y="101"/>
                  </a:lnTo>
                  <a:lnTo>
                    <a:pt x="58" y="113"/>
                  </a:lnTo>
                  <a:lnTo>
                    <a:pt x="70" y="121"/>
                  </a:lnTo>
                  <a:lnTo>
                    <a:pt x="85" y="125"/>
                  </a:lnTo>
                  <a:lnTo>
                    <a:pt x="100" y="121"/>
                  </a:lnTo>
                  <a:lnTo>
                    <a:pt x="113" y="113"/>
                  </a:lnTo>
                  <a:lnTo>
                    <a:pt x="121" y="101"/>
                  </a:lnTo>
                  <a:lnTo>
                    <a:pt x="123" y="85"/>
                  </a:lnTo>
                  <a:lnTo>
                    <a:pt x="121" y="71"/>
                  </a:lnTo>
                  <a:lnTo>
                    <a:pt x="113" y="59"/>
                  </a:lnTo>
                  <a:lnTo>
                    <a:pt x="100" y="50"/>
                  </a:lnTo>
                  <a:lnTo>
                    <a:pt x="85" y="47"/>
                  </a:lnTo>
                  <a:close/>
                  <a:moveTo>
                    <a:pt x="67" y="0"/>
                  </a:moveTo>
                  <a:lnTo>
                    <a:pt x="104" y="0"/>
                  </a:lnTo>
                  <a:lnTo>
                    <a:pt x="104" y="24"/>
                  </a:lnTo>
                  <a:lnTo>
                    <a:pt x="110" y="26"/>
                  </a:lnTo>
                  <a:lnTo>
                    <a:pt x="115" y="29"/>
                  </a:lnTo>
                  <a:lnTo>
                    <a:pt x="131" y="13"/>
                  </a:lnTo>
                  <a:lnTo>
                    <a:pt x="132" y="12"/>
                  </a:lnTo>
                  <a:lnTo>
                    <a:pt x="135" y="13"/>
                  </a:lnTo>
                  <a:lnTo>
                    <a:pt x="157" y="36"/>
                  </a:lnTo>
                  <a:lnTo>
                    <a:pt x="159" y="38"/>
                  </a:lnTo>
                  <a:lnTo>
                    <a:pt x="157" y="39"/>
                  </a:lnTo>
                  <a:lnTo>
                    <a:pt x="142" y="55"/>
                  </a:lnTo>
                  <a:lnTo>
                    <a:pt x="144" y="62"/>
                  </a:lnTo>
                  <a:lnTo>
                    <a:pt x="147" y="68"/>
                  </a:lnTo>
                  <a:lnTo>
                    <a:pt x="170" y="68"/>
                  </a:lnTo>
                  <a:lnTo>
                    <a:pt x="170" y="105"/>
                  </a:lnTo>
                  <a:lnTo>
                    <a:pt x="147" y="105"/>
                  </a:lnTo>
                  <a:lnTo>
                    <a:pt x="144" y="110"/>
                  </a:lnTo>
                  <a:lnTo>
                    <a:pt x="142" y="117"/>
                  </a:lnTo>
                  <a:lnTo>
                    <a:pt x="157" y="131"/>
                  </a:lnTo>
                  <a:lnTo>
                    <a:pt x="159" y="134"/>
                  </a:lnTo>
                  <a:lnTo>
                    <a:pt x="157" y="135"/>
                  </a:lnTo>
                  <a:lnTo>
                    <a:pt x="135" y="157"/>
                  </a:lnTo>
                  <a:lnTo>
                    <a:pt x="132" y="160"/>
                  </a:lnTo>
                  <a:lnTo>
                    <a:pt x="131" y="157"/>
                  </a:lnTo>
                  <a:lnTo>
                    <a:pt x="115" y="143"/>
                  </a:lnTo>
                  <a:lnTo>
                    <a:pt x="110" y="144"/>
                  </a:lnTo>
                  <a:lnTo>
                    <a:pt x="105" y="147"/>
                  </a:lnTo>
                  <a:lnTo>
                    <a:pt x="105" y="170"/>
                  </a:lnTo>
                  <a:lnTo>
                    <a:pt x="67" y="170"/>
                  </a:lnTo>
                  <a:lnTo>
                    <a:pt x="67" y="147"/>
                  </a:lnTo>
                  <a:lnTo>
                    <a:pt x="62" y="146"/>
                  </a:lnTo>
                  <a:lnTo>
                    <a:pt x="55" y="143"/>
                  </a:lnTo>
                  <a:lnTo>
                    <a:pt x="41" y="157"/>
                  </a:lnTo>
                  <a:lnTo>
                    <a:pt x="38" y="160"/>
                  </a:lnTo>
                  <a:lnTo>
                    <a:pt x="37" y="157"/>
                  </a:lnTo>
                  <a:lnTo>
                    <a:pt x="15" y="135"/>
                  </a:lnTo>
                  <a:lnTo>
                    <a:pt x="12" y="134"/>
                  </a:lnTo>
                  <a:lnTo>
                    <a:pt x="15" y="131"/>
                  </a:lnTo>
                  <a:lnTo>
                    <a:pt x="29" y="117"/>
                  </a:lnTo>
                  <a:lnTo>
                    <a:pt x="26" y="110"/>
                  </a:lnTo>
                  <a:lnTo>
                    <a:pt x="24" y="104"/>
                  </a:lnTo>
                  <a:lnTo>
                    <a:pt x="0" y="104"/>
                  </a:lnTo>
                  <a:lnTo>
                    <a:pt x="0" y="67"/>
                  </a:lnTo>
                  <a:lnTo>
                    <a:pt x="24" y="67"/>
                  </a:lnTo>
                  <a:lnTo>
                    <a:pt x="26" y="60"/>
                  </a:lnTo>
                  <a:lnTo>
                    <a:pt x="29" y="55"/>
                  </a:lnTo>
                  <a:lnTo>
                    <a:pt x="15" y="39"/>
                  </a:lnTo>
                  <a:lnTo>
                    <a:pt x="12" y="38"/>
                  </a:lnTo>
                  <a:lnTo>
                    <a:pt x="15" y="36"/>
                  </a:lnTo>
                  <a:lnTo>
                    <a:pt x="37" y="13"/>
                  </a:lnTo>
                  <a:lnTo>
                    <a:pt x="38" y="12"/>
                  </a:lnTo>
                  <a:lnTo>
                    <a:pt x="41" y="13"/>
                  </a:lnTo>
                  <a:lnTo>
                    <a:pt x="55" y="29"/>
                  </a:lnTo>
                  <a:lnTo>
                    <a:pt x="60" y="26"/>
                  </a:lnTo>
                  <a:lnTo>
                    <a:pt x="67" y="24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Freeform 215">
              <a:extLst>
                <a:ext uri="{FF2B5EF4-FFF2-40B4-BE49-F238E27FC236}">
                  <a16:creationId xmlns:a16="http://schemas.microsoft.com/office/drawing/2014/main" id="{DFC24496-85CD-4019-BC49-8B3C9D115B0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31760" y="4853455"/>
              <a:ext cx="253457" cy="251350"/>
            </a:xfrm>
            <a:custGeom>
              <a:avLst/>
              <a:gdLst>
                <a:gd name="T0" fmla="*/ 75 w 182"/>
                <a:gd name="T1" fmla="*/ 54 h 182"/>
                <a:gd name="T2" fmla="*/ 52 w 182"/>
                <a:gd name="T3" fmla="*/ 75 h 182"/>
                <a:gd name="T4" fmla="*/ 52 w 182"/>
                <a:gd name="T5" fmla="*/ 106 h 182"/>
                <a:gd name="T6" fmla="*/ 75 w 182"/>
                <a:gd name="T7" fmla="*/ 128 h 182"/>
                <a:gd name="T8" fmla="*/ 106 w 182"/>
                <a:gd name="T9" fmla="*/ 128 h 182"/>
                <a:gd name="T10" fmla="*/ 128 w 182"/>
                <a:gd name="T11" fmla="*/ 106 h 182"/>
                <a:gd name="T12" fmla="*/ 128 w 182"/>
                <a:gd name="T13" fmla="*/ 75 h 182"/>
                <a:gd name="T14" fmla="*/ 106 w 182"/>
                <a:gd name="T15" fmla="*/ 54 h 182"/>
                <a:gd name="T16" fmla="*/ 71 w 182"/>
                <a:gd name="T17" fmla="*/ 0 h 182"/>
                <a:gd name="T18" fmla="*/ 110 w 182"/>
                <a:gd name="T19" fmla="*/ 26 h 182"/>
                <a:gd name="T20" fmla="*/ 123 w 182"/>
                <a:gd name="T21" fmla="*/ 30 h 182"/>
                <a:gd name="T22" fmla="*/ 140 w 182"/>
                <a:gd name="T23" fmla="*/ 13 h 182"/>
                <a:gd name="T24" fmla="*/ 166 w 182"/>
                <a:gd name="T25" fmla="*/ 38 h 182"/>
                <a:gd name="T26" fmla="*/ 166 w 182"/>
                <a:gd name="T27" fmla="*/ 42 h 182"/>
                <a:gd name="T28" fmla="*/ 153 w 182"/>
                <a:gd name="T29" fmla="*/ 65 h 182"/>
                <a:gd name="T30" fmla="*/ 182 w 182"/>
                <a:gd name="T31" fmla="*/ 72 h 182"/>
                <a:gd name="T32" fmla="*/ 156 w 182"/>
                <a:gd name="T33" fmla="*/ 111 h 182"/>
                <a:gd name="T34" fmla="*/ 151 w 182"/>
                <a:gd name="T35" fmla="*/ 123 h 182"/>
                <a:gd name="T36" fmla="*/ 169 w 182"/>
                <a:gd name="T37" fmla="*/ 141 h 182"/>
                <a:gd name="T38" fmla="*/ 143 w 182"/>
                <a:gd name="T39" fmla="*/ 168 h 182"/>
                <a:gd name="T40" fmla="*/ 139 w 182"/>
                <a:gd name="T41" fmla="*/ 168 h 182"/>
                <a:gd name="T42" fmla="*/ 117 w 182"/>
                <a:gd name="T43" fmla="*/ 153 h 182"/>
                <a:gd name="T44" fmla="*/ 111 w 182"/>
                <a:gd name="T45" fmla="*/ 182 h 182"/>
                <a:gd name="T46" fmla="*/ 72 w 182"/>
                <a:gd name="T47" fmla="*/ 156 h 182"/>
                <a:gd name="T48" fmla="*/ 59 w 182"/>
                <a:gd name="T49" fmla="*/ 152 h 182"/>
                <a:gd name="T50" fmla="*/ 41 w 182"/>
                <a:gd name="T51" fmla="*/ 169 h 182"/>
                <a:gd name="T52" fmla="*/ 16 w 182"/>
                <a:gd name="T53" fmla="*/ 144 h 182"/>
                <a:gd name="T54" fmla="*/ 16 w 182"/>
                <a:gd name="T55" fmla="*/ 139 h 182"/>
                <a:gd name="T56" fmla="*/ 28 w 182"/>
                <a:gd name="T57" fmla="*/ 116 h 182"/>
                <a:gd name="T58" fmla="*/ 0 w 182"/>
                <a:gd name="T59" fmla="*/ 110 h 182"/>
                <a:gd name="T60" fmla="*/ 25 w 182"/>
                <a:gd name="T61" fmla="*/ 71 h 182"/>
                <a:gd name="T62" fmla="*/ 30 w 182"/>
                <a:gd name="T63" fmla="*/ 58 h 182"/>
                <a:gd name="T64" fmla="*/ 13 w 182"/>
                <a:gd name="T65" fmla="*/ 40 h 182"/>
                <a:gd name="T66" fmla="*/ 39 w 182"/>
                <a:gd name="T67" fmla="*/ 14 h 182"/>
                <a:gd name="T68" fmla="*/ 43 w 182"/>
                <a:gd name="T69" fmla="*/ 14 h 182"/>
                <a:gd name="T70" fmla="*/ 64 w 182"/>
                <a:gd name="T71" fmla="*/ 27 h 182"/>
                <a:gd name="T72" fmla="*/ 71 w 182"/>
                <a:gd name="T73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82" h="182">
                  <a:moveTo>
                    <a:pt x="90" y="50"/>
                  </a:moveTo>
                  <a:lnTo>
                    <a:pt x="75" y="54"/>
                  </a:lnTo>
                  <a:lnTo>
                    <a:pt x="62" y="61"/>
                  </a:lnTo>
                  <a:lnTo>
                    <a:pt x="52" y="75"/>
                  </a:lnTo>
                  <a:lnTo>
                    <a:pt x="50" y="90"/>
                  </a:lnTo>
                  <a:lnTo>
                    <a:pt x="52" y="106"/>
                  </a:lnTo>
                  <a:lnTo>
                    <a:pt x="62" y="119"/>
                  </a:lnTo>
                  <a:lnTo>
                    <a:pt x="75" y="128"/>
                  </a:lnTo>
                  <a:lnTo>
                    <a:pt x="90" y="131"/>
                  </a:lnTo>
                  <a:lnTo>
                    <a:pt x="106" y="128"/>
                  </a:lnTo>
                  <a:lnTo>
                    <a:pt x="119" y="119"/>
                  </a:lnTo>
                  <a:lnTo>
                    <a:pt x="128" y="106"/>
                  </a:lnTo>
                  <a:lnTo>
                    <a:pt x="131" y="90"/>
                  </a:lnTo>
                  <a:lnTo>
                    <a:pt x="128" y="75"/>
                  </a:lnTo>
                  <a:lnTo>
                    <a:pt x="119" y="61"/>
                  </a:lnTo>
                  <a:lnTo>
                    <a:pt x="106" y="54"/>
                  </a:lnTo>
                  <a:lnTo>
                    <a:pt x="90" y="50"/>
                  </a:lnTo>
                  <a:close/>
                  <a:moveTo>
                    <a:pt x="71" y="0"/>
                  </a:moveTo>
                  <a:lnTo>
                    <a:pt x="110" y="0"/>
                  </a:lnTo>
                  <a:lnTo>
                    <a:pt x="110" y="26"/>
                  </a:lnTo>
                  <a:lnTo>
                    <a:pt x="117" y="27"/>
                  </a:lnTo>
                  <a:lnTo>
                    <a:pt x="123" y="30"/>
                  </a:lnTo>
                  <a:lnTo>
                    <a:pt x="139" y="14"/>
                  </a:lnTo>
                  <a:lnTo>
                    <a:pt x="140" y="13"/>
                  </a:lnTo>
                  <a:lnTo>
                    <a:pt x="143" y="14"/>
                  </a:lnTo>
                  <a:lnTo>
                    <a:pt x="166" y="38"/>
                  </a:lnTo>
                  <a:lnTo>
                    <a:pt x="169" y="40"/>
                  </a:lnTo>
                  <a:lnTo>
                    <a:pt x="166" y="42"/>
                  </a:lnTo>
                  <a:lnTo>
                    <a:pt x="151" y="59"/>
                  </a:lnTo>
                  <a:lnTo>
                    <a:pt x="153" y="65"/>
                  </a:lnTo>
                  <a:lnTo>
                    <a:pt x="156" y="72"/>
                  </a:lnTo>
                  <a:lnTo>
                    <a:pt x="182" y="72"/>
                  </a:lnTo>
                  <a:lnTo>
                    <a:pt x="182" y="111"/>
                  </a:lnTo>
                  <a:lnTo>
                    <a:pt x="156" y="111"/>
                  </a:lnTo>
                  <a:lnTo>
                    <a:pt x="153" y="118"/>
                  </a:lnTo>
                  <a:lnTo>
                    <a:pt x="151" y="123"/>
                  </a:lnTo>
                  <a:lnTo>
                    <a:pt x="166" y="139"/>
                  </a:lnTo>
                  <a:lnTo>
                    <a:pt x="169" y="141"/>
                  </a:lnTo>
                  <a:lnTo>
                    <a:pt x="166" y="144"/>
                  </a:lnTo>
                  <a:lnTo>
                    <a:pt x="143" y="168"/>
                  </a:lnTo>
                  <a:lnTo>
                    <a:pt x="140" y="169"/>
                  </a:lnTo>
                  <a:lnTo>
                    <a:pt x="139" y="168"/>
                  </a:lnTo>
                  <a:lnTo>
                    <a:pt x="123" y="150"/>
                  </a:lnTo>
                  <a:lnTo>
                    <a:pt x="117" y="153"/>
                  </a:lnTo>
                  <a:lnTo>
                    <a:pt x="111" y="156"/>
                  </a:lnTo>
                  <a:lnTo>
                    <a:pt x="111" y="182"/>
                  </a:lnTo>
                  <a:lnTo>
                    <a:pt x="72" y="182"/>
                  </a:lnTo>
                  <a:lnTo>
                    <a:pt x="72" y="156"/>
                  </a:lnTo>
                  <a:lnTo>
                    <a:pt x="66" y="154"/>
                  </a:lnTo>
                  <a:lnTo>
                    <a:pt x="59" y="152"/>
                  </a:lnTo>
                  <a:lnTo>
                    <a:pt x="43" y="168"/>
                  </a:lnTo>
                  <a:lnTo>
                    <a:pt x="41" y="169"/>
                  </a:lnTo>
                  <a:lnTo>
                    <a:pt x="39" y="168"/>
                  </a:lnTo>
                  <a:lnTo>
                    <a:pt x="16" y="144"/>
                  </a:lnTo>
                  <a:lnTo>
                    <a:pt x="13" y="141"/>
                  </a:lnTo>
                  <a:lnTo>
                    <a:pt x="16" y="139"/>
                  </a:lnTo>
                  <a:lnTo>
                    <a:pt x="30" y="124"/>
                  </a:lnTo>
                  <a:lnTo>
                    <a:pt x="28" y="116"/>
                  </a:lnTo>
                  <a:lnTo>
                    <a:pt x="25" y="110"/>
                  </a:lnTo>
                  <a:lnTo>
                    <a:pt x="0" y="110"/>
                  </a:lnTo>
                  <a:lnTo>
                    <a:pt x="0" y="71"/>
                  </a:lnTo>
                  <a:lnTo>
                    <a:pt x="25" y="71"/>
                  </a:lnTo>
                  <a:lnTo>
                    <a:pt x="28" y="64"/>
                  </a:lnTo>
                  <a:lnTo>
                    <a:pt x="30" y="58"/>
                  </a:lnTo>
                  <a:lnTo>
                    <a:pt x="16" y="42"/>
                  </a:lnTo>
                  <a:lnTo>
                    <a:pt x="13" y="40"/>
                  </a:lnTo>
                  <a:lnTo>
                    <a:pt x="16" y="38"/>
                  </a:lnTo>
                  <a:lnTo>
                    <a:pt x="39" y="14"/>
                  </a:lnTo>
                  <a:lnTo>
                    <a:pt x="41" y="13"/>
                  </a:lnTo>
                  <a:lnTo>
                    <a:pt x="43" y="14"/>
                  </a:lnTo>
                  <a:lnTo>
                    <a:pt x="59" y="30"/>
                  </a:lnTo>
                  <a:lnTo>
                    <a:pt x="64" y="27"/>
                  </a:lnTo>
                  <a:lnTo>
                    <a:pt x="71" y="26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Freeform 216">
              <a:extLst>
                <a:ext uri="{FF2B5EF4-FFF2-40B4-BE49-F238E27FC236}">
                  <a16:creationId xmlns:a16="http://schemas.microsoft.com/office/drawing/2014/main" id="{D20552E1-E183-4F7A-82CD-3EC56183DD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95284" y="3596687"/>
              <a:ext cx="343397" cy="338029"/>
            </a:xfrm>
            <a:custGeom>
              <a:avLst/>
              <a:gdLst>
                <a:gd name="T0" fmla="*/ 108 w 246"/>
                <a:gd name="T1" fmla="*/ 71 h 247"/>
                <a:gd name="T2" fmla="*/ 80 w 246"/>
                <a:gd name="T3" fmla="*/ 88 h 247"/>
                <a:gd name="T4" fmla="*/ 68 w 246"/>
                <a:gd name="T5" fmla="*/ 121 h 247"/>
                <a:gd name="T6" fmla="*/ 76 w 246"/>
                <a:gd name="T7" fmla="*/ 154 h 247"/>
                <a:gd name="T8" fmla="*/ 102 w 246"/>
                <a:gd name="T9" fmla="*/ 175 h 247"/>
                <a:gd name="T10" fmla="*/ 136 w 246"/>
                <a:gd name="T11" fmla="*/ 176 h 247"/>
                <a:gd name="T12" fmla="*/ 164 w 246"/>
                <a:gd name="T13" fmla="*/ 159 h 247"/>
                <a:gd name="T14" fmla="*/ 177 w 246"/>
                <a:gd name="T15" fmla="*/ 127 h 247"/>
                <a:gd name="T16" fmla="*/ 168 w 246"/>
                <a:gd name="T17" fmla="*/ 95 h 247"/>
                <a:gd name="T18" fmla="*/ 143 w 246"/>
                <a:gd name="T19" fmla="*/ 72 h 247"/>
                <a:gd name="T20" fmla="*/ 104 w 246"/>
                <a:gd name="T21" fmla="*/ 0 h 247"/>
                <a:gd name="T22" fmla="*/ 152 w 246"/>
                <a:gd name="T23" fmla="*/ 3 h 247"/>
                <a:gd name="T24" fmla="*/ 156 w 246"/>
                <a:gd name="T25" fmla="*/ 8 h 247"/>
                <a:gd name="T26" fmla="*/ 163 w 246"/>
                <a:gd name="T27" fmla="*/ 41 h 247"/>
                <a:gd name="T28" fmla="*/ 193 w 246"/>
                <a:gd name="T29" fmla="*/ 25 h 247"/>
                <a:gd name="T30" fmla="*/ 198 w 246"/>
                <a:gd name="T31" fmla="*/ 25 h 247"/>
                <a:gd name="T32" fmla="*/ 231 w 246"/>
                <a:gd name="T33" fmla="*/ 62 h 247"/>
                <a:gd name="T34" fmla="*/ 206 w 246"/>
                <a:gd name="T35" fmla="*/ 85 h 247"/>
                <a:gd name="T36" fmla="*/ 211 w 246"/>
                <a:gd name="T37" fmla="*/ 102 h 247"/>
                <a:gd name="T38" fmla="*/ 246 w 246"/>
                <a:gd name="T39" fmla="*/ 105 h 247"/>
                <a:gd name="T40" fmla="*/ 243 w 246"/>
                <a:gd name="T41" fmla="*/ 154 h 247"/>
                <a:gd name="T42" fmla="*/ 239 w 246"/>
                <a:gd name="T43" fmla="*/ 157 h 247"/>
                <a:gd name="T44" fmla="*/ 205 w 246"/>
                <a:gd name="T45" fmla="*/ 164 h 247"/>
                <a:gd name="T46" fmla="*/ 220 w 246"/>
                <a:gd name="T47" fmla="*/ 194 h 247"/>
                <a:gd name="T48" fmla="*/ 220 w 246"/>
                <a:gd name="T49" fmla="*/ 199 h 247"/>
                <a:gd name="T50" fmla="*/ 184 w 246"/>
                <a:gd name="T51" fmla="*/ 232 h 247"/>
                <a:gd name="T52" fmla="*/ 160 w 246"/>
                <a:gd name="T53" fmla="*/ 207 h 247"/>
                <a:gd name="T54" fmla="*/ 144 w 246"/>
                <a:gd name="T55" fmla="*/ 212 h 247"/>
                <a:gd name="T56" fmla="*/ 143 w 246"/>
                <a:gd name="T57" fmla="*/ 247 h 247"/>
                <a:gd name="T58" fmla="*/ 95 w 246"/>
                <a:gd name="T59" fmla="*/ 244 h 247"/>
                <a:gd name="T60" fmla="*/ 91 w 246"/>
                <a:gd name="T61" fmla="*/ 240 h 247"/>
                <a:gd name="T62" fmla="*/ 84 w 246"/>
                <a:gd name="T63" fmla="*/ 206 h 247"/>
                <a:gd name="T64" fmla="*/ 53 w 246"/>
                <a:gd name="T65" fmla="*/ 222 h 247"/>
                <a:gd name="T66" fmla="*/ 47 w 246"/>
                <a:gd name="T67" fmla="*/ 222 h 247"/>
                <a:gd name="T68" fmla="*/ 15 w 246"/>
                <a:gd name="T69" fmla="*/ 185 h 247"/>
                <a:gd name="T70" fmla="*/ 40 w 246"/>
                <a:gd name="T71" fmla="*/ 163 h 247"/>
                <a:gd name="T72" fmla="*/ 33 w 246"/>
                <a:gd name="T73" fmla="*/ 144 h 247"/>
                <a:gd name="T74" fmla="*/ 0 w 246"/>
                <a:gd name="T75" fmla="*/ 142 h 247"/>
                <a:gd name="T76" fmla="*/ 3 w 246"/>
                <a:gd name="T77" fmla="*/ 93 h 247"/>
                <a:gd name="T78" fmla="*/ 7 w 246"/>
                <a:gd name="T79" fmla="*/ 89 h 247"/>
                <a:gd name="T80" fmla="*/ 41 w 246"/>
                <a:gd name="T81" fmla="*/ 83 h 247"/>
                <a:gd name="T82" fmla="*/ 25 w 246"/>
                <a:gd name="T83" fmla="*/ 53 h 247"/>
                <a:gd name="T84" fmla="*/ 26 w 246"/>
                <a:gd name="T85" fmla="*/ 47 h 247"/>
                <a:gd name="T86" fmla="*/ 62 w 246"/>
                <a:gd name="T87" fmla="*/ 15 h 247"/>
                <a:gd name="T88" fmla="*/ 85 w 246"/>
                <a:gd name="T89" fmla="*/ 40 h 247"/>
                <a:gd name="T90" fmla="*/ 101 w 246"/>
                <a:gd name="T91" fmla="*/ 34 h 247"/>
                <a:gd name="T92" fmla="*/ 104 w 246"/>
                <a:gd name="T93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6" h="247">
                  <a:moveTo>
                    <a:pt x="126" y="68"/>
                  </a:moveTo>
                  <a:lnTo>
                    <a:pt x="108" y="71"/>
                  </a:lnTo>
                  <a:lnTo>
                    <a:pt x="93" y="78"/>
                  </a:lnTo>
                  <a:lnTo>
                    <a:pt x="80" y="88"/>
                  </a:lnTo>
                  <a:lnTo>
                    <a:pt x="72" y="104"/>
                  </a:lnTo>
                  <a:lnTo>
                    <a:pt x="68" y="121"/>
                  </a:lnTo>
                  <a:lnTo>
                    <a:pt x="70" y="138"/>
                  </a:lnTo>
                  <a:lnTo>
                    <a:pt x="76" y="154"/>
                  </a:lnTo>
                  <a:lnTo>
                    <a:pt x="88" y="165"/>
                  </a:lnTo>
                  <a:lnTo>
                    <a:pt x="102" y="175"/>
                  </a:lnTo>
                  <a:lnTo>
                    <a:pt x="119" y="178"/>
                  </a:lnTo>
                  <a:lnTo>
                    <a:pt x="136" y="176"/>
                  </a:lnTo>
                  <a:lnTo>
                    <a:pt x="152" y="169"/>
                  </a:lnTo>
                  <a:lnTo>
                    <a:pt x="164" y="159"/>
                  </a:lnTo>
                  <a:lnTo>
                    <a:pt x="173" y="144"/>
                  </a:lnTo>
                  <a:lnTo>
                    <a:pt x="177" y="127"/>
                  </a:lnTo>
                  <a:lnTo>
                    <a:pt x="176" y="109"/>
                  </a:lnTo>
                  <a:lnTo>
                    <a:pt x="168" y="95"/>
                  </a:lnTo>
                  <a:lnTo>
                    <a:pt x="157" y="82"/>
                  </a:lnTo>
                  <a:lnTo>
                    <a:pt x="143" y="72"/>
                  </a:lnTo>
                  <a:lnTo>
                    <a:pt x="126" y="68"/>
                  </a:lnTo>
                  <a:close/>
                  <a:moveTo>
                    <a:pt x="104" y="0"/>
                  </a:moveTo>
                  <a:lnTo>
                    <a:pt x="108" y="0"/>
                  </a:lnTo>
                  <a:lnTo>
                    <a:pt x="152" y="3"/>
                  </a:lnTo>
                  <a:lnTo>
                    <a:pt x="156" y="4"/>
                  </a:lnTo>
                  <a:lnTo>
                    <a:pt x="156" y="8"/>
                  </a:lnTo>
                  <a:lnTo>
                    <a:pt x="153" y="37"/>
                  </a:lnTo>
                  <a:lnTo>
                    <a:pt x="163" y="41"/>
                  </a:lnTo>
                  <a:lnTo>
                    <a:pt x="170" y="46"/>
                  </a:lnTo>
                  <a:lnTo>
                    <a:pt x="193" y="25"/>
                  </a:lnTo>
                  <a:lnTo>
                    <a:pt x="197" y="23"/>
                  </a:lnTo>
                  <a:lnTo>
                    <a:pt x="198" y="25"/>
                  </a:lnTo>
                  <a:lnTo>
                    <a:pt x="228" y="59"/>
                  </a:lnTo>
                  <a:lnTo>
                    <a:pt x="231" y="62"/>
                  </a:lnTo>
                  <a:lnTo>
                    <a:pt x="228" y="65"/>
                  </a:lnTo>
                  <a:lnTo>
                    <a:pt x="206" y="85"/>
                  </a:lnTo>
                  <a:lnTo>
                    <a:pt x="208" y="93"/>
                  </a:lnTo>
                  <a:lnTo>
                    <a:pt x="211" y="102"/>
                  </a:lnTo>
                  <a:lnTo>
                    <a:pt x="243" y="105"/>
                  </a:lnTo>
                  <a:lnTo>
                    <a:pt x="246" y="105"/>
                  </a:lnTo>
                  <a:lnTo>
                    <a:pt x="245" y="109"/>
                  </a:lnTo>
                  <a:lnTo>
                    <a:pt x="243" y="154"/>
                  </a:lnTo>
                  <a:lnTo>
                    <a:pt x="243" y="157"/>
                  </a:lnTo>
                  <a:lnTo>
                    <a:pt x="239" y="157"/>
                  </a:lnTo>
                  <a:lnTo>
                    <a:pt x="208" y="156"/>
                  </a:lnTo>
                  <a:lnTo>
                    <a:pt x="205" y="164"/>
                  </a:lnTo>
                  <a:lnTo>
                    <a:pt x="201" y="172"/>
                  </a:lnTo>
                  <a:lnTo>
                    <a:pt x="220" y="194"/>
                  </a:lnTo>
                  <a:lnTo>
                    <a:pt x="223" y="198"/>
                  </a:lnTo>
                  <a:lnTo>
                    <a:pt x="220" y="199"/>
                  </a:lnTo>
                  <a:lnTo>
                    <a:pt x="186" y="230"/>
                  </a:lnTo>
                  <a:lnTo>
                    <a:pt x="184" y="232"/>
                  </a:lnTo>
                  <a:lnTo>
                    <a:pt x="181" y="230"/>
                  </a:lnTo>
                  <a:lnTo>
                    <a:pt x="160" y="207"/>
                  </a:lnTo>
                  <a:lnTo>
                    <a:pt x="152" y="210"/>
                  </a:lnTo>
                  <a:lnTo>
                    <a:pt x="144" y="212"/>
                  </a:lnTo>
                  <a:lnTo>
                    <a:pt x="143" y="243"/>
                  </a:lnTo>
                  <a:lnTo>
                    <a:pt x="143" y="247"/>
                  </a:lnTo>
                  <a:lnTo>
                    <a:pt x="139" y="247"/>
                  </a:lnTo>
                  <a:lnTo>
                    <a:pt x="95" y="244"/>
                  </a:lnTo>
                  <a:lnTo>
                    <a:pt x="91" y="244"/>
                  </a:lnTo>
                  <a:lnTo>
                    <a:pt x="91" y="240"/>
                  </a:lnTo>
                  <a:lnTo>
                    <a:pt x="92" y="210"/>
                  </a:lnTo>
                  <a:lnTo>
                    <a:pt x="84" y="206"/>
                  </a:lnTo>
                  <a:lnTo>
                    <a:pt x="75" y="202"/>
                  </a:lnTo>
                  <a:lnTo>
                    <a:pt x="53" y="222"/>
                  </a:lnTo>
                  <a:lnTo>
                    <a:pt x="50" y="224"/>
                  </a:lnTo>
                  <a:lnTo>
                    <a:pt x="47" y="222"/>
                  </a:lnTo>
                  <a:lnTo>
                    <a:pt x="17" y="188"/>
                  </a:lnTo>
                  <a:lnTo>
                    <a:pt x="15" y="185"/>
                  </a:lnTo>
                  <a:lnTo>
                    <a:pt x="17" y="182"/>
                  </a:lnTo>
                  <a:lnTo>
                    <a:pt x="40" y="163"/>
                  </a:lnTo>
                  <a:lnTo>
                    <a:pt x="36" y="154"/>
                  </a:lnTo>
                  <a:lnTo>
                    <a:pt x="33" y="144"/>
                  </a:lnTo>
                  <a:lnTo>
                    <a:pt x="4" y="142"/>
                  </a:lnTo>
                  <a:lnTo>
                    <a:pt x="0" y="142"/>
                  </a:lnTo>
                  <a:lnTo>
                    <a:pt x="0" y="138"/>
                  </a:lnTo>
                  <a:lnTo>
                    <a:pt x="3" y="93"/>
                  </a:lnTo>
                  <a:lnTo>
                    <a:pt x="3" y="89"/>
                  </a:lnTo>
                  <a:lnTo>
                    <a:pt x="7" y="89"/>
                  </a:lnTo>
                  <a:lnTo>
                    <a:pt x="37" y="92"/>
                  </a:lnTo>
                  <a:lnTo>
                    <a:pt x="41" y="83"/>
                  </a:lnTo>
                  <a:lnTo>
                    <a:pt x="45" y="75"/>
                  </a:lnTo>
                  <a:lnTo>
                    <a:pt x="25" y="53"/>
                  </a:lnTo>
                  <a:lnTo>
                    <a:pt x="22" y="50"/>
                  </a:lnTo>
                  <a:lnTo>
                    <a:pt x="26" y="47"/>
                  </a:lnTo>
                  <a:lnTo>
                    <a:pt x="59" y="17"/>
                  </a:lnTo>
                  <a:lnTo>
                    <a:pt x="62" y="15"/>
                  </a:lnTo>
                  <a:lnTo>
                    <a:pt x="64" y="17"/>
                  </a:lnTo>
                  <a:lnTo>
                    <a:pt x="85" y="40"/>
                  </a:lnTo>
                  <a:lnTo>
                    <a:pt x="93" y="37"/>
                  </a:lnTo>
                  <a:lnTo>
                    <a:pt x="101" y="34"/>
                  </a:lnTo>
                  <a:lnTo>
                    <a:pt x="104" y="4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Freeform 217">
              <a:extLst>
                <a:ext uri="{FF2B5EF4-FFF2-40B4-BE49-F238E27FC236}">
                  <a16:creationId xmlns:a16="http://schemas.microsoft.com/office/drawing/2014/main" id="{15A772D0-F1DD-451C-BD4E-89C656D4AC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74525" y="1663871"/>
              <a:ext cx="1128305" cy="1126755"/>
            </a:xfrm>
            <a:custGeom>
              <a:avLst/>
              <a:gdLst>
                <a:gd name="T0" fmla="*/ 365 w 813"/>
                <a:gd name="T1" fmla="*/ 181 h 812"/>
                <a:gd name="T2" fmla="*/ 291 w 813"/>
                <a:gd name="T3" fmla="*/ 209 h 812"/>
                <a:gd name="T4" fmla="*/ 232 w 813"/>
                <a:gd name="T5" fmla="*/ 258 h 812"/>
                <a:gd name="T6" fmla="*/ 192 w 813"/>
                <a:gd name="T7" fmla="*/ 326 h 812"/>
                <a:gd name="T8" fmla="*/ 178 w 813"/>
                <a:gd name="T9" fmla="*/ 406 h 812"/>
                <a:gd name="T10" fmla="*/ 192 w 813"/>
                <a:gd name="T11" fmla="*/ 486 h 812"/>
                <a:gd name="T12" fmla="*/ 232 w 813"/>
                <a:gd name="T13" fmla="*/ 553 h 812"/>
                <a:gd name="T14" fmla="*/ 291 w 813"/>
                <a:gd name="T15" fmla="*/ 604 h 812"/>
                <a:gd name="T16" fmla="*/ 365 w 813"/>
                <a:gd name="T17" fmla="*/ 632 h 812"/>
                <a:gd name="T18" fmla="*/ 448 w 813"/>
                <a:gd name="T19" fmla="*/ 632 h 812"/>
                <a:gd name="T20" fmla="*/ 521 w 813"/>
                <a:gd name="T21" fmla="*/ 604 h 812"/>
                <a:gd name="T22" fmla="*/ 581 w 813"/>
                <a:gd name="T23" fmla="*/ 553 h 812"/>
                <a:gd name="T24" fmla="*/ 621 w 813"/>
                <a:gd name="T25" fmla="*/ 486 h 812"/>
                <a:gd name="T26" fmla="*/ 635 w 813"/>
                <a:gd name="T27" fmla="*/ 406 h 812"/>
                <a:gd name="T28" fmla="*/ 621 w 813"/>
                <a:gd name="T29" fmla="*/ 326 h 812"/>
                <a:gd name="T30" fmla="*/ 581 w 813"/>
                <a:gd name="T31" fmla="*/ 258 h 812"/>
                <a:gd name="T32" fmla="*/ 521 w 813"/>
                <a:gd name="T33" fmla="*/ 209 h 812"/>
                <a:gd name="T34" fmla="*/ 448 w 813"/>
                <a:gd name="T35" fmla="*/ 181 h 812"/>
                <a:gd name="T36" fmla="*/ 355 w 813"/>
                <a:gd name="T37" fmla="*/ 0 h 812"/>
                <a:gd name="T38" fmla="*/ 457 w 813"/>
                <a:gd name="T39" fmla="*/ 80 h 812"/>
                <a:gd name="T40" fmla="*/ 525 w 813"/>
                <a:gd name="T41" fmla="*/ 99 h 812"/>
                <a:gd name="T42" fmla="*/ 653 w 813"/>
                <a:gd name="T43" fmla="*/ 80 h 812"/>
                <a:gd name="T44" fmla="*/ 639 w 813"/>
                <a:gd name="T45" fmla="*/ 173 h 812"/>
                <a:gd name="T46" fmla="*/ 733 w 813"/>
                <a:gd name="T47" fmla="*/ 159 h 812"/>
                <a:gd name="T48" fmla="*/ 714 w 813"/>
                <a:gd name="T49" fmla="*/ 287 h 812"/>
                <a:gd name="T50" fmla="*/ 732 w 813"/>
                <a:gd name="T51" fmla="*/ 355 h 812"/>
                <a:gd name="T52" fmla="*/ 813 w 813"/>
                <a:gd name="T53" fmla="*/ 457 h 812"/>
                <a:gd name="T54" fmla="*/ 726 w 813"/>
                <a:gd name="T55" fmla="*/ 491 h 812"/>
                <a:gd name="T56" fmla="*/ 783 w 813"/>
                <a:gd name="T57" fmla="*/ 565 h 812"/>
                <a:gd name="T58" fmla="*/ 664 w 813"/>
                <a:gd name="T59" fmla="*/ 613 h 812"/>
                <a:gd name="T60" fmla="*/ 613 w 813"/>
                <a:gd name="T61" fmla="*/ 663 h 812"/>
                <a:gd name="T62" fmla="*/ 566 w 813"/>
                <a:gd name="T63" fmla="*/ 783 h 812"/>
                <a:gd name="T64" fmla="*/ 492 w 813"/>
                <a:gd name="T65" fmla="*/ 725 h 812"/>
                <a:gd name="T66" fmla="*/ 457 w 813"/>
                <a:gd name="T67" fmla="*/ 812 h 812"/>
                <a:gd name="T68" fmla="*/ 355 w 813"/>
                <a:gd name="T69" fmla="*/ 732 h 812"/>
                <a:gd name="T70" fmla="*/ 287 w 813"/>
                <a:gd name="T71" fmla="*/ 714 h 812"/>
                <a:gd name="T72" fmla="*/ 160 w 813"/>
                <a:gd name="T73" fmla="*/ 732 h 812"/>
                <a:gd name="T74" fmla="*/ 173 w 813"/>
                <a:gd name="T75" fmla="*/ 639 h 812"/>
                <a:gd name="T76" fmla="*/ 80 w 813"/>
                <a:gd name="T77" fmla="*/ 654 h 812"/>
                <a:gd name="T78" fmla="*/ 98 w 813"/>
                <a:gd name="T79" fmla="*/ 525 h 812"/>
                <a:gd name="T80" fmla="*/ 81 w 813"/>
                <a:gd name="T81" fmla="*/ 457 h 812"/>
                <a:gd name="T82" fmla="*/ 0 w 813"/>
                <a:gd name="T83" fmla="*/ 355 h 812"/>
                <a:gd name="T84" fmla="*/ 88 w 813"/>
                <a:gd name="T85" fmla="*/ 320 h 812"/>
                <a:gd name="T86" fmla="*/ 29 w 813"/>
                <a:gd name="T87" fmla="*/ 247 h 812"/>
                <a:gd name="T88" fmla="*/ 149 w 813"/>
                <a:gd name="T89" fmla="*/ 199 h 812"/>
                <a:gd name="T90" fmla="*/ 199 w 813"/>
                <a:gd name="T91" fmla="*/ 150 h 812"/>
                <a:gd name="T92" fmla="*/ 247 w 813"/>
                <a:gd name="T93" fmla="*/ 29 h 812"/>
                <a:gd name="T94" fmla="*/ 321 w 813"/>
                <a:gd name="T95" fmla="*/ 88 h 812"/>
                <a:gd name="T96" fmla="*/ 355 w 813"/>
                <a:gd name="T97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13" h="812">
                  <a:moveTo>
                    <a:pt x="406" y="177"/>
                  </a:moveTo>
                  <a:lnTo>
                    <a:pt x="365" y="181"/>
                  </a:lnTo>
                  <a:lnTo>
                    <a:pt x="326" y="192"/>
                  </a:lnTo>
                  <a:lnTo>
                    <a:pt x="291" y="209"/>
                  </a:lnTo>
                  <a:lnTo>
                    <a:pt x="259" y="231"/>
                  </a:lnTo>
                  <a:lnTo>
                    <a:pt x="232" y="258"/>
                  </a:lnTo>
                  <a:lnTo>
                    <a:pt x="209" y="291"/>
                  </a:lnTo>
                  <a:lnTo>
                    <a:pt x="192" y="326"/>
                  </a:lnTo>
                  <a:lnTo>
                    <a:pt x="182" y="366"/>
                  </a:lnTo>
                  <a:lnTo>
                    <a:pt x="178" y="406"/>
                  </a:lnTo>
                  <a:lnTo>
                    <a:pt x="182" y="447"/>
                  </a:lnTo>
                  <a:lnTo>
                    <a:pt x="192" y="486"/>
                  </a:lnTo>
                  <a:lnTo>
                    <a:pt x="209" y="522"/>
                  </a:lnTo>
                  <a:lnTo>
                    <a:pt x="232" y="553"/>
                  </a:lnTo>
                  <a:lnTo>
                    <a:pt x="259" y="580"/>
                  </a:lnTo>
                  <a:lnTo>
                    <a:pt x="291" y="604"/>
                  </a:lnTo>
                  <a:lnTo>
                    <a:pt x="326" y="620"/>
                  </a:lnTo>
                  <a:lnTo>
                    <a:pt x="365" y="632"/>
                  </a:lnTo>
                  <a:lnTo>
                    <a:pt x="406" y="634"/>
                  </a:lnTo>
                  <a:lnTo>
                    <a:pt x="448" y="632"/>
                  </a:lnTo>
                  <a:lnTo>
                    <a:pt x="486" y="620"/>
                  </a:lnTo>
                  <a:lnTo>
                    <a:pt x="521" y="604"/>
                  </a:lnTo>
                  <a:lnTo>
                    <a:pt x="554" y="580"/>
                  </a:lnTo>
                  <a:lnTo>
                    <a:pt x="581" y="553"/>
                  </a:lnTo>
                  <a:lnTo>
                    <a:pt x="604" y="522"/>
                  </a:lnTo>
                  <a:lnTo>
                    <a:pt x="621" y="486"/>
                  </a:lnTo>
                  <a:lnTo>
                    <a:pt x="631" y="447"/>
                  </a:lnTo>
                  <a:lnTo>
                    <a:pt x="635" y="406"/>
                  </a:lnTo>
                  <a:lnTo>
                    <a:pt x="631" y="366"/>
                  </a:lnTo>
                  <a:lnTo>
                    <a:pt x="621" y="326"/>
                  </a:lnTo>
                  <a:lnTo>
                    <a:pt x="604" y="291"/>
                  </a:lnTo>
                  <a:lnTo>
                    <a:pt x="581" y="258"/>
                  </a:lnTo>
                  <a:lnTo>
                    <a:pt x="554" y="231"/>
                  </a:lnTo>
                  <a:lnTo>
                    <a:pt x="521" y="209"/>
                  </a:lnTo>
                  <a:lnTo>
                    <a:pt x="486" y="192"/>
                  </a:lnTo>
                  <a:lnTo>
                    <a:pt x="448" y="181"/>
                  </a:lnTo>
                  <a:lnTo>
                    <a:pt x="406" y="177"/>
                  </a:lnTo>
                  <a:close/>
                  <a:moveTo>
                    <a:pt x="355" y="0"/>
                  </a:moveTo>
                  <a:lnTo>
                    <a:pt x="457" y="0"/>
                  </a:lnTo>
                  <a:lnTo>
                    <a:pt x="457" y="80"/>
                  </a:lnTo>
                  <a:lnTo>
                    <a:pt x="492" y="88"/>
                  </a:lnTo>
                  <a:lnTo>
                    <a:pt x="525" y="99"/>
                  </a:lnTo>
                  <a:lnTo>
                    <a:pt x="566" y="29"/>
                  </a:lnTo>
                  <a:lnTo>
                    <a:pt x="653" y="80"/>
                  </a:lnTo>
                  <a:lnTo>
                    <a:pt x="613" y="150"/>
                  </a:lnTo>
                  <a:lnTo>
                    <a:pt x="639" y="173"/>
                  </a:lnTo>
                  <a:lnTo>
                    <a:pt x="664" y="199"/>
                  </a:lnTo>
                  <a:lnTo>
                    <a:pt x="733" y="159"/>
                  </a:lnTo>
                  <a:lnTo>
                    <a:pt x="783" y="247"/>
                  </a:lnTo>
                  <a:lnTo>
                    <a:pt x="714" y="287"/>
                  </a:lnTo>
                  <a:lnTo>
                    <a:pt x="726" y="320"/>
                  </a:lnTo>
                  <a:lnTo>
                    <a:pt x="732" y="355"/>
                  </a:lnTo>
                  <a:lnTo>
                    <a:pt x="813" y="355"/>
                  </a:lnTo>
                  <a:lnTo>
                    <a:pt x="813" y="457"/>
                  </a:lnTo>
                  <a:lnTo>
                    <a:pt x="732" y="457"/>
                  </a:lnTo>
                  <a:lnTo>
                    <a:pt x="726" y="491"/>
                  </a:lnTo>
                  <a:lnTo>
                    <a:pt x="714" y="525"/>
                  </a:lnTo>
                  <a:lnTo>
                    <a:pt x="783" y="565"/>
                  </a:lnTo>
                  <a:lnTo>
                    <a:pt x="733" y="654"/>
                  </a:lnTo>
                  <a:lnTo>
                    <a:pt x="664" y="613"/>
                  </a:lnTo>
                  <a:lnTo>
                    <a:pt x="639" y="639"/>
                  </a:lnTo>
                  <a:lnTo>
                    <a:pt x="613" y="663"/>
                  </a:lnTo>
                  <a:lnTo>
                    <a:pt x="653" y="732"/>
                  </a:lnTo>
                  <a:lnTo>
                    <a:pt x="566" y="783"/>
                  </a:lnTo>
                  <a:lnTo>
                    <a:pt x="525" y="714"/>
                  </a:lnTo>
                  <a:lnTo>
                    <a:pt x="492" y="725"/>
                  </a:lnTo>
                  <a:lnTo>
                    <a:pt x="457" y="732"/>
                  </a:lnTo>
                  <a:lnTo>
                    <a:pt x="457" y="812"/>
                  </a:lnTo>
                  <a:lnTo>
                    <a:pt x="355" y="812"/>
                  </a:lnTo>
                  <a:lnTo>
                    <a:pt x="355" y="732"/>
                  </a:lnTo>
                  <a:lnTo>
                    <a:pt x="321" y="725"/>
                  </a:lnTo>
                  <a:lnTo>
                    <a:pt x="287" y="714"/>
                  </a:lnTo>
                  <a:lnTo>
                    <a:pt x="247" y="783"/>
                  </a:lnTo>
                  <a:lnTo>
                    <a:pt x="160" y="732"/>
                  </a:lnTo>
                  <a:lnTo>
                    <a:pt x="199" y="663"/>
                  </a:lnTo>
                  <a:lnTo>
                    <a:pt x="173" y="639"/>
                  </a:lnTo>
                  <a:lnTo>
                    <a:pt x="149" y="613"/>
                  </a:lnTo>
                  <a:lnTo>
                    <a:pt x="80" y="654"/>
                  </a:lnTo>
                  <a:lnTo>
                    <a:pt x="29" y="565"/>
                  </a:lnTo>
                  <a:lnTo>
                    <a:pt x="98" y="525"/>
                  </a:lnTo>
                  <a:lnTo>
                    <a:pt x="88" y="491"/>
                  </a:lnTo>
                  <a:lnTo>
                    <a:pt x="81" y="457"/>
                  </a:lnTo>
                  <a:lnTo>
                    <a:pt x="0" y="457"/>
                  </a:lnTo>
                  <a:lnTo>
                    <a:pt x="0" y="355"/>
                  </a:lnTo>
                  <a:lnTo>
                    <a:pt x="81" y="355"/>
                  </a:lnTo>
                  <a:lnTo>
                    <a:pt x="88" y="320"/>
                  </a:lnTo>
                  <a:lnTo>
                    <a:pt x="98" y="287"/>
                  </a:lnTo>
                  <a:lnTo>
                    <a:pt x="29" y="247"/>
                  </a:lnTo>
                  <a:lnTo>
                    <a:pt x="80" y="159"/>
                  </a:lnTo>
                  <a:lnTo>
                    <a:pt x="149" y="199"/>
                  </a:lnTo>
                  <a:lnTo>
                    <a:pt x="173" y="173"/>
                  </a:lnTo>
                  <a:lnTo>
                    <a:pt x="199" y="150"/>
                  </a:lnTo>
                  <a:lnTo>
                    <a:pt x="160" y="80"/>
                  </a:lnTo>
                  <a:lnTo>
                    <a:pt x="247" y="29"/>
                  </a:lnTo>
                  <a:lnTo>
                    <a:pt x="287" y="99"/>
                  </a:lnTo>
                  <a:lnTo>
                    <a:pt x="321" y="88"/>
                  </a:lnTo>
                  <a:lnTo>
                    <a:pt x="355" y="80"/>
                  </a:lnTo>
                  <a:lnTo>
                    <a:pt x="35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Freeform 218">
              <a:extLst>
                <a:ext uri="{FF2B5EF4-FFF2-40B4-BE49-F238E27FC236}">
                  <a16:creationId xmlns:a16="http://schemas.microsoft.com/office/drawing/2014/main" id="{7B5F3A9D-894D-411D-9D1F-13EBAED6D30A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5158" y="2062569"/>
              <a:ext cx="327045" cy="320689"/>
            </a:xfrm>
            <a:custGeom>
              <a:avLst/>
              <a:gdLst>
                <a:gd name="T0" fmla="*/ 115 w 231"/>
                <a:gd name="T1" fmla="*/ 0 h 233"/>
                <a:gd name="T2" fmla="*/ 142 w 231"/>
                <a:gd name="T3" fmla="*/ 4 h 233"/>
                <a:gd name="T4" fmla="*/ 166 w 231"/>
                <a:gd name="T5" fmla="*/ 12 h 233"/>
                <a:gd name="T6" fmla="*/ 188 w 231"/>
                <a:gd name="T7" fmla="*/ 26 h 233"/>
                <a:gd name="T8" fmla="*/ 205 w 231"/>
                <a:gd name="T9" fmla="*/ 43 h 233"/>
                <a:gd name="T10" fmla="*/ 220 w 231"/>
                <a:gd name="T11" fmla="*/ 65 h 233"/>
                <a:gd name="T12" fmla="*/ 229 w 231"/>
                <a:gd name="T13" fmla="*/ 90 h 233"/>
                <a:gd name="T14" fmla="*/ 231 w 231"/>
                <a:gd name="T15" fmla="*/ 116 h 233"/>
                <a:gd name="T16" fmla="*/ 229 w 231"/>
                <a:gd name="T17" fmla="*/ 142 h 233"/>
                <a:gd name="T18" fmla="*/ 220 w 231"/>
                <a:gd name="T19" fmla="*/ 167 h 233"/>
                <a:gd name="T20" fmla="*/ 205 w 231"/>
                <a:gd name="T21" fmla="*/ 188 h 233"/>
                <a:gd name="T22" fmla="*/ 188 w 231"/>
                <a:gd name="T23" fmla="*/ 207 h 233"/>
                <a:gd name="T24" fmla="*/ 166 w 231"/>
                <a:gd name="T25" fmla="*/ 220 h 233"/>
                <a:gd name="T26" fmla="*/ 142 w 231"/>
                <a:gd name="T27" fmla="*/ 229 h 233"/>
                <a:gd name="T28" fmla="*/ 115 w 231"/>
                <a:gd name="T29" fmla="*/ 233 h 233"/>
                <a:gd name="T30" fmla="*/ 89 w 231"/>
                <a:gd name="T31" fmla="*/ 229 h 233"/>
                <a:gd name="T32" fmla="*/ 64 w 231"/>
                <a:gd name="T33" fmla="*/ 220 h 233"/>
                <a:gd name="T34" fmla="*/ 43 w 231"/>
                <a:gd name="T35" fmla="*/ 207 h 233"/>
                <a:gd name="T36" fmla="*/ 25 w 231"/>
                <a:gd name="T37" fmla="*/ 188 h 233"/>
                <a:gd name="T38" fmla="*/ 11 w 231"/>
                <a:gd name="T39" fmla="*/ 167 h 233"/>
                <a:gd name="T40" fmla="*/ 2 w 231"/>
                <a:gd name="T41" fmla="*/ 142 h 233"/>
                <a:gd name="T42" fmla="*/ 0 w 231"/>
                <a:gd name="T43" fmla="*/ 116 h 233"/>
                <a:gd name="T44" fmla="*/ 2 w 231"/>
                <a:gd name="T45" fmla="*/ 90 h 233"/>
                <a:gd name="T46" fmla="*/ 11 w 231"/>
                <a:gd name="T47" fmla="*/ 65 h 233"/>
                <a:gd name="T48" fmla="*/ 25 w 231"/>
                <a:gd name="T49" fmla="*/ 43 h 233"/>
                <a:gd name="T50" fmla="*/ 43 w 231"/>
                <a:gd name="T51" fmla="*/ 26 h 233"/>
                <a:gd name="T52" fmla="*/ 64 w 231"/>
                <a:gd name="T53" fmla="*/ 12 h 233"/>
                <a:gd name="T54" fmla="*/ 89 w 231"/>
                <a:gd name="T55" fmla="*/ 4 h 233"/>
                <a:gd name="T56" fmla="*/ 115 w 231"/>
                <a:gd name="T57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1" h="233">
                  <a:moveTo>
                    <a:pt x="115" y="0"/>
                  </a:moveTo>
                  <a:lnTo>
                    <a:pt x="142" y="4"/>
                  </a:lnTo>
                  <a:lnTo>
                    <a:pt x="166" y="12"/>
                  </a:lnTo>
                  <a:lnTo>
                    <a:pt x="188" y="26"/>
                  </a:lnTo>
                  <a:lnTo>
                    <a:pt x="205" y="43"/>
                  </a:lnTo>
                  <a:lnTo>
                    <a:pt x="220" y="65"/>
                  </a:lnTo>
                  <a:lnTo>
                    <a:pt x="229" y="90"/>
                  </a:lnTo>
                  <a:lnTo>
                    <a:pt x="231" y="116"/>
                  </a:lnTo>
                  <a:lnTo>
                    <a:pt x="229" y="142"/>
                  </a:lnTo>
                  <a:lnTo>
                    <a:pt x="220" y="167"/>
                  </a:lnTo>
                  <a:lnTo>
                    <a:pt x="205" y="188"/>
                  </a:lnTo>
                  <a:lnTo>
                    <a:pt x="188" y="207"/>
                  </a:lnTo>
                  <a:lnTo>
                    <a:pt x="166" y="220"/>
                  </a:lnTo>
                  <a:lnTo>
                    <a:pt x="142" y="229"/>
                  </a:lnTo>
                  <a:lnTo>
                    <a:pt x="115" y="233"/>
                  </a:lnTo>
                  <a:lnTo>
                    <a:pt x="89" y="229"/>
                  </a:lnTo>
                  <a:lnTo>
                    <a:pt x="64" y="220"/>
                  </a:lnTo>
                  <a:lnTo>
                    <a:pt x="43" y="207"/>
                  </a:lnTo>
                  <a:lnTo>
                    <a:pt x="25" y="188"/>
                  </a:lnTo>
                  <a:lnTo>
                    <a:pt x="11" y="167"/>
                  </a:lnTo>
                  <a:lnTo>
                    <a:pt x="2" y="142"/>
                  </a:lnTo>
                  <a:lnTo>
                    <a:pt x="0" y="116"/>
                  </a:lnTo>
                  <a:lnTo>
                    <a:pt x="2" y="90"/>
                  </a:lnTo>
                  <a:lnTo>
                    <a:pt x="11" y="65"/>
                  </a:lnTo>
                  <a:lnTo>
                    <a:pt x="25" y="43"/>
                  </a:lnTo>
                  <a:lnTo>
                    <a:pt x="43" y="26"/>
                  </a:lnTo>
                  <a:lnTo>
                    <a:pt x="64" y="12"/>
                  </a:lnTo>
                  <a:lnTo>
                    <a:pt x="89" y="4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Freeform 219">
              <a:extLst>
                <a:ext uri="{FF2B5EF4-FFF2-40B4-BE49-F238E27FC236}">
                  <a16:creationId xmlns:a16="http://schemas.microsoft.com/office/drawing/2014/main" id="{7AB1F654-BE50-4995-940D-F3F4E8F9B4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19182" y="2608609"/>
              <a:ext cx="972962" cy="970743"/>
            </a:xfrm>
            <a:custGeom>
              <a:avLst/>
              <a:gdLst>
                <a:gd name="T0" fmla="*/ 300 w 700"/>
                <a:gd name="T1" fmla="*/ 161 h 699"/>
                <a:gd name="T2" fmla="*/ 232 w 700"/>
                <a:gd name="T3" fmla="*/ 194 h 699"/>
                <a:gd name="T4" fmla="*/ 182 w 700"/>
                <a:gd name="T5" fmla="*/ 250 h 699"/>
                <a:gd name="T6" fmla="*/ 156 w 700"/>
                <a:gd name="T7" fmla="*/ 321 h 699"/>
                <a:gd name="T8" fmla="*/ 161 w 700"/>
                <a:gd name="T9" fmla="*/ 399 h 699"/>
                <a:gd name="T10" fmla="*/ 194 w 700"/>
                <a:gd name="T11" fmla="*/ 467 h 699"/>
                <a:gd name="T12" fmla="*/ 250 w 700"/>
                <a:gd name="T13" fmla="*/ 517 h 699"/>
                <a:gd name="T14" fmla="*/ 321 w 700"/>
                <a:gd name="T15" fmla="*/ 543 h 699"/>
                <a:gd name="T16" fmla="*/ 400 w 700"/>
                <a:gd name="T17" fmla="*/ 538 h 699"/>
                <a:gd name="T18" fmla="*/ 468 w 700"/>
                <a:gd name="T19" fmla="*/ 505 h 699"/>
                <a:gd name="T20" fmla="*/ 517 w 700"/>
                <a:gd name="T21" fmla="*/ 449 h 699"/>
                <a:gd name="T22" fmla="*/ 544 w 700"/>
                <a:gd name="T23" fmla="*/ 378 h 699"/>
                <a:gd name="T24" fmla="*/ 538 w 700"/>
                <a:gd name="T25" fmla="*/ 300 h 699"/>
                <a:gd name="T26" fmla="*/ 506 w 700"/>
                <a:gd name="T27" fmla="*/ 232 h 699"/>
                <a:gd name="T28" fmla="*/ 449 w 700"/>
                <a:gd name="T29" fmla="*/ 182 h 699"/>
                <a:gd name="T30" fmla="*/ 379 w 700"/>
                <a:gd name="T31" fmla="*/ 156 h 699"/>
                <a:gd name="T32" fmla="*/ 373 w 700"/>
                <a:gd name="T33" fmla="*/ 0 h 699"/>
                <a:gd name="T34" fmla="*/ 407 w 700"/>
                <a:gd name="T35" fmla="*/ 73 h 699"/>
                <a:gd name="T36" fmla="*/ 468 w 700"/>
                <a:gd name="T37" fmla="*/ 20 h 699"/>
                <a:gd name="T38" fmla="*/ 514 w 700"/>
                <a:gd name="T39" fmla="*/ 120 h 699"/>
                <a:gd name="T40" fmla="*/ 559 w 700"/>
                <a:gd name="T41" fmla="*/ 161 h 699"/>
                <a:gd name="T42" fmla="*/ 664 w 700"/>
                <a:gd name="T43" fmla="*/ 195 h 699"/>
                <a:gd name="T44" fmla="*/ 617 w 700"/>
                <a:gd name="T45" fmla="*/ 261 h 699"/>
                <a:gd name="T46" fmla="*/ 694 w 700"/>
                <a:gd name="T47" fmla="*/ 287 h 699"/>
                <a:gd name="T48" fmla="*/ 630 w 700"/>
                <a:gd name="T49" fmla="*/ 377 h 699"/>
                <a:gd name="T50" fmla="*/ 618 w 700"/>
                <a:gd name="T51" fmla="*/ 436 h 699"/>
                <a:gd name="T52" fmla="*/ 641 w 700"/>
                <a:gd name="T53" fmla="*/ 545 h 699"/>
                <a:gd name="T54" fmla="*/ 561 w 700"/>
                <a:gd name="T55" fmla="*/ 537 h 699"/>
                <a:gd name="T56" fmla="*/ 576 w 700"/>
                <a:gd name="T57" fmla="*/ 617 h 699"/>
                <a:gd name="T58" fmla="*/ 466 w 700"/>
                <a:gd name="T59" fmla="*/ 606 h 699"/>
                <a:gd name="T60" fmla="*/ 409 w 700"/>
                <a:gd name="T61" fmla="*/ 626 h 699"/>
                <a:gd name="T62" fmla="*/ 326 w 700"/>
                <a:gd name="T63" fmla="*/ 699 h 699"/>
                <a:gd name="T64" fmla="*/ 292 w 700"/>
                <a:gd name="T65" fmla="*/ 626 h 699"/>
                <a:gd name="T66" fmla="*/ 232 w 700"/>
                <a:gd name="T67" fmla="*/ 680 h 699"/>
                <a:gd name="T68" fmla="*/ 186 w 700"/>
                <a:gd name="T69" fmla="*/ 579 h 699"/>
                <a:gd name="T70" fmla="*/ 140 w 700"/>
                <a:gd name="T71" fmla="*/ 538 h 699"/>
                <a:gd name="T72" fmla="*/ 35 w 700"/>
                <a:gd name="T73" fmla="*/ 504 h 699"/>
                <a:gd name="T74" fmla="*/ 83 w 700"/>
                <a:gd name="T75" fmla="*/ 439 h 699"/>
                <a:gd name="T76" fmla="*/ 5 w 700"/>
                <a:gd name="T77" fmla="*/ 412 h 699"/>
                <a:gd name="T78" fmla="*/ 69 w 700"/>
                <a:gd name="T79" fmla="*/ 322 h 699"/>
                <a:gd name="T80" fmla="*/ 81 w 700"/>
                <a:gd name="T81" fmla="*/ 263 h 699"/>
                <a:gd name="T82" fmla="*/ 59 w 700"/>
                <a:gd name="T83" fmla="*/ 154 h 699"/>
                <a:gd name="T84" fmla="*/ 139 w 700"/>
                <a:gd name="T85" fmla="*/ 162 h 699"/>
                <a:gd name="T86" fmla="*/ 123 w 700"/>
                <a:gd name="T87" fmla="*/ 82 h 699"/>
                <a:gd name="T88" fmla="*/ 233 w 700"/>
                <a:gd name="T89" fmla="*/ 93 h 699"/>
                <a:gd name="T90" fmla="*/ 291 w 700"/>
                <a:gd name="T91" fmla="*/ 73 h 699"/>
                <a:gd name="T92" fmla="*/ 373 w 700"/>
                <a:gd name="T93" fmla="*/ 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00" h="699">
                  <a:moveTo>
                    <a:pt x="339" y="154"/>
                  </a:moveTo>
                  <a:lnTo>
                    <a:pt x="300" y="161"/>
                  </a:lnTo>
                  <a:lnTo>
                    <a:pt x="263" y="174"/>
                  </a:lnTo>
                  <a:lnTo>
                    <a:pt x="232" y="194"/>
                  </a:lnTo>
                  <a:lnTo>
                    <a:pt x="204" y="220"/>
                  </a:lnTo>
                  <a:lnTo>
                    <a:pt x="182" y="250"/>
                  </a:lnTo>
                  <a:lnTo>
                    <a:pt x="165" y="284"/>
                  </a:lnTo>
                  <a:lnTo>
                    <a:pt x="156" y="321"/>
                  </a:lnTo>
                  <a:lnTo>
                    <a:pt x="155" y="360"/>
                  </a:lnTo>
                  <a:lnTo>
                    <a:pt x="161" y="399"/>
                  </a:lnTo>
                  <a:lnTo>
                    <a:pt x="174" y="436"/>
                  </a:lnTo>
                  <a:lnTo>
                    <a:pt x="194" y="467"/>
                  </a:lnTo>
                  <a:lnTo>
                    <a:pt x="220" y="495"/>
                  </a:lnTo>
                  <a:lnTo>
                    <a:pt x="250" y="517"/>
                  </a:lnTo>
                  <a:lnTo>
                    <a:pt x="284" y="534"/>
                  </a:lnTo>
                  <a:lnTo>
                    <a:pt x="321" y="543"/>
                  </a:lnTo>
                  <a:lnTo>
                    <a:pt x="360" y="545"/>
                  </a:lnTo>
                  <a:lnTo>
                    <a:pt x="400" y="538"/>
                  </a:lnTo>
                  <a:lnTo>
                    <a:pt x="436" y="525"/>
                  </a:lnTo>
                  <a:lnTo>
                    <a:pt x="468" y="505"/>
                  </a:lnTo>
                  <a:lnTo>
                    <a:pt x="495" y="479"/>
                  </a:lnTo>
                  <a:lnTo>
                    <a:pt x="517" y="449"/>
                  </a:lnTo>
                  <a:lnTo>
                    <a:pt x="534" y="415"/>
                  </a:lnTo>
                  <a:lnTo>
                    <a:pt x="544" y="378"/>
                  </a:lnTo>
                  <a:lnTo>
                    <a:pt x="545" y="339"/>
                  </a:lnTo>
                  <a:lnTo>
                    <a:pt x="538" y="300"/>
                  </a:lnTo>
                  <a:lnTo>
                    <a:pt x="525" y="263"/>
                  </a:lnTo>
                  <a:lnTo>
                    <a:pt x="506" y="232"/>
                  </a:lnTo>
                  <a:lnTo>
                    <a:pt x="479" y="204"/>
                  </a:lnTo>
                  <a:lnTo>
                    <a:pt x="449" y="182"/>
                  </a:lnTo>
                  <a:lnTo>
                    <a:pt x="415" y="165"/>
                  </a:lnTo>
                  <a:lnTo>
                    <a:pt x="379" y="156"/>
                  </a:lnTo>
                  <a:lnTo>
                    <a:pt x="339" y="154"/>
                  </a:lnTo>
                  <a:close/>
                  <a:moveTo>
                    <a:pt x="373" y="0"/>
                  </a:moveTo>
                  <a:lnTo>
                    <a:pt x="377" y="69"/>
                  </a:lnTo>
                  <a:lnTo>
                    <a:pt x="407" y="73"/>
                  </a:lnTo>
                  <a:lnTo>
                    <a:pt x="436" y="81"/>
                  </a:lnTo>
                  <a:lnTo>
                    <a:pt x="468" y="20"/>
                  </a:lnTo>
                  <a:lnTo>
                    <a:pt x="545" y="59"/>
                  </a:lnTo>
                  <a:lnTo>
                    <a:pt x="514" y="120"/>
                  </a:lnTo>
                  <a:lnTo>
                    <a:pt x="537" y="139"/>
                  </a:lnTo>
                  <a:lnTo>
                    <a:pt x="559" y="161"/>
                  </a:lnTo>
                  <a:lnTo>
                    <a:pt x="617" y="123"/>
                  </a:lnTo>
                  <a:lnTo>
                    <a:pt x="664" y="195"/>
                  </a:lnTo>
                  <a:lnTo>
                    <a:pt x="607" y="233"/>
                  </a:lnTo>
                  <a:lnTo>
                    <a:pt x="617" y="261"/>
                  </a:lnTo>
                  <a:lnTo>
                    <a:pt x="626" y="291"/>
                  </a:lnTo>
                  <a:lnTo>
                    <a:pt x="694" y="287"/>
                  </a:lnTo>
                  <a:lnTo>
                    <a:pt x="700" y="373"/>
                  </a:lnTo>
                  <a:lnTo>
                    <a:pt x="630" y="377"/>
                  </a:lnTo>
                  <a:lnTo>
                    <a:pt x="626" y="407"/>
                  </a:lnTo>
                  <a:lnTo>
                    <a:pt x="618" y="436"/>
                  </a:lnTo>
                  <a:lnTo>
                    <a:pt x="680" y="467"/>
                  </a:lnTo>
                  <a:lnTo>
                    <a:pt x="641" y="545"/>
                  </a:lnTo>
                  <a:lnTo>
                    <a:pt x="579" y="513"/>
                  </a:lnTo>
                  <a:lnTo>
                    <a:pt x="561" y="537"/>
                  </a:lnTo>
                  <a:lnTo>
                    <a:pt x="538" y="559"/>
                  </a:lnTo>
                  <a:lnTo>
                    <a:pt x="576" y="617"/>
                  </a:lnTo>
                  <a:lnTo>
                    <a:pt x="504" y="664"/>
                  </a:lnTo>
                  <a:lnTo>
                    <a:pt x="466" y="606"/>
                  </a:lnTo>
                  <a:lnTo>
                    <a:pt x="439" y="617"/>
                  </a:lnTo>
                  <a:lnTo>
                    <a:pt x="409" y="626"/>
                  </a:lnTo>
                  <a:lnTo>
                    <a:pt x="413" y="694"/>
                  </a:lnTo>
                  <a:lnTo>
                    <a:pt x="326" y="699"/>
                  </a:lnTo>
                  <a:lnTo>
                    <a:pt x="322" y="630"/>
                  </a:lnTo>
                  <a:lnTo>
                    <a:pt x="292" y="626"/>
                  </a:lnTo>
                  <a:lnTo>
                    <a:pt x="263" y="618"/>
                  </a:lnTo>
                  <a:lnTo>
                    <a:pt x="232" y="680"/>
                  </a:lnTo>
                  <a:lnTo>
                    <a:pt x="155" y="640"/>
                  </a:lnTo>
                  <a:lnTo>
                    <a:pt x="186" y="579"/>
                  </a:lnTo>
                  <a:lnTo>
                    <a:pt x="162" y="560"/>
                  </a:lnTo>
                  <a:lnTo>
                    <a:pt x="140" y="538"/>
                  </a:lnTo>
                  <a:lnTo>
                    <a:pt x="83" y="576"/>
                  </a:lnTo>
                  <a:lnTo>
                    <a:pt x="35" y="504"/>
                  </a:lnTo>
                  <a:lnTo>
                    <a:pt x="93" y="466"/>
                  </a:lnTo>
                  <a:lnTo>
                    <a:pt x="83" y="439"/>
                  </a:lnTo>
                  <a:lnTo>
                    <a:pt x="73" y="408"/>
                  </a:lnTo>
                  <a:lnTo>
                    <a:pt x="5" y="412"/>
                  </a:lnTo>
                  <a:lnTo>
                    <a:pt x="0" y="326"/>
                  </a:lnTo>
                  <a:lnTo>
                    <a:pt x="69" y="322"/>
                  </a:lnTo>
                  <a:lnTo>
                    <a:pt x="73" y="292"/>
                  </a:lnTo>
                  <a:lnTo>
                    <a:pt x="81" y="263"/>
                  </a:lnTo>
                  <a:lnTo>
                    <a:pt x="20" y="232"/>
                  </a:lnTo>
                  <a:lnTo>
                    <a:pt x="59" y="154"/>
                  </a:lnTo>
                  <a:lnTo>
                    <a:pt x="121" y="186"/>
                  </a:lnTo>
                  <a:lnTo>
                    <a:pt x="139" y="162"/>
                  </a:lnTo>
                  <a:lnTo>
                    <a:pt x="161" y="140"/>
                  </a:lnTo>
                  <a:lnTo>
                    <a:pt x="123" y="82"/>
                  </a:lnTo>
                  <a:lnTo>
                    <a:pt x="195" y="35"/>
                  </a:lnTo>
                  <a:lnTo>
                    <a:pt x="233" y="93"/>
                  </a:lnTo>
                  <a:lnTo>
                    <a:pt x="261" y="82"/>
                  </a:lnTo>
                  <a:lnTo>
                    <a:pt x="291" y="73"/>
                  </a:lnTo>
                  <a:lnTo>
                    <a:pt x="287" y="5"/>
                  </a:lnTo>
                  <a:lnTo>
                    <a:pt x="373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Freeform 220">
              <a:extLst>
                <a:ext uri="{FF2B5EF4-FFF2-40B4-BE49-F238E27FC236}">
                  <a16:creationId xmlns:a16="http://schemas.microsoft.com/office/drawing/2014/main" id="{CE7C331A-41A9-4757-B339-1A78BDFBAD9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0758" y="2955303"/>
              <a:ext cx="269810" cy="277355"/>
            </a:xfrm>
            <a:custGeom>
              <a:avLst/>
              <a:gdLst>
                <a:gd name="T0" fmla="*/ 95 w 199"/>
                <a:gd name="T1" fmla="*/ 0 h 199"/>
                <a:gd name="T2" fmla="*/ 121 w 199"/>
                <a:gd name="T3" fmla="*/ 3 h 199"/>
                <a:gd name="T4" fmla="*/ 144 w 199"/>
                <a:gd name="T5" fmla="*/ 12 h 199"/>
                <a:gd name="T6" fmla="*/ 165 w 199"/>
                <a:gd name="T7" fmla="*/ 25 h 199"/>
                <a:gd name="T8" fmla="*/ 182 w 199"/>
                <a:gd name="T9" fmla="*/ 45 h 199"/>
                <a:gd name="T10" fmla="*/ 194 w 199"/>
                <a:gd name="T11" fmla="*/ 68 h 199"/>
                <a:gd name="T12" fmla="*/ 199 w 199"/>
                <a:gd name="T13" fmla="*/ 94 h 199"/>
                <a:gd name="T14" fmla="*/ 197 w 199"/>
                <a:gd name="T15" fmla="*/ 121 h 199"/>
                <a:gd name="T16" fmla="*/ 188 w 199"/>
                <a:gd name="T17" fmla="*/ 144 h 199"/>
                <a:gd name="T18" fmla="*/ 173 w 199"/>
                <a:gd name="T19" fmla="*/ 165 h 199"/>
                <a:gd name="T20" fmla="*/ 155 w 199"/>
                <a:gd name="T21" fmla="*/ 182 h 199"/>
                <a:gd name="T22" fmla="*/ 131 w 199"/>
                <a:gd name="T23" fmla="*/ 194 h 199"/>
                <a:gd name="T24" fmla="*/ 105 w 199"/>
                <a:gd name="T25" fmla="*/ 199 h 199"/>
                <a:gd name="T26" fmla="*/ 79 w 199"/>
                <a:gd name="T27" fmla="*/ 196 h 199"/>
                <a:gd name="T28" fmla="*/ 54 w 199"/>
                <a:gd name="T29" fmla="*/ 187 h 199"/>
                <a:gd name="T30" fmla="*/ 34 w 199"/>
                <a:gd name="T31" fmla="*/ 174 h 199"/>
                <a:gd name="T32" fmla="*/ 17 w 199"/>
                <a:gd name="T33" fmla="*/ 155 h 199"/>
                <a:gd name="T34" fmla="*/ 5 w 199"/>
                <a:gd name="T35" fmla="*/ 131 h 199"/>
                <a:gd name="T36" fmla="*/ 0 w 199"/>
                <a:gd name="T37" fmla="*/ 105 h 199"/>
                <a:gd name="T38" fmla="*/ 3 w 199"/>
                <a:gd name="T39" fmla="*/ 79 h 199"/>
                <a:gd name="T40" fmla="*/ 11 w 199"/>
                <a:gd name="T41" fmla="*/ 55 h 199"/>
                <a:gd name="T42" fmla="*/ 25 w 199"/>
                <a:gd name="T43" fmla="*/ 34 h 199"/>
                <a:gd name="T44" fmla="*/ 45 w 199"/>
                <a:gd name="T45" fmla="*/ 17 h 199"/>
                <a:gd name="T46" fmla="*/ 68 w 199"/>
                <a:gd name="T47" fmla="*/ 5 h 199"/>
                <a:gd name="T48" fmla="*/ 95 w 199"/>
                <a:gd name="T49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99" h="199">
                  <a:moveTo>
                    <a:pt x="95" y="0"/>
                  </a:moveTo>
                  <a:lnTo>
                    <a:pt x="121" y="3"/>
                  </a:lnTo>
                  <a:lnTo>
                    <a:pt x="144" y="12"/>
                  </a:lnTo>
                  <a:lnTo>
                    <a:pt x="165" y="25"/>
                  </a:lnTo>
                  <a:lnTo>
                    <a:pt x="182" y="45"/>
                  </a:lnTo>
                  <a:lnTo>
                    <a:pt x="194" y="68"/>
                  </a:lnTo>
                  <a:lnTo>
                    <a:pt x="199" y="94"/>
                  </a:lnTo>
                  <a:lnTo>
                    <a:pt x="197" y="121"/>
                  </a:lnTo>
                  <a:lnTo>
                    <a:pt x="188" y="144"/>
                  </a:lnTo>
                  <a:lnTo>
                    <a:pt x="173" y="165"/>
                  </a:lnTo>
                  <a:lnTo>
                    <a:pt x="155" y="182"/>
                  </a:lnTo>
                  <a:lnTo>
                    <a:pt x="131" y="194"/>
                  </a:lnTo>
                  <a:lnTo>
                    <a:pt x="105" y="199"/>
                  </a:lnTo>
                  <a:lnTo>
                    <a:pt x="79" y="196"/>
                  </a:lnTo>
                  <a:lnTo>
                    <a:pt x="54" y="187"/>
                  </a:lnTo>
                  <a:lnTo>
                    <a:pt x="34" y="174"/>
                  </a:lnTo>
                  <a:lnTo>
                    <a:pt x="17" y="155"/>
                  </a:lnTo>
                  <a:lnTo>
                    <a:pt x="5" y="131"/>
                  </a:lnTo>
                  <a:lnTo>
                    <a:pt x="0" y="105"/>
                  </a:lnTo>
                  <a:lnTo>
                    <a:pt x="3" y="79"/>
                  </a:lnTo>
                  <a:lnTo>
                    <a:pt x="11" y="55"/>
                  </a:lnTo>
                  <a:lnTo>
                    <a:pt x="25" y="34"/>
                  </a:lnTo>
                  <a:lnTo>
                    <a:pt x="45" y="17"/>
                  </a:lnTo>
                  <a:lnTo>
                    <a:pt x="68" y="5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Freeform 221">
              <a:extLst>
                <a:ext uri="{FF2B5EF4-FFF2-40B4-BE49-F238E27FC236}">
                  <a16:creationId xmlns:a16="http://schemas.microsoft.com/office/drawing/2014/main" id="{12843418-2A96-41F3-A369-4684C3A149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73265" y="3301997"/>
              <a:ext cx="457863" cy="450702"/>
            </a:xfrm>
            <a:custGeom>
              <a:avLst/>
              <a:gdLst>
                <a:gd name="T0" fmla="*/ 135 w 327"/>
                <a:gd name="T1" fmla="*/ 77 h 326"/>
                <a:gd name="T2" fmla="*/ 95 w 327"/>
                <a:gd name="T3" fmla="*/ 102 h 326"/>
                <a:gd name="T4" fmla="*/ 74 w 327"/>
                <a:gd name="T5" fmla="*/ 144 h 326"/>
                <a:gd name="T6" fmla="*/ 77 w 327"/>
                <a:gd name="T7" fmla="*/ 192 h 326"/>
                <a:gd name="T8" fmla="*/ 102 w 327"/>
                <a:gd name="T9" fmla="*/ 232 h 326"/>
                <a:gd name="T10" fmla="*/ 144 w 327"/>
                <a:gd name="T11" fmla="*/ 253 h 326"/>
                <a:gd name="T12" fmla="*/ 192 w 327"/>
                <a:gd name="T13" fmla="*/ 250 h 326"/>
                <a:gd name="T14" fmla="*/ 232 w 327"/>
                <a:gd name="T15" fmla="*/ 224 h 326"/>
                <a:gd name="T16" fmla="*/ 253 w 327"/>
                <a:gd name="T17" fmla="*/ 182 h 326"/>
                <a:gd name="T18" fmla="*/ 250 w 327"/>
                <a:gd name="T19" fmla="*/ 133 h 326"/>
                <a:gd name="T20" fmla="*/ 224 w 327"/>
                <a:gd name="T21" fmla="*/ 95 h 326"/>
                <a:gd name="T22" fmla="*/ 183 w 327"/>
                <a:gd name="T23" fmla="*/ 73 h 326"/>
                <a:gd name="T24" fmla="*/ 174 w 327"/>
                <a:gd name="T25" fmla="*/ 0 h 326"/>
                <a:gd name="T26" fmla="*/ 204 w 327"/>
                <a:gd name="T27" fmla="*/ 38 h 326"/>
                <a:gd name="T28" fmla="*/ 255 w 327"/>
                <a:gd name="T29" fmla="*/ 27 h 326"/>
                <a:gd name="T30" fmla="*/ 262 w 327"/>
                <a:gd name="T31" fmla="*/ 74 h 326"/>
                <a:gd name="T32" fmla="*/ 310 w 327"/>
                <a:gd name="T33" fmla="*/ 91 h 326"/>
                <a:gd name="T34" fmla="*/ 292 w 327"/>
                <a:gd name="T35" fmla="*/ 136 h 326"/>
                <a:gd name="T36" fmla="*/ 327 w 327"/>
                <a:gd name="T37" fmla="*/ 174 h 326"/>
                <a:gd name="T38" fmla="*/ 289 w 327"/>
                <a:gd name="T39" fmla="*/ 204 h 326"/>
                <a:gd name="T40" fmla="*/ 300 w 327"/>
                <a:gd name="T41" fmla="*/ 254 h 326"/>
                <a:gd name="T42" fmla="*/ 253 w 327"/>
                <a:gd name="T43" fmla="*/ 262 h 326"/>
                <a:gd name="T44" fmla="*/ 236 w 327"/>
                <a:gd name="T45" fmla="*/ 310 h 326"/>
                <a:gd name="T46" fmla="*/ 191 w 327"/>
                <a:gd name="T47" fmla="*/ 292 h 326"/>
                <a:gd name="T48" fmla="*/ 152 w 327"/>
                <a:gd name="T49" fmla="*/ 326 h 326"/>
                <a:gd name="T50" fmla="*/ 123 w 327"/>
                <a:gd name="T51" fmla="*/ 289 h 326"/>
                <a:gd name="T52" fmla="*/ 72 w 327"/>
                <a:gd name="T53" fmla="*/ 300 h 326"/>
                <a:gd name="T54" fmla="*/ 65 w 327"/>
                <a:gd name="T55" fmla="*/ 251 h 326"/>
                <a:gd name="T56" fmla="*/ 17 w 327"/>
                <a:gd name="T57" fmla="*/ 236 h 326"/>
                <a:gd name="T58" fmla="*/ 35 w 327"/>
                <a:gd name="T59" fmla="*/ 191 h 326"/>
                <a:gd name="T60" fmla="*/ 0 w 327"/>
                <a:gd name="T61" fmla="*/ 152 h 326"/>
                <a:gd name="T62" fmla="*/ 38 w 327"/>
                <a:gd name="T63" fmla="*/ 123 h 326"/>
                <a:gd name="T64" fmla="*/ 27 w 327"/>
                <a:gd name="T65" fmla="*/ 72 h 326"/>
                <a:gd name="T66" fmla="*/ 74 w 327"/>
                <a:gd name="T67" fmla="*/ 65 h 326"/>
                <a:gd name="T68" fmla="*/ 92 w 327"/>
                <a:gd name="T69" fmla="*/ 16 h 326"/>
                <a:gd name="T70" fmla="*/ 136 w 327"/>
                <a:gd name="T71" fmla="*/ 34 h 326"/>
                <a:gd name="T72" fmla="*/ 174 w 327"/>
                <a:gd name="T73" fmla="*/ 0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7" h="326">
                  <a:moveTo>
                    <a:pt x="158" y="72"/>
                  </a:moveTo>
                  <a:lnTo>
                    <a:pt x="135" y="77"/>
                  </a:lnTo>
                  <a:lnTo>
                    <a:pt x="112" y="88"/>
                  </a:lnTo>
                  <a:lnTo>
                    <a:pt x="95" y="102"/>
                  </a:lnTo>
                  <a:lnTo>
                    <a:pt x="82" y="122"/>
                  </a:lnTo>
                  <a:lnTo>
                    <a:pt x="74" y="144"/>
                  </a:lnTo>
                  <a:lnTo>
                    <a:pt x="72" y="169"/>
                  </a:lnTo>
                  <a:lnTo>
                    <a:pt x="77" y="192"/>
                  </a:lnTo>
                  <a:lnTo>
                    <a:pt x="88" y="213"/>
                  </a:lnTo>
                  <a:lnTo>
                    <a:pt x="102" y="232"/>
                  </a:lnTo>
                  <a:lnTo>
                    <a:pt x="122" y="245"/>
                  </a:lnTo>
                  <a:lnTo>
                    <a:pt x="144" y="253"/>
                  </a:lnTo>
                  <a:lnTo>
                    <a:pt x="169" y="254"/>
                  </a:lnTo>
                  <a:lnTo>
                    <a:pt x="192" y="250"/>
                  </a:lnTo>
                  <a:lnTo>
                    <a:pt x="215" y="239"/>
                  </a:lnTo>
                  <a:lnTo>
                    <a:pt x="232" y="224"/>
                  </a:lnTo>
                  <a:lnTo>
                    <a:pt x="245" y="204"/>
                  </a:lnTo>
                  <a:lnTo>
                    <a:pt x="253" y="182"/>
                  </a:lnTo>
                  <a:lnTo>
                    <a:pt x="255" y="158"/>
                  </a:lnTo>
                  <a:lnTo>
                    <a:pt x="250" y="133"/>
                  </a:lnTo>
                  <a:lnTo>
                    <a:pt x="240" y="112"/>
                  </a:lnTo>
                  <a:lnTo>
                    <a:pt x="224" y="95"/>
                  </a:lnTo>
                  <a:lnTo>
                    <a:pt x="205" y="82"/>
                  </a:lnTo>
                  <a:lnTo>
                    <a:pt x="183" y="73"/>
                  </a:lnTo>
                  <a:lnTo>
                    <a:pt x="158" y="72"/>
                  </a:lnTo>
                  <a:close/>
                  <a:moveTo>
                    <a:pt x="174" y="0"/>
                  </a:moveTo>
                  <a:lnTo>
                    <a:pt x="177" y="33"/>
                  </a:lnTo>
                  <a:lnTo>
                    <a:pt x="204" y="38"/>
                  </a:lnTo>
                  <a:lnTo>
                    <a:pt x="219" y="9"/>
                  </a:lnTo>
                  <a:lnTo>
                    <a:pt x="255" y="27"/>
                  </a:lnTo>
                  <a:lnTo>
                    <a:pt x="241" y="56"/>
                  </a:lnTo>
                  <a:lnTo>
                    <a:pt x="262" y="74"/>
                  </a:lnTo>
                  <a:lnTo>
                    <a:pt x="288" y="57"/>
                  </a:lnTo>
                  <a:lnTo>
                    <a:pt x="310" y="91"/>
                  </a:lnTo>
                  <a:lnTo>
                    <a:pt x="284" y="109"/>
                  </a:lnTo>
                  <a:lnTo>
                    <a:pt x="292" y="136"/>
                  </a:lnTo>
                  <a:lnTo>
                    <a:pt x="325" y="133"/>
                  </a:lnTo>
                  <a:lnTo>
                    <a:pt x="327" y="174"/>
                  </a:lnTo>
                  <a:lnTo>
                    <a:pt x="295" y="177"/>
                  </a:lnTo>
                  <a:lnTo>
                    <a:pt x="289" y="204"/>
                  </a:lnTo>
                  <a:lnTo>
                    <a:pt x="318" y="219"/>
                  </a:lnTo>
                  <a:lnTo>
                    <a:pt x="300" y="254"/>
                  </a:lnTo>
                  <a:lnTo>
                    <a:pt x="271" y="239"/>
                  </a:lnTo>
                  <a:lnTo>
                    <a:pt x="253" y="262"/>
                  </a:lnTo>
                  <a:lnTo>
                    <a:pt x="270" y="288"/>
                  </a:lnTo>
                  <a:lnTo>
                    <a:pt x="236" y="310"/>
                  </a:lnTo>
                  <a:lnTo>
                    <a:pt x="219" y="283"/>
                  </a:lnTo>
                  <a:lnTo>
                    <a:pt x="191" y="292"/>
                  </a:lnTo>
                  <a:lnTo>
                    <a:pt x="192" y="325"/>
                  </a:lnTo>
                  <a:lnTo>
                    <a:pt x="152" y="326"/>
                  </a:lnTo>
                  <a:lnTo>
                    <a:pt x="150" y="294"/>
                  </a:lnTo>
                  <a:lnTo>
                    <a:pt x="123" y="289"/>
                  </a:lnTo>
                  <a:lnTo>
                    <a:pt x="109" y="318"/>
                  </a:lnTo>
                  <a:lnTo>
                    <a:pt x="72" y="300"/>
                  </a:lnTo>
                  <a:lnTo>
                    <a:pt x="86" y="271"/>
                  </a:lnTo>
                  <a:lnTo>
                    <a:pt x="65" y="251"/>
                  </a:lnTo>
                  <a:lnTo>
                    <a:pt x="39" y="270"/>
                  </a:lnTo>
                  <a:lnTo>
                    <a:pt x="17" y="236"/>
                  </a:lnTo>
                  <a:lnTo>
                    <a:pt x="43" y="217"/>
                  </a:lnTo>
                  <a:lnTo>
                    <a:pt x="35" y="191"/>
                  </a:lnTo>
                  <a:lnTo>
                    <a:pt x="2" y="192"/>
                  </a:lnTo>
                  <a:lnTo>
                    <a:pt x="0" y="152"/>
                  </a:lnTo>
                  <a:lnTo>
                    <a:pt x="33" y="150"/>
                  </a:lnTo>
                  <a:lnTo>
                    <a:pt x="38" y="123"/>
                  </a:lnTo>
                  <a:lnTo>
                    <a:pt x="9" y="109"/>
                  </a:lnTo>
                  <a:lnTo>
                    <a:pt x="27" y="72"/>
                  </a:lnTo>
                  <a:lnTo>
                    <a:pt x="56" y="86"/>
                  </a:lnTo>
                  <a:lnTo>
                    <a:pt x="74" y="65"/>
                  </a:lnTo>
                  <a:lnTo>
                    <a:pt x="57" y="38"/>
                  </a:lnTo>
                  <a:lnTo>
                    <a:pt x="92" y="16"/>
                  </a:lnTo>
                  <a:lnTo>
                    <a:pt x="109" y="43"/>
                  </a:lnTo>
                  <a:lnTo>
                    <a:pt x="136" y="34"/>
                  </a:lnTo>
                  <a:lnTo>
                    <a:pt x="133" y="2"/>
                  </a:lnTo>
                  <a:lnTo>
                    <a:pt x="174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Freeform 222">
              <a:extLst>
                <a:ext uri="{FF2B5EF4-FFF2-40B4-BE49-F238E27FC236}">
                  <a16:creationId xmlns:a16="http://schemas.microsoft.com/office/drawing/2014/main" id="{61A3EE83-7F33-44E9-9B8D-A43E8E83EC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6787" y="3466680"/>
              <a:ext cx="130818" cy="130007"/>
            </a:xfrm>
            <a:custGeom>
              <a:avLst/>
              <a:gdLst>
                <a:gd name="T0" fmla="*/ 43 w 91"/>
                <a:gd name="T1" fmla="*/ 0 h 93"/>
                <a:gd name="T2" fmla="*/ 61 w 91"/>
                <a:gd name="T3" fmla="*/ 3 h 93"/>
                <a:gd name="T4" fmla="*/ 77 w 91"/>
                <a:gd name="T5" fmla="*/ 12 h 93"/>
                <a:gd name="T6" fmla="*/ 87 w 91"/>
                <a:gd name="T7" fmla="*/ 27 h 93"/>
                <a:gd name="T8" fmla="*/ 91 w 91"/>
                <a:gd name="T9" fmla="*/ 45 h 93"/>
                <a:gd name="T10" fmla="*/ 89 w 91"/>
                <a:gd name="T11" fmla="*/ 63 h 93"/>
                <a:gd name="T12" fmla="*/ 80 w 91"/>
                <a:gd name="T13" fmla="*/ 78 h 93"/>
                <a:gd name="T14" fmla="*/ 67 w 91"/>
                <a:gd name="T15" fmla="*/ 89 h 93"/>
                <a:gd name="T16" fmla="*/ 48 w 91"/>
                <a:gd name="T17" fmla="*/ 93 h 93"/>
                <a:gd name="T18" fmla="*/ 30 w 91"/>
                <a:gd name="T19" fmla="*/ 91 h 93"/>
                <a:gd name="T20" fmla="*/ 14 w 91"/>
                <a:gd name="T21" fmla="*/ 82 h 93"/>
                <a:gd name="T22" fmla="*/ 4 w 91"/>
                <a:gd name="T23" fmla="*/ 67 h 93"/>
                <a:gd name="T24" fmla="*/ 0 w 91"/>
                <a:gd name="T25" fmla="*/ 50 h 93"/>
                <a:gd name="T26" fmla="*/ 2 w 91"/>
                <a:gd name="T27" fmla="*/ 32 h 93"/>
                <a:gd name="T28" fmla="*/ 11 w 91"/>
                <a:gd name="T29" fmla="*/ 16 h 93"/>
                <a:gd name="T30" fmla="*/ 25 w 91"/>
                <a:gd name="T31" fmla="*/ 6 h 93"/>
                <a:gd name="T32" fmla="*/ 43 w 91"/>
                <a:gd name="T33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" h="93">
                  <a:moveTo>
                    <a:pt x="43" y="0"/>
                  </a:moveTo>
                  <a:lnTo>
                    <a:pt x="61" y="3"/>
                  </a:lnTo>
                  <a:lnTo>
                    <a:pt x="77" y="12"/>
                  </a:lnTo>
                  <a:lnTo>
                    <a:pt x="87" y="27"/>
                  </a:lnTo>
                  <a:lnTo>
                    <a:pt x="91" y="45"/>
                  </a:lnTo>
                  <a:lnTo>
                    <a:pt x="89" y="63"/>
                  </a:lnTo>
                  <a:lnTo>
                    <a:pt x="80" y="78"/>
                  </a:lnTo>
                  <a:lnTo>
                    <a:pt x="67" y="89"/>
                  </a:lnTo>
                  <a:lnTo>
                    <a:pt x="48" y="93"/>
                  </a:lnTo>
                  <a:lnTo>
                    <a:pt x="30" y="91"/>
                  </a:lnTo>
                  <a:lnTo>
                    <a:pt x="14" y="82"/>
                  </a:lnTo>
                  <a:lnTo>
                    <a:pt x="4" y="67"/>
                  </a:lnTo>
                  <a:lnTo>
                    <a:pt x="0" y="50"/>
                  </a:lnTo>
                  <a:lnTo>
                    <a:pt x="2" y="32"/>
                  </a:lnTo>
                  <a:lnTo>
                    <a:pt x="11" y="16"/>
                  </a:lnTo>
                  <a:lnTo>
                    <a:pt x="25" y="6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Freeform 223">
              <a:extLst>
                <a:ext uri="{FF2B5EF4-FFF2-40B4-BE49-F238E27FC236}">
                  <a16:creationId xmlns:a16="http://schemas.microsoft.com/office/drawing/2014/main" id="{32604311-77DA-424E-9BFB-75F232DB2F1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24842" y="4290075"/>
              <a:ext cx="416985" cy="416033"/>
            </a:xfrm>
            <a:custGeom>
              <a:avLst/>
              <a:gdLst>
                <a:gd name="T0" fmla="*/ 124 w 300"/>
                <a:gd name="T1" fmla="*/ 70 h 299"/>
                <a:gd name="T2" fmla="*/ 88 w 300"/>
                <a:gd name="T3" fmla="*/ 94 h 299"/>
                <a:gd name="T4" fmla="*/ 69 w 300"/>
                <a:gd name="T5" fmla="*/ 132 h 299"/>
                <a:gd name="T6" fmla="*/ 71 w 300"/>
                <a:gd name="T7" fmla="*/ 176 h 299"/>
                <a:gd name="T8" fmla="*/ 95 w 300"/>
                <a:gd name="T9" fmla="*/ 212 h 299"/>
                <a:gd name="T10" fmla="*/ 133 w 300"/>
                <a:gd name="T11" fmla="*/ 231 h 299"/>
                <a:gd name="T12" fmla="*/ 177 w 300"/>
                <a:gd name="T13" fmla="*/ 229 h 299"/>
                <a:gd name="T14" fmla="*/ 214 w 300"/>
                <a:gd name="T15" fmla="*/ 205 h 299"/>
                <a:gd name="T16" fmla="*/ 234 w 300"/>
                <a:gd name="T17" fmla="*/ 167 h 299"/>
                <a:gd name="T18" fmla="*/ 231 w 300"/>
                <a:gd name="T19" fmla="*/ 123 h 299"/>
                <a:gd name="T20" fmla="*/ 207 w 300"/>
                <a:gd name="T21" fmla="*/ 87 h 299"/>
                <a:gd name="T22" fmla="*/ 168 w 300"/>
                <a:gd name="T23" fmla="*/ 68 h 299"/>
                <a:gd name="T24" fmla="*/ 162 w 300"/>
                <a:gd name="T25" fmla="*/ 0 h 299"/>
                <a:gd name="T26" fmla="*/ 188 w 300"/>
                <a:gd name="T27" fmla="*/ 34 h 299"/>
                <a:gd name="T28" fmla="*/ 235 w 300"/>
                <a:gd name="T29" fmla="*/ 24 h 299"/>
                <a:gd name="T30" fmla="*/ 231 w 300"/>
                <a:gd name="T31" fmla="*/ 60 h 299"/>
                <a:gd name="T32" fmla="*/ 265 w 300"/>
                <a:gd name="T33" fmla="*/ 52 h 299"/>
                <a:gd name="T34" fmla="*/ 261 w 300"/>
                <a:gd name="T35" fmla="*/ 99 h 299"/>
                <a:gd name="T36" fmla="*/ 299 w 300"/>
                <a:gd name="T37" fmla="*/ 123 h 299"/>
                <a:gd name="T38" fmla="*/ 272 w 300"/>
                <a:gd name="T39" fmla="*/ 162 h 299"/>
                <a:gd name="T40" fmla="*/ 293 w 300"/>
                <a:gd name="T41" fmla="*/ 200 h 299"/>
                <a:gd name="T42" fmla="*/ 249 w 300"/>
                <a:gd name="T43" fmla="*/ 221 h 299"/>
                <a:gd name="T44" fmla="*/ 232 w 300"/>
                <a:gd name="T45" fmla="*/ 239 h 299"/>
                <a:gd name="T46" fmla="*/ 217 w 300"/>
                <a:gd name="T47" fmla="*/ 285 h 299"/>
                <a:gd name="T48" fmla="*/ 176 w 300"/>
                <a:gd name="T49" fmla="*/ 268 h 299"/>
                <a:gd name="T50" fmla="*/ 141 w 300"/>
                <a:gd name="T51" fmla="*/ 299 h 299"/>
                <a:gd name="T52" fmla="*/ 113 w 300"/>
                <a:gd name="T53" fmla="*/ 265 h 299"/>
                <a:gd name="T54" fmla="*/ 67 w 300"/>
                <a:gd name="T55" fmla="*/ 275 h 299"/>
                <a:gd name="T56" fmla="*/ 70 w 300"/>
                <a:gd name="T57" fmla="*/ 241 h 299"/>
                <a:gd name="T58" fmla="*/ 36 w 300"/>
                <a:gd name="T59" fmla="*/ 247 h 299"/>
                <a:gd name="T60" fmla="*/ 40 w 300"/>
                <a:gd name="T61" fmla="*/ 200 h 299"/>
                <a:gd name="T62" fmla="*/ 3 w 300"/>
                <a:gd name="T63" fmla="*/ 176 h 299"/>
                <a:gd name="T64" fmla="*/ 31 w 300"/>
                <a:gd name="T65" fmla="*/ 138 h 299"/>
                <a:gd name="T66" fmla="*/ 10 w 300"/>
                <a:gd name="T67" fmla="*/ 99 h 299"/>
                <a:gd name="T68" fmla="*/ 53 w 300"/>
                <a:gd name="T69" fmla="*/ 79 h 299"/>
                <a:gd name="T70" fmla="*/ 70 w 300"/>
                <a:gd name="T71" fmla="*/ 60 h 299"/>
                <a:gd name="T72" fmla="*/ 84 w 300"/>
                <a:gd name="T73" fmla="*/ 14 h 299"/>
                <a:gd name="T74" fmla="*/ 125 w 300"/>
                <a:gd name="T75" fmla="*/ 31 h 299"/>
                <a:gd name="T76" fmla="*/ 162 w 300"/>
                <a:gd name="T77" fmla="*/ 0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00" h="299">
                  <a:moveTo>
                    <a:pt x="146" y="66"/>
                  </a:moveTo>
                  <a:lnTo>
                    <a:pt x="124" y="70"/>
                  </a:lnTo>
                  <a:lnTo>
                    <a:pt x="104" y="79"/>
                  </a:lnTo>
                  <a:lnTo>
                    <a:pt x="88" y="94"/>
                  </a:lnTo>
                  <a:lnTo>
                    <a:pt x="76" y="111"/>
                  </a:lnTo>
                  <a:lnTo>
                    <a:pt x="69" y="132"/>
                  </a:lnTo>
                  <a:lnTo>
                    <a:pt x="67" y="154"/>
                  </a:lnTo>
                  <a:lnTo>
                    <a:pt x="71" y="176"/>
                  </a:lnTo>
                  <a:lnTo>
                    <a:pt x="80" y="196"/>
                  </a:lnTo>
                  <a:lnTo>
                    <a:pt x="95" y="212"/>
                  </a:lnTo>
                  <a:lnTo>
                    <a:pt x="113" y="225"/>
                  </a:lnTo>
                  <a:lnTo>
                    <a:pt x="133" y="231"/>
                  </a:lnTo>
                  <a:lnTo>
                    <a:pt x="155" y="234"/>
                  </a:lnTo>
                  <a:lnTo>
                    <a:pt x="177" y="229"/>
                  </a:lnTo>
                  <a:lnTo>
                    <a:pt x="197" y="220"/>
                  </a:lnTo>
                  <a:lnTo>
                    <a:pt x="214" y="205"/>
                  </a:lnTo>
                  <a:lnTo>
                    <a:pt x="226" y="188"/>
                  </a:lnTo>
                  <a:lnTo>
                    <a:pt x="234" y="167"/>
                  </a:lnTo>
                  <a:lnTo>
                    <a:pt x="235" y="145"/>
                  </a:lnTo>
                  <a:lnTo>
                    <a:pt x="231" y="123"/>
                  </a:lnTo>
                  <a:lnTo>
                    <a:pt x="221" y="103"/>
                  </a:lnTo>
                  <a:lnTo>
                    <a:pt x="207" y="87"/>
                  </a:lnTo>
                  <a:lnTo>
                    <a:pt x="189" y="74"/>
                  </a:lnTo>
                  <a:lnTo>
                    <a:pt x="168" y="68"/>
                  </a:lnTo>
                  <a:lnTo>
                    <a:pt x="146" y="66"/>
                  </a:lnTo>
                  <a:close/>
                  <a:moveTo>
                    <a:pt x="162" y="0"/>
                  </a:moveTo>
                  <a:lnTo>
                    <a:pt x="163" y="28"/>
                  </a:lnTo>
                  <a:lnTo>
                    <a:pt x="188" y="34"/>
                  </a:lnTo>
                  <a:lnTo>
                    <a:pt x="201" y="7"/>
                  </a:lnTo>
                  <a:lnTo>
                    <a:pt x="235" y="24"/>
                  </a:lnTo>
                  <a:lnTo>
                    <a:pt x="222" y="51"/>
                  </a:lnTo>
                  <a:lnTo>
                    <a:pt x="231" y="60"/>
                  </a:lnTo>
                  <a:lnTo>
                    <a:pt x="242" y="69"/>
                  </a:lnTo>
                  <a:lnTo>
                    <a:pt x="265" y="52"/>
                  </a:lnTo>
                  <a:lnTo>
                    <a:pt x="286" y="83"/>
                  </a:lnTo>
                  <a:lnTo>
                    <a:pt x="261" y="99"/>
                  </a:lnTo>
                  <a:lnTo>
                    <a:pt x="269" y="124"/>
                  </a:lnTo>
                  <a:lnTo>
                    <a:pt x="299" y="123"/>
                  </a:lnTo>
                  <a:lnTo>
                    <a:pt x="300" y="159"/>
                  </a:lnTo>
                  <a:lnTo>
                    <a:pt x="272" y="162"/>
                  </a:lnTo>
                  <a:lnTo>
                    <a:pt x="266" y="187"/>
                  </a:lnTo>
                  <a:lnTo>
                    <a:pt x="293" y="200"/>
                  </a:lnTo>
                  <a:lnTo>
                    <a:pt x="276" y="234"/>
                  </a:lnTo>
                  <a:lnTo>
                    <a:pt x="249" y="221"/>
                  </a:lnTo>
                  <a:lnTo>
                    <a:pt x="242" y="230"/>
                  </a:lnTo>
                  <a:lnTo>
                    <a:pt x="232" y="239"/>
                  </a:lnTo>
                  <a:lnTo>
                    <a:pt x="248" y="264"/>
                  </a:lnTo>
                  <a:lnTo>
                    <a:pt x="217" y="285"/>
                  </a:lnTo>
                  <a:lnTo>
                    <a:pt x="201" y="260"/>
                  </a:lnTo>
                  <a:lnTo>
                    <a:pt x="176" y="268"/>
                  </a:lnTo>
                  <a:lnTo>
                    <a:pt x="177" y="298"/>
                  </a:lnTo>
                  <a:lnTo>
                    <a:pt x="141" y="299"/>
                  </a:lnTo>
                  <a:lnTo>
                    <a:pt x="139" y="271"/>
                  </a:lnTo>
                  <a:lnTo>
                    <a:pt x="113" y="265"/>
                  </a:lnTo>
                  <a:lnTo>
                    <a:pt x="100" y="292"/>
                  </a:lnTo>
                  <a:lnTo>
                    <a:pt x="67" y="275"/>
                  </a:lnTo>
                  <a:lnTo>
                    <a:pt x="80" y="248"/>
                  </a:lnTo>
                  <a:lnTo>
                    <a:pt x="70" y="241"/>
                  </a:lnTo>
                  <a:lnTo>
                    <a:pt x="61" y="231"/>
                  </a:lnTo>
                  <a:lnTo>
                    <a:pt x="36" y="247"/>
                  </a:lnTo>
                  <a:lnTo>
                    <a:pt x="16" y="216"/>
                  </a:lnTo>
                  <a:lnTo>
                    <a:pt x="40" y="200"/>
                  </a:lnTo>
                  <a:lnTo>
                    <a:pt x="32" y="175"/>
                  </a:lnTo>
                  <a:lnTo>
                    <a:pt x="3" y="176"/>
                  </a:lnTo>
                  <a:lnTo>
                    <a:pt x="0" y="140"/>
                  </a:lnTo>
                  <a:lnTo>
                    <a:pt x="31" y="138"/>
                  </a:lnTo>
                  <a:lnTo>
                    <a:pt x="36" y="112"/>
                  </a:lnTo>
                  <a:lnTo>
                    <a:pt x="10" y="99"/>
                  </a:lnTo>
                  <a:lnTo>
                    <a:pt x="25" y="66"/>
                  </a:lnTo>
                  <a:lnTo>
                    <a:pt x="53" y="79"/>
                  </a:lnTo>
                  <a:lnTo>
                    <a:pt x="61" y="69"/>
                  </a:lnTo>
                  <a:lnTo>
                    <a:pt x="70" y="60"/>
                  </a:lnTo>
                  <a:lnTo>
                    <a:pt x="53" y="35"/>
                  </a:lnTo>
                  <a:lnTo>
                    <a:pt x="84" y="14"/>
                  </a:lnTo>
                  <a:lnTo>
                    <a:pt x="101" y="39"/>
                  </a:lnTo>
                  <a:lnTo>
                    <a:pt x="125" y="31"/>
                  </a:lnTo>
                  <a:lnTo>
                    <a:pt x="124" y="2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Freeform 224">
              <a:extLst>
                <a:ext uri="{FF2B5EF4-FFF2-40B4-BE49-F238E27FC236}">
                  <a16:creationId xmlns:a16="http://schemas.microsoft.com/office/drawing/2014/main" id="{D03470D3-4B79-46F4-A12F-0E205A90C4AA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0191" y="4437422"/>
              <a:ext cx="114466" cy="121343"/>
            </a:xfrm>
            <a:custGeom>
              <a:avLst/>
              <a:gdLst>
                <a:gd name="T0" fmla="*/ 41 w 85"/>
                <a:gd name="T1" fmla="*/ 0 h 85"/>
                <a:gd name="T2" fmla="*/ 58 w 85"/>
                <a:gd name="T3" fmla="*/ 3 h 85"/>
                <a:gd name="T4" fmla="*/ 72 w 85"/>
                <a:gd name="T5" fmla="*/ 10 h 85"/>
                <a:gd name="T6" fmla="*/ 81 w 85"/>
                <a:gd name="T7" fmla="*/ 24 h 85"/>
                <a:gd name="T8" fmla="*/ 85 w 85"/>
                <a:gd name="T9" fmla="*/ 41 h 85"/>
                <a:gd name="T10" fmla="*/ 82 w 85"/>
                <a:gd name="T11" fmla="*/ 58 h 85"/>
                <a:gd name="T12" fmla="*/ 75 w 85"/>
                <a:gd name="T13" fmla="*/ 71 h 85"/>
                <a:gd name="T14" fmla="*/ 61 w 85"/>
                <a:gd name="T15" fmla="*/ 81 h 85"/>
                <a:gd name="T16" fmla="*/ 46 w 85"/>
                <a:gd name="T17" fmla="*/ 85 h 85"/>
                <a:gd name="T18" fmla="*/ 29 w 85"/>
                <a:gd name="T19" fmla="*/ 82 h 85"/>
                <a:gd name="T20" fmla="*/ 14 w 85"/>
                <a:gd name="T21" fmla="*/ 75 h 85"/>
                <a:gd name="T22" fmla="*/ 5 w 85"/>
                <a:gd name="T23" fmla="*/ 62 h 85"/>
                <a:gd name="T24" fmla="*/ 0 w 85"/>
                <a:gd name="T25" fmla="*/ 44 h 85"/>
                <a:gd name="T26" fmla="*/ 3 w 85"/>
                <a:gd name="T27" fmla="*/ 29 h 85"/>
                <a:gd name="T28" fmla="*/ 12 w 85"/>
                <a:gd name="T29" fmla="*/ 14 h 85"/>
                <a:gd name="T30" fmla="*/ 23 w 85"/>
                <a:gd name="T31" fmla="*/ 4 h 85"/>
                <a:gd name="T32" fmla="*/ 41 w 85"/>
                <a:gd name="T33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5" h="85">
                  <a:moveTo>
                    <a:pt x="41" y="0"/>
                  </a:moveTo>
                  <a:lnTo>
                    <a:pt x="58" y="3"/>
                  </a:lnTo>
                  <a:lnTo>
                    <a:pt x="72" y="10"/>
                  </a:lnTo>
                  <a:lnTo>
                    <a:pt x="81" y="24"/>
                  </a:lnTo>
                  <a:lnTo>
                    <a:pt x="85" y="41"/>
                  </a:lnTo>
                  <a:lnTo>
                    <a:pt x="82" y="58"/>
                  </a:lnTo>
                  <a:lnTo>
                    <a:pt x="75" y="71"/>
                  </a:lnTo>
                  <a:lnTo>
                    <a:pt x="61" y="81"/>
                  </a:lnTo>
                  <a:lnTo>
                    <a:pt x="46" y="85"/>
                  </a:lnTo>
                  <a:lnTo>
                    <a:pt x="29" y="82"/>
                  </a:lnTo>
                  <a:lnTo>
                    <a:pt x="14" y="75"/>
                  </a:lnTo>
                  <a:lnTo>
                    <a:pt x="5" y="62"/>
                  </a:lnTo>
                  <a:lnTo>
                    <a:pt x="0" y="44"/>
                  </a:lnTo>
                  <a:lnTo>
                    <a:pt x="3" y="29"/>
                  </a:lnTo>
                  <a:lnTo>
                    <a:pt x="12" y="14"/>
                  </a:lnTo>
                  <a:lnTo>
                    <a:pt x="23" y="4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Freeform 225">
              <a:extLst>
                <a:ext uri="{FF2B5EF4-FFF2-40B4-BE49-F238E27FC236}">
                  <a16:creationId xmlns:a16="http://schemas.microsoft.com/office/drawing/2014/main" id="{1673511B-B094-45E8-8E0E-69F40A1B92E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00944" y="4220736"/>
              <a:ext cx="171701" cy="173347"/>
            </a:xfrm>
            <a:custGeom>
              <a:avLst/>
              <a:gdLst>
                <a:gd name="T0" fmla="*/ 46 w 123"/>
                <a:gd name="T1" fmla="*/ 30 h 123"/>
                <a:gd name="T2" fmla="*/ 29 w 123"/>
                <a:gd name="T3" fmla="*/ 50 h 123"/>
                <a:gd name="T4" fmla="*/ 30 w 123"/>
                <a:gd name="T5" fmla="*/ 77 h 123"/>
                <a:gd name="T6" fmla="*/ 50 w 123"/>
                <a:gd name="T7" fmla="*/ 94 h 123"/>
                <a:gd name="T8" fmla="*/ 78 w 123"/>
                <a:gd name="T9" fmla="*/ 93 h 123"/>
                <a:gd name="T10" fmla="*/ 95 w 123"/>
                <a:gd name="T11" fmla="*/ 73 h 123"/>
                <a:gd name="T12" fmla="*/ 93 w 123"/>
                <a:gd name="T13" fmla="*/ 46 h 123"/>
                <a:gd name="T14" fmla="*/ 74 w 123"/>
                <a:gd name="T15" fmla="*/ 29 h 123"/>
                <a:gd name="T16" fmla="*/ 66 w 123"/>
                <a:gd name="T17" fmla="*/ 0 h 123"/>
                <a:gd name="T18" fmla="*/ 72 w 123"/>
                <a:gd name="T19" fmla="*/ 13 h 123"/>
                <a:gd name="T20" fmla="*/ 83 w 123"/>
                <a:gd name="T21" fmla="*/ 3 h 123"/>
                <a:gd name="T22" fmla="*/ 91 w 123"/>
                <a:gd name="T23" fmla="*/ 21 h 123"/>
                <a:gd name="T24" fmla="*/ 99 w 123"/>
                <a:gd name="T25" fmla="*/ 28 h 123"/>
                <a:gd name="T26" fmla="*/ 117 w 123"/>
                <a:gd name="T27" fmla="*/ 34 h 123"/>
                <a:gd name="T28" fmla="*/ 109 w 123"/>
                <a:gd name="T29" fmla="*/ 46 h 123"/>
                <a:gd name="T30" fmla="*/ 123 w 123"/>
                <a:gd name="T31" fmla="*/ 51 h 123"/>
                <a:gd name="T32" fmla="*/ 112 w 123"/>
                <a:gd name="T33" fmla="*/ 67 h 123"/>
                <a:gd name="T34" fmla="*/ 109 w 123"/>
                <a:gd name="T35" fmla="*/ 77 h 123"/>
                <a:gd name="T36" fmla="*/ 113 w 123"/>
                <a:gd name="T37" fmla="*/ 97 h 123"/>
                <a:gd name="T38" fmla="*/ 99 w 123"/>
                <a:gd name="T39" fmla="*/ 96 h 123"/>
                <a:gd name="T40" fmla="*/ 102 w 123"/>
                <a:gd name="T41" fmla="*/ 109 h 123"/>
                <a:gd name="T42" fmla="*/ 83 w 123"/>
                <a:gd name="T43" fmla="*/ 108 h 123"/>
                <a:gd name="T44" fmla="*/ 72 w 123"/>
                <a:gd name="T45" fmla="*/ 110 h 123"/>
                <a:gd name="T46" fmla="*/ 58 w 123"/>
                <a:gd name="T47" fmla="*/ 123 h 123"/>
                <a:gd name="T48" fmla="*/ 51 w 123"/>
                <a:gd name="T49" fmla="*/ 111 h 123"/>
                <a:gd name="T50" fmla="*/ 41 w 123"/>
                <a:gd name="T51" fmla="*/ 121 h 123"/>
                <a:gd name="T52" fmla="*/ 33 w 123"/>
                <a:gd name="T53" fmla="*/ 102 h 123"/>
                <a:gd name="T54" fmla="*/ 24 w 123"/>
                <a:gd name="T55" fmla="*/ 96 h 123"/>
                <a:gd name="T56" fmla="*/ 6 w 123"/>
                <a:gd name="T57" fmla="*/ 89 h 123"/>
                <a:gd name="T58" fmla="*/ 15 w 123"/>
                <a:gd name="T59" fmla="*/ 77 h 123"/>
                <a:gd name="T60" fmla="*/ 0 w 123"/>
                <a:gd name="T61" fmla="*/ 73 h 123"/>
                <a:gd name="T62" fmla="*/ 12 w 123"/>
                <a:gd name="T63" fmla="*/ 56 h 123"/>
                <a:gd name="T64" fmla="*/ 13 w 123"/>
                <a:gd name="T65" fmla="*/ 46 h 123"/>
                <a:gd name="T66" fmla="*/ 9 w 123"/>
                <a:gd name="T67" fmla="*/ 28 h 123"/>
                <a:gd name="T68" fmla="*/ 24 w 123"/>
                <a:gd name="T69" fmla="*/ 29 h 123"/>
                <a:gd name="T70" fmla="*/ 21 w 123"/>
                <a:gd name="T71" fmla="*/ 15 h 123"/>
                <a:gd name="T72" fmla="*/ 41 w 123"/>
                <a:gd name="T73" fmla="*/ 16 h 123"/>
                <a:gd name="T74" fmla="*/ 51 w 123"/>
                <a:gd name="T75" fmla="*/ 13 h 123"/>
                <a:gd name="T76" fmla="*/ 66 w 123"/>
                <a:gd name="T77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23" h="123">
                  <a:moveTo>
                    <a:pt x="59" y="28"/>
                  </a:moveTo>
                  <a:lnTo>
                    <a:pt x="46" y="30"/>
                  </a:lnTo>
                  <a:lnTo>
                    <a:pt x="36" y="38"/>
                  </a:lnTo>
                  <a:lnTo>
                    <a:pt x="29" y="50"/>
                  </a:lnTo>
                  <a:lnTo>
                    <a:pt x="27" y="64"/>
                  </a:lnTo>
                  <a:lnTo>
                    <a:pt x="30" y="77"/>
                  </a:lnTo>
                  <a:lnTo>
                    <a:pt x="38" y="88"/>
                  </a:lnTo>
                  <a:lnTo>
                    <a:pt x="50" y="94"/>
                  </a:lnTo>
                  <a:lnTo>
                    <a:pt x="63" y="97"/>
                  </a:lnTo>
                  <a:lnTo>
                    <a:pt x="78" y="93"/>
                  </a:lnTo>
                  <a:lnTo>
                    <a:pt x="88" y="85"/>
                  </a:lnTo>
                  <a:lnTo>
                    <a:pt x="95" y="73"/>
                  </a:lnTo>
                  <a:lnTo>
                    <a:pt x="96" y="60"/>
                  </a:lnTo>
                  <a:lnTo>
                    <a:pt x="93" y="46"/>
                  </a:lnTo>
                  <a:lnTo>
                    <a:pt x="84" y="35"/>
                  </a:lnTo>
                  <a:lnTo>
                    <a:pt x="74" y="29"/>
                  </a:lnTo>
                  <a:lnTo>
                    <a:pt x="59" y="28"/>
                  </a:lnTo>
                  <a:close/>
                  <a:moveTo>
                    <a:pt x="66" y="0"/>
                  </a:moveTo>
                  <a:lnTo>
                    <a:pt x="67" y="12"/>
                  </a:lnTo>
                  <a:lnTo>
                    <a:pt x="72" y="13"/>
                  </a:lnTo>
                  <a:lnTo>
                    <a:pt x="78" y="15"/>
                  </a:lnTo>
                  <a:lnTo>
                    <a:pt x="83" y="3"/>
                  </a:lnTo>
                  <a:lnTo>
                    <a:pt x="96" y="11"/>
                  </a:lnTo>
                  <a:lnTo>
                    <a:pt x="91" y="21"/>
                  </a:lnTo>
                  <a:lnTo>
                    <a:pt x="95" y="25"/>
                  </a:lnTo>
                  <a:lnTo>
                    <a:pt x="99" y="28"/>
                  </a:lnTo>
                  <a:lnTo>
                    <a:pt x="109" y="21"/>
                  </a:lnTo>
                  <a:lnTo>
                    <a:pt x="117" y="34"/>
                  </a:lnTo>
                  <a:lnTo>
                    <a:pt x="108" y="41"/>
                  </a:lnTo>
                  <a:lnTo>
                    <a:pt x="109" y="46"/>
                  </a:lnTo>
                  <a:lnTo>
                    <a:pt x="110" y="51"/>
                  </a:lnTo>
                  <a:lnTo>
                    <a:pt x="123" y="51"/>
                  </a:lnTo>
                  <a:lnTo>
                    <a:pt x="123" y="66"/>
                  </a:lnTo>
                  <a:lnTo>
                    <a:pt x="112" y="67"/>
                  </a:lnTo>
                  <a:lnTo>
                    <a:pt x="110" y="72"/>
                  </a:lnTo>
                  <a:lnTo>
                    <a:pt x="109" y="77"/>
                  </a:lnTo>
                  <a:lnTo>
                    <a:pt x="121" y="83"/>
                  </a:lnTo>
                  <a:lnTo>
                    <a:pt x="113" y="97"/>
                  </a:lnTo>
                  <a:lnTo>
                    <a:pt x="102" y="90"/>
                  </a:lnTo>
                  <a:lnTo>
                    <a:pt x="99" y="96"/>
                  </a:lnTo>
                  <a:lnTo>
                    <a:pt x="95" y="98"/>
                  </a:lnTo>
                  <a:lnTo>
                    <a:pt x="102" y="109"/>
                  </a:lnTo>
                  <a:lnTo>
                    <a:pt x="89" y="118"/>
                  </a:lnTo>
                  <a:lnTo>
                    <a:pt x="83" y="108"/>
                  </a:lnTo>
                  <a:lnTo>
                    <a:pt x="78" y="109"/>
                  </a:lnTo>
                  <a:lnTo>
                    <a:pt x="72" y="110"/>
                  </a:lnTo>
                  <a:lnTo>
                    <a:pt x="72" y="123"/>
                  </a:lnTo>
                  <a:lnTo>
                    <a:pt x="58" y="123"/>
                  </a:lnTo>
                  <a:lnTo>
                    <a:pt x="57" y="111"/>
                  </a:lnTo>
                  <a:lnTo>
                    <a:pt x="51" y="111"/>
                  </a:lnTo>
                  <a:lnTo>
                    <a:pt x="46" y="109"/>
                  </a:lnTo>
                  <a:lnTo>
                    <a:pt x="41" y="121"/>
                  </a:lnTo>
                  <a:lnTo>
                    <a:pt x="27" y="113"/>
                  </a:lnTo>
                  <a:lnTo>
                    <a:pt x="33" y="102"/>
                  </a:lnTo>
                  <a:lnTo>
                    <a:pt x="28" y="100"/>
                  </a:lnTo>
                  <a:lnTo>
                    <a:pt x="24" y="96"/>
                  </a:lnTo>
                  <a:lnTo>
                    <a:pt x="15" y="102"/>
                  </a:lnTo>
                  <a:lnTo>
                    <a:pt x="6" y="89"/>
                  </a:lnTo>
                  <a:lnTo>
                    <a:pt x="16" y="83"/>
                  </a:lnTo>
                  <a:lnTo>
                    <a:pt x="15" y="77"/>
                  </a:lnTo>
                  <a:lnTo>
                    <a:pt x="12" y="72"/>
                  </a:lnTo>
                  <a:lnTo>
                    <a:pt x="0" y="73"/>
                  </a:lnTo>
                  <a:lnTo>
                    <a:pt x="0" y="58"/>
                  </a:lnTo>
                  <a:lnTo>
                    <a:pt x="12" y="56"/>
                  </a:lnTo>
                  <a:lnTo>
                    <a:pt x="12" y="51"/>
                  </a:lnTo>
                  <a:lnTo>
                    <a:pt x="13" y="46"/>
                  </a:lnTo>
                  <a:lnTo>
                    <a:pt x="3" y="41"/>
                  </a:lnTo>
                  <a:lnTo>
                    <a:pt x="9" y="28"/>
                  </a:lnTo>
                  <a:lnTo>
                    <a:pt x="21" y="33"/>
                  </a:lnTo>
                  <a:lnTo>
                    <a:pt x="24" y="29"/>
                  </a:lnTo>
                  <a:lnTo>
                    <a:pt x="28" y="25"/>
                  </a:lnTo>
                  <a:lnTo>
                    <a:pt x="21" y="15"/>
                  </a:lnTo>
                  <a:lnTo>
                    <a:pt x="34" y="7"/>
                  </a:lnTo>
                  <a:lnTo>
                    <a:pt x="41" y="16"/>
                  </a:lnTo>
                  <a:lnTo>
                    <a:pt x="46" y="15"/>
                  </a:lnTo>
                  <a:lnTo>
                    <a:pt x="51" y="13"/>
                  </a:lnTo>
                  <a:lnTo>
                    <a:pt x="50" y="0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FC0C0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Freeform 226">
              <a:extLst>
                <a:ext uri="{FF2B5EF4-FFF2-40B4-BE49-F238E27FC236}">
                  <a16:creationId xmlns:a16="http://schemas.microsoft.com/office/drawing/2014/main" id="{F57AFD1A-4EB4-4959-AC2F-B493F29E04D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6353" y="4281410"/>
              <a:ext cx="49057" cy="52004"/>
            </a:xfrm>
            <a:custGeom>
              <a:avLst/>
              <a:gdLst>
                <a:gd name="T0" fmla="*/ 17 w 35"/>
                <a:gd name="T1" fmla="*/ 0 h 35"/>
                <a:gd name="T2" fmla="*/ 22 w 35"/>
                <a:gd name="T3" fmla="*/ 0 h 35"/>
                <a:gd name="T4" fmla="*/ 27 w 35"/>
                <a:gd name="T5" fmla="*/ 2 h 35"/>
                <a:gd name="T6" fmla="*/ 31 w 35"/>
                <a:gd name="T7" fmla="*/ 6 h 35"/>
                <a:gd name="T8" fmla="*/ 34 w 35"/>
                <a:gd name="T9" fmla="*/ 10 h 35"/>
                <a:gd name="T10" fmla="*/ 35 w 35"/>
                <a:gd name="T11" fmla="*/ 15 h 35"/>
                <a:gd name="T12" fmla="*/ 35 w 35"/>
                <a:gd name="T13" fmla="*/ 22 h 35"/>
                <a:gd name="T14" fmla="*/ 32 w 35"/>
                <a:gd name="T15" fmla="*/ 26 h 35"/>
                <a:gd name="T16" fmla="*/ 28 w 35"/>
                <a:gd name="T17" fmla="*/ 30 h 35"/>
                <a:gd name="T18" fmla="*/ 24 w 35"/>
                <a:gd name="T19" fmla="*/ 34 h 35"/>
                <a:gd name="T20" fmla="*/ 19 w 35"/>
                <a:gd name="T21" fmla="*/ 35 h 35"/>
                <a:gd name="T22" fmla="*/ 13 w 35"/>
                <a:gd name="T23" fmla="*/ 34 h 35"/>
                <a:gd name="T24" fmla="*/ 9 w 35"/>
                <a:gd name="T25" fmla="*/ 31 h 35"/>
                <a:gd name="T26" fmla="*/ 3 w 35"/>
                <a:gd name="T27" fmla="*/ 28 h 35"/>
                <a:gd name="T28" fmla="*/ 1 w 35"/>
                <a:gd name="T29" fmla="*/ 23 h 35"/>
                <a:gd name="T30" fmla="*/ 0 w 35"/>
                <a:gd name="T31" fmla="*/ 18 h 35"/>
                <a:gd name="T32" fmla="*/ 1 w 35"/>
                <a:gd name="T33" fmla="*/ 13 h 35"/>
                <a:gd name="T34" fmla="*/ 3 w 35"/>
                <a:gd name="T35" fmla="*/ 8 h 35"/>
                <a:gd name="T36" fmla="*/ 6 w 35"/>
                <a:gd name="T37" fmla="*/ 4 h 35"/>
                <a:gd name="T38" fmla="*/ 11 w 35"/>
                <a:gd name="T39" fmla="*/ 1 h 35"/>
                <a:gd name="T40" fmla="*/ 17 w 35"/>
                <a:gd name="T41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5" h="35">
                  <a:moveTo>
                    <a:pt x="17" y="0"/>
                  </a:moveTo>
                  <a:lnTo>
                    <a:pt x="22" y="0"/>
                  </a:lnTo>
                  <a:lnTo>
                    <a:pt x="27" y="2"/>
                  </a:lnTo>
                  <a:lnTo>
                    <a:pt x="31" y="6"/>
                  </a:lnTo>
                  <a:lnTo>
                    <a:pt x="34" y="10"/>
                  </a:lnTo>
                  <a:lnTo>
                    <a:pt x="35" y="15"/>
                  </a:lnTo>
                  <a:lnTo>
                    <a:pt x="35" y="22"/>
                  </a:lnTo>
                  <a:lnTo>
                    <a:pt x="32" y="26"/>
                  </a:lnTo>
                  <a:lnTo>
                    <a:pt x="28" y="30"/>
                  </a:lnTo>
                  <a:lnTo>
                    <a:pt x="24" y="34"/>
                  </a:lnTo>
                  <a:lnTo>
                    <a:pt x="19" y="35"/>
                  </a:lnTo>
                  <a:lnTo>
                    <a:pt x="13" y="34"/>
                  </a:lnTo>
                  <a:lnTo>
                    <a:pt x="9" y="31"/>
                  </a:lnTo>
                  <a:lnTo>
                    <a:pt x="3" y="28"/>
                  </a:lnTo>
                  <a:lnTo>
                    <a:pt x="1" y="23"/>
                  </a:lnTo>
                  <a:lnTo>
                    <a:pt x="0" y="18"/>
                  </a:lnTo>
                  <a:lnTo>
                    <a:pt x="1" y="13"/>
                  </a:lnTo>
                  <a:lnTo>
                    <a:pt x="3" y="8"/>
                  </a:lnTo>
                  <a:lnTo>
                    <a:pt x="6" y="4"/>
                  </a:lnTo>
                  <a:lnTo>
                    <a:pt x="11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C0C0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Freeform 227">
              <a:extLst>
                <a:ext uri="{FF2B5EF4-FFF2-40B4-BE49-F238E27FC236}">
                  <a16:creationId xmlns:a16="http://schemas.microsoft.com/office/drawing/2014/main" id="{BC0FF69D-F9B1-4F2A-98A1-671F343A2E1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22955" y="4914124"/>
              <a:ext cx="188053" cy="190682"/>
            </a:xfrm>
            <a:custGeom>
              <a:avLst/>
              <a:gdLst>
                <a:gd name="T0" fmla="*/ 52 w 139"/>
                <a:gd name="T1" fmla="*/ 34 h 139"/>
                <a:gd name="T2" fmla="*/ 33 w 139"/>
                <a:gd name="T3" fmla="*/ 57 h 139"/>
                <a:gd name="T4" fmla="*/ 34 w 139"/>
                <a:gd name="T5" fmla="*/ 87 h 139"/>
                <a:gd name="T6" fmla="*/ 56 w 139"/>
                <a:gd name="T7" fmla="*/ 106 h 139"/>
                <a:gd name="T8" fmla="*/ 86 w 139"/>
                <a:gd name="T9" fmla="*/ 104 h 139"/>
                <a:gd name="T10" fmla="*/ 106 w 139"/>
                <a:gd name="T11" fmla="*/ 83 h 139"/>
                <a:gd name="T12" fmla="*/ 105 w 139"/>
                <a:gd name="T13" fmla="*/ 53 h 139"/>
                <a:gd name="T14" fmla="*/ 83 w 139"/>
                <a:gd name="T15" fmla="*/ 33 h 139"/>
                <a:gd name="T16" fmla="*/ 75 w 139"/>
                <a:gd name="T17" fmla="*/ 0 h 139"/>
                <a:gd name="T18" fmla="*/ 81 w 139"/>
                <a:gd name="T19" fmla="*/ 15 h 139"/>
                <a:gd name="T20" fmla="*/ 93 w 139"/>
                <a:gd name="T21" fmla="*/ 4 h 139"/>
                <a:gd name="T22" fmla="*/ 102 w 139"/>
                <a:gd name="T23" fmla="*/ 24 h 139"/>
                <a:gd name="T24" fmla="*/ 111 w 139"/>
                <a:gd name="T25" fmla="*/ 32 h 139"/>
                <a:gd name="T26" fmla="*/ 132 w 139"/>
                <a:gd name="T27" fmla="*/ 38 h 139"/>
                <a:gd name="T28" fmla="*/ 123 w 139"/>
                <a:gd name="T29" fmla="*/ 51 h 139"/>
                <a:gd name="T30" fmla="*/ 138 w 139"/>
                <a:gd name="T31" fmla="*/ 57 h 139"/>
                <a:gd name="T32" fmla="*/ 126 w 139"/>
                <a:gd name="T33" fmla="*/ 75 h 139"/>
                <a:gd name="T34" fmla="*/ 123 w 139"/>
                <a:gd name="T35" fmla="*/ 87 h 139"/>
                <a:gd name="T36" fmla="*/ 127 w 139"/>
                <a:gd name="T37" fmla="*/ 108 h 139"/>
                <a:gd name="T38" fmla="*/ 111 w 139"/>
                <a:gd name="T39" fmla="*/ 106 h 139"/>
                <a:gd name="T40" fmla="*/ 114 w 139"/>
                <a:gd name="T41" fmla="*/ 122 h 139"/>
                <a:gd name="T42" fmla="*/ 93 w 139"/>
                <a:gd name="T43" fmla="*/ 121 h 139"/>
                <a:gd name="T44" fmla="*/ 81 w 139"/>
                <a:gd name="T45" fmla="*/ 124 h 139"/>
                <a:gd name="T46" fmla="*/ 64 w 139"/>
                <a:gd name="T47" fmla="*/ 139 h 139"/>
                <a:gd name="T48" fmla="*/ 58 w 139"/>
                <a:gd name="T49" fmla="*/ 125 h 139"/>
                <a:gd name="T50" fmla="*/ 46 w 139"/>
                <a:gd name="T51" fmla="*/ 135 h 139"/>
                <a:gd name="T52" fmla="*/ 37 w 139"/>
                <a:gd name="T53" fmla="*/ 114 h 139"/>
                <a:gd name="T54" fmla="*/ 27 w 139"/>
                <a:gd name="T55" fmla="*/ 106 h 139"/>
                <a:gd name="T56" fmla="*/ 7 w 139"/>
                <a:gd name="T57" fmla="*/ 100 h 139"/>
                <a:gd name="T58" fmla="*/ 16 w 139"/>
                <a:gd name="T59" fmla="*/ 87 h 139"/>
                <a:gd name="T60" fmla="*/ 1 w 139"/>
                <a:gd name="T61" fmla="*/ 82 h 139"/>
                <a:gd name="T62" fmla="*/ 13 w 139"/>
                <a:gd name="T63" fmla="*/ 63 h 139"/>
                <a:gd name="T64" fmla="*/ 16 w 139"/>
                <a:gd name="T65" fmla="*/ 51 h 139"/>
                <a:gd name="T66" fmla="*/ 12 w 139"/>
                <a:gd name="T67" fmla="*/ 31 h 139"/>
                <a:gd name="T68" fmla="*/ 27 w 139"/>
                <a:gd name="T69" fmla="*/ 32 h 139"/>
                <a:gd name="T70" fmla="*/ 25 w 139"/>
                <a:gd name="T71" fmla="*/ 16 h 139"/>
                <a:gd name="T72" fmla="*/ 46 w 139"/>
                <a:gd name="T73" fmla="*/ 19 h 139"/>
                <a:gd name="T74" fmla="*/ 58 w 139"/>
                <a:gd name="T75" fmla="*/ 15 h 139"/>
                <a:gd name="T76" fmla="*/ 75 w 139"/>
                <a:gd name="T77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9" h="139">
                  <a:moveTo>
                    <a:pt x="67" y="31"/>
                  </a:moveTo>
                  <a:lnTo>
                    <a:pt x="52" y="34"/>
                  </a:lnTo>
                  <a:lnTo>
                    <a:pt x="41" y="44"/>
                  </a:lnTo>
                  <a:lnTo>
                    <a:pt x="33" y="57"/>
                  </a:lnTo>
                  <a:lnTo>
                    <a:pt x="30" y="71"/>
                  </a:lnTo>
                  <a:lnTo>
                    <a:pt x="34" y="87"/>
                  </a:lnTo>
                  <a:lnTo>
                    <a:pt x="43" y="99"/>
                  </a:lnTo>
                  <a:lnTo>
                    <a:pt x="56" y="106"/>
                  </a:lnTo>
                  <a:lnTo>
                    <a:pt x="72" y="108"/>
                  </a:lnTo>
                  <a:lnTo>
                    <a:pt x="86" y="104"/>
                  </a:lnTo>
                  <a:lnTo>
                    <a:pt x="98" y="95"/>
                  </a:lnTo>
                  <a:lnTo>
                    <a:pt x="106" y="83"/>
                  </a:lnTo>
                  <a:lnTo>
                    <a:pt x="109" y="67"/>
                  </a:lnTo>
                  <a:lnTo>
                    <a:pt x="105" y="53"/>
                  </a:lnTo>
                  <a:lnTo>
                    <a:pt x="96" y="40"/>
                  </a:lnTo>
                  <a:lnTo>
                    <a:pt x="83" y="33"/>
                  </a:lnTo>
                  <a:lnTo>
                    <a:pt x="67" y="31"/>
                  </a:lnTo>
                  <a:close/>
                  <a:moveTo>
                    <a:pt x="75" y="0"/>
                  </a:moveTo>
                  <a:lnTo>
                    <a:pt x="75" y="14"/>
                  </a:lnTo>
                  <a:lnTo>
                    <a:pt x="81" y="15"/>
                  </a:lnTo>
                  <a:lnTo>
                    <a:pt x="86" y="16"/>
                  </a:lnTo>
                  <a:lnTo>
                    <a:pt x="93" y="4"/>
                  </a:lnTo>
                  <a:lnTo>
                    <a:pt x="109" y="11"/>
                  </a:lnTo>
                  <a:lnTo>
                    <a:pt x="102" y="24"/>
                  </a:lnTo>
                  <a:lnTo>
                    <a:pt x="107" y="28"/>
                  </a:lnTo>
                  <a:lnTo>
                    <a:pt x="111" y="32"/>
                  </a:lnTo>
                  <a:lnTo>
                    <a:pt x="123" y="24"/>
                  </a:lnTo>
                  <a:lnTo>
                    <a:pt x="132" y="38"/>
                  </a:lnTo>
                  <a:lnTo>
                    <a:pt x="120" y="46"/>
                  </a:lnTo>
                  <a:lnTo>
                    <a:pt x="123" y="51"/>
                  </a:lnTo>
                  <a:lnTo>
                    <a:pt x="124" y="58"/>
                  </a:lnTo>
                  <a:lnTo>
                    <a:pt x="138" y="57"/>
                  </a:lnTo>
                  <a:lnTo>
                    <a:pt x="139" y="74"/>
                  </a:lnTo>
                  <a:lnTo>
                    <a:pt x="126" y="75"/>
                  </a:lnTo>
                  <a:lnTo>
                    <a:pt x="124" y="80"/>
                  </a:lnTo>
                  <a:lnTo>
                    <a:pt x="123" y="87"/>
                  </a:lnTo>
                  <a:lnTo>
                    <a:pt x="135" y="92"/>
                  </a:lnTo>
                  <a:lnTo>
                    <a:pt x="127" y="108"/>
                  </a:lnTo>
                  <a:lnTo>
                    <a:pt x="115" y="103"/>
                  </a:lnTo>
                  <a:lnTo>
                    <a:pt x="111" y="106"/>
                  </a:lnTo>
                  <a:lnTo>
                    <a:pt x="107" y="110"/>
                  </a:lnTo>
                  <a:lnTo>
                    <a:pt x="114" y="122"/>
                  </a:lnTo>
                  <a:lnTo>
                    <a:pt x="100" y="131"/>
                  </a:lnTo>
                  <a:lnTo>
                    <a:pt x="93" y="121"/>
                  </a:lnTo>
                  <a:lnTo>
                    <a:pt x="86" y="122"/>
                  </a:lnTo>
                  <a:lnTo>
                    <a:pt x="81" y="124"/>
                  </a:lnTo>
                  <a:lnTo>
                    <a:pt x="83" y="138"/>
                  </a:lnTo>
                  <a:lnTo>
                    <a:pt x="64" y="139"/>
                  </a:lnTo>
                  <a:lnTo>
                    <a:pt x="64" y="125"/>
                  </a:lnTo>
                  <a:lnTo>
                    <a:pt x="58" y="125"/>
                  </a:lnTo>
                  <a:lnTo>
                    <a:pt x="52" y="122"/>
                  </a:lnTo>
                  <a:lnTo>
                    <a:pt x="46" y="135"/>
                  </a:lnTo>
                  <a:lnTo>
                    <a:pt x="30" y="127"/>
                  </a:lnTo>
                  <a:lnTo>
                    <a:pt x="37" y="114"/>
                  </a:lnTo>
                  <a:lnTo>
                    <a:pt x="31" y="112"/>
                  </a:lnTo>
                  <a:lnTo>
                    <a:pt x="27" y="106"/>
                  </a:lnTo>
                  <a:lnTo>
                    <a:pt x="16" y="114"/>
                  </a:lnTo>
                  <a:lnTo>
                    <a:pt x="7" y="100"/>
                  </a:lnTo>
                  <a:lnTo>
                    <a:pt x="18" y="92"/>
                  </a:lnTo>
                  <a:lnTo>
                    <a:pt x="16" y="87"/>
                  </a:lnTo>
                  <a:lnTo>
                    <a:pt x="14" y="82"/>
                  </a:lnTo>
                  <a:lnTo>
                    <a:pt x="1" y="82"/>
                  </a:lnTo>
                  <a:lnTo>
                    <a:pt x="0" y="65"/>
                  </a:lnTo>
                  <a:lnTo>
                    <a:pt x="13" y="63"/>
                  </a:lnTo>
                  <a:lnTo>
                    <a:pt x="14" y="58"/>
                  </a:lnTo>
                  <a:lnTo>
                    <a:pt x="16" y="51"/>
                  </a:lnTo>
                  <a:lnTo>
                    <a:pt x="4" y="46"/>
                  </a:lnTo>
                  <a:lnTo>
                    <a:pt x="12" y="31"/>
                  </a:lnTo>
                  <a:lnTo>
                    <a:pt x="24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25" y="16"/>
                  </a:lnTo>
                  <a:lnTo>
                    <a:pt x="39" y="7"/>
                  </a:lnTo>
                  <a:lnTo>
                    <a:pt x="46" y="19"/>
                  </a:lnTo>
                  <a:lnTo>
                    <a:pt x="52" y="16"/>
                  </a:lnTo>
                  <a:lnTo>
                    <a:pt x="58" y="15"/>
                  </a:lnTo>
                  <a:lnTo>
                    <a:pt x="56" y="0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4" name="Freeform 228">
              <a:extLst>
                <a:ext uri="{FF2B5EF4-FFF2-40B4-BE49-F238E27FC236}">
                  <a16:creationId xmlns:a16="http://schemas.microsoft.com/office/drawing/2014/main" id="{32B2E33A-A972-4D08-8DF6-A66A9CC85F70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8364" y="4983463"/>
              <a:ext cx="57235" cy="52004"/>
            </a:xfrm>
            <a:custGeom>
              <a:avLst/>
              <a:gdLst>
                <a:gd name="T0" fmla="*/ 18 w 39"/>
                <a:gd name="T1" fmla="*/ 0 h 39"/>
                <a:gd name="T2" fmla="*/ 23 w 39"/>
                <a:gd name="T3" fmla="*/ 0 h 39"/>
                <a:gd name="T4" fmla="*/ 29 w 39"/>
                <a:gd name="T5" fmla="*/ 1 h 39"/>
                <a:gd name="T6" fmla="*/ 33 w 39"/>
                <a:gd name="T7" fmla="*/ 4 h 39"/>
                <a:gd name="T8" fmla="*/ 36 w 39"/>
                <a:gd name="T9" fmla="*/ 8 h 39"/>
                <a:gd name="T10" fmla="*/ 38 w 39"/>
                <a:gd name="T11" fmla="*/ 13 h 39"/>
                <a:gd name="T12" fmla="*/ 39 w 39"/>
                <a:gd name="T13" fmla="*/ 19 h 39"/>
                <a:gd name="T14" fmla="*/ 39 w 39"/>
                <a:gd name="T15" fmla="*/ 24 h 39"/>
                <a:gd name="T16" fmla="*/ 36 w 39"/>
                <a:gd name="T17" fmla="*/ 28 h 39"/>
                <a:gd name="T18" fmla="*/ 34 w 39"/>
                <a:gd name="T19" fmla="*/ 33 h 39"/>
                <a:gd name="T20" fmla="*/ 30 w 39"/>
                <a:gd name="T21" fmla="*/ 36 h 39"/>
                <a:gd name="T22" fmla="*/ 26 w 39"/>
                <a:gd name="T23" fmla="*/ 38 h 39"/>
                <a:gd name="T24" fmla="*/ 21 w 39"/>
                <a:gd name="T25" fmla="*/ 39 h 39"/>
                <a:gd name="T26" fmla="*/ 15 w 39"/>
                <a:gd name="T27" fmla="*/ 38 h 39"/>
                <a:gd name="T28" fmla="*/ 10 w 39"/>
                <a:gd name="T29" fmla="*/ 37 h 39"/>
                <a:gd name="T30" fmla="*/ 6 w 39"/>
                <a:gd name="T31" fmla="*/ 34 h 39"/>
                <a:gd name="T32" fmla="*/ 2 w 39"/>
                <a:gd name="T33" fmla="*/ 30 h 39"/>
                <a:gd name="T34" fmla="*/ 1 w 39"/>
                <a:gd name="T35" fmla="*/ 25 h 39"/>
                <a:gd name="T36" fmla="*/ 0 w 39"/>
                <a:gd name="T37" fmla="*/ 20 h 39"/>
                <a:gd name="T38" fmla="*/ 0 w 39"/>
                <a:gd name="T39" fmla="*/ 15 h 39"/>
                <a:gd name="T40" fmla="*/ 2 w 39"/>
                <a:gd name="T41" fmla="*/ 11 h 39"/>
                <a:gd name="T42" fmla="*/ 5 w 39"/>
                <a:gd name="T43" fmla="*/ 7 h 39"/>
                <a:gd name="T44" fmla="*/ 9 w 39"/>
                <a:gd name="T45" fmla="*/ 3 h 39"/>
                <a:gd name="T46" fmla="*/ 13 w 39"/>
                <a:gd name="T47" fmla="*/ 0 h 39"/>
                <a:gd name="T48" fmla="*/ 18 w 39"/>
                <a:gd name="T4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" h="39">
                  <a:moveTo>
                    <a:pt x="18" y="0"/>
                  </a:moveTo>
                  <a:lnTo>
                    <a:pt x="23" y="0"/>
                  </a:lnTo>
                  <a:lnTo>
                    <a:pt x="29" y="1"/>
                  </a:lnTo>
                  <a:lnTo>
                    <a:pt x="33" y="4"/>
                  </a:lnTo>
                  <a:lnTo>
                    <a:pt x="36" y="8"/>
                  </a:lnTo>
                  <a:lnTo>
                    <a:pt x="38" y="13"/>
                  </a:lnTo>
                  <a:lnTo>
                    <a:pt x="39" y="19"/>
                  </a:lnTo>
                  <a:lnTo>
                    <a:pt x="39" y="24"/>
                  </a:lnTo>
                  <a:lnTo>
                    <a:pt x="36" y="28"/>
                  </a:lnTo>
                  <a:lnTo>
                    <a:pt x="34" y="33"/>
                  </a:lnTo>
                  <a:lnTo>
                    <a:pt x="30" y="36"/>
                  </a:lnTo>
                  <a:lnTo>
                    <a:pt x="26" y="38"/>
                  </a:lnTo>
                  <a:lnTo>
                    <a:pt x="21" y="39"/>
                  </a:lnTo>
                  <a:lnTo>
                    <a:pt x="15" y="38"/>
                  </a:lnTo>
                  <a:lnTo>
                    <a:pt x="10" y="37"/>
                  </a:lnTo>
                  <a:lnTo>
                    <a:pt x="6" y="34"/>
                  </a:lnTo>
                  <a:lnTo>
                    <a:pt x="2" y="30"/>
                  </a:lnTo>
                  <a:lnTo>
                    <a:pt x="1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2" y="11"/>
                  </a:lnTo>
                  <a:lnTo>
                    <a:pt x="5" y="7"/>
                  </a:lnTo>
                  <a:lnTo>
                    <a:pt x="9" y="3"/>
                  </a:lnTo>
                  <a:lnTo>
                    <a:pt x="13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5" name="Freeform 229">
              <a:extLst>
                <a:ext uri="{FF2B5EF4-FFF2-40B4-BE49-F238E27FC236}">
                  <a16:creationId xmlns:a16="http://schemas.microsoft.com/office/drawing/2014/main" id="{D556EA1A-456D-4A00-A192-36B8ACDE53B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03456" y="4662773"/>
              <a:ext cx="163523" cy="156012"/>
            </a:xfrm>
            <a:custGeom>
              <a:avLst/>
              <a:gdLst>
                <a:gd name="T0" fmla="*/ 43 w 113"/>
                <a:gd name="T1" fmla="*/ 28 h 114"/>
                <a:gd name="T2" fmla="*/ 27 w 113"/>
                <a:gd name="T3" fmla="*/ 46 h 114"/>
                <a:gd name="T4" fmla="*/ 28 w 113"/>
                <a:gd name="T5" fmla="*/ 71 h 114"/>
                <a:gd name="T6" fmla="*/ 45 w 113"/>
                <a:gd name="T7" fmla="*/ 88 h 114"/>
                <a:gd name="T8" fmla="*/ 70 w 113"/>
                <a:gd name="T9" fmla="*/ 86 h 114"/>
                <a:gd name="T10" fmla="*/ 87 w 113"/>
                <a:gd name="T11" fmla="*/ 68 h 114"/>
                <a:gd name="T12" fmla="*/ 86 w 113"/>
                <a:gd name="T13" fmla="*/ 44 h 114"/>
                <a:gd name="T14" fmla="*/ 68 w 113"/>
                <a:gd name="T15" fmla="*/ 27 h 114"/>
                <a:gd name="T16" fmla="*/ 61 w 113"/>
                <a:gd name="T17" fmla="*/ 0 h 114"/>
                <a:gd name="T18" fmla="*/ 66 w 113"/>
                <a:gd name="T19" fmla="*/ 12 h 114"/>
                <a:gd name="T20" fmla="*/ 75 w 113"/>
                <a:gd name="T21" fmla="*/ 3 h 114"/>
                <a:gd name="T22" fmla="*/ 83 w 113"/>
                <a:gd name="T23" fmla="*/ 20 h 114"/>
                <a:gd name="T24" fmla="*/ 91 w 113"/>
                <a:gd name="T25" fmla="*/ 27 h 114"/>
                <a:gd name="T26" fmla="*/ 108 w 113"/>
                <a:gd name="T27" fmla="*/ 32 h 114"/>
                <a:gd name="T28" fmla="*/ 100 w 113"/>
                <a:gd name="T29" fmla="*/ 42 h 114"/>
                <a:gd name="T30" fmla="*/ 113 w 113"/>
                <a:gd name="T31" fmla="*/ 48 h 114"/>
                <a:gd name="T32" fmla="*/ 103 w 113"/>
                <a:gd name="T33" fmla="*/ 62 h 114"/>
                <a:gd name="T34" fmla="*/ 100 w 113"/>
                <a:gd name="T35" fmla="*/ 71 h 114"/>
                <a:gd name="T36" fmla="*/ 104 w 113"/>
                <a:gd name="T37" fmla="*/ 89 h 114"/>
                <a:gd name="T38" fmla="*/ 91 w 113"/>
                <a:gd name="T39" fmla="*/ 88 h 114"/>
                <a:gd name="T40" fmla="*/ 94 w 113"/>
                <a:gd name="T41" fmla="*/ 101 h 114"/>
                <a:gd name="T42" fmla="*/ 75 w 113"/>
                <a:gd name="T43" fmla="*/ 100 h 114"/>
                <a:gd name="T44" fmla="*/ 66 w 113"/>
                <a:gd name="T45" fmla="*/ 103 h 114"/>
                <a:gd name="T46" fmla="*/ 53 w 113"/>
                <a:gd name="T47" fmla="*/ 114 h 114"/>
                <a:gd name="T48" fmla="*/ 47 w 113"/>
                <a:gd name="T49" fmla="*/ 103 h 114"/>
                <a:gd name="T50" fmla="*/ 37 w 113"/>
                <a:gd name="T51" fmla="*/ 112 h 114"/>
                <a:gd name="T52" fmla="*/ 30 w 113"/>
                <a:gd name="T53" fmla="*/ 95 h 114"/>
                <a:gd name="T54" fmla="*/ 22 w 113"/>
                <a:gd name="T55" fmla="*/ 88 h 114"/>
                <a:gd name="T56" fmla="*/ 5 w 113"/>
                <a:gd name="T57" fmla="*/ 83 h 114"/>
                <a:gd name="T58" fmla="*/ 13 w 113"/>
                <a:gd name="T59" fmla="*/ 72 h 114"/>
                <a:gd name="T60" fmla="*/ 0 w 113"/>
                <a:gd name="T61" fmla="*/ 67 h 114"/>
                <a:gd name="T62" fmla="*/ 10 w 113"/>
                <a:gd name="T63" fmla="*/ 53 h 114"/>
                <a:gd name="T64" fmla="*/ 13 w 113"/>
                <a:gd name="T65" fmla="*/ 44 h 114"/>
                <a:gd name="T66" fmla="*/ 9 w 113"/>
                <a:gd name="T67" fmla="*/ 25 h 114"/>
                <a:gd name="T68" fmla="*/ 22 w 113"/>
                <a:gd name="T69" fmla="*/ 27 h 114"/>
                <a:gd name="T70" fmla="*/ 19 w 113"/>
                <a:gd name="T71" fmla="*/ 13 h 114"/>
                <a:gd name="T72" fmla="*/ 37 w 113"/>
                <a:gd name="T73" fmla="*/ 15 h 114"/>
                <a:gd name="T74" fmla="*/ 47 w 113"/>
                <a:gd name="T75" fmla="*/ 12 h 114"/>
                <a:gd name="T76" fmla="*/ 61 w 113"/>
                <a:gd name="T77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13" h="114">
                  <a:moveTo>
                    <a:pt x="55" y="25"/>
                  </a:moveTo>
                  <a:lnTo>
                    <a:pt x="43" y="28"/>
                  </a:lnTo>
                  <a:lnTo>
                    <a:pt x="32" y="36"/>
                  </a:lnTo>
                  <a:lnTo>
                    <a:pt x="27" y="46"/>
                  </a:lnTo>
                  <a:lnTo>
                    <a:pt x="24" y="59"/>
                  </a:lnTo>
                  <a:lnTo>
                    <a:pt x="28" y="71"/>
                  </a:lnTo>
                  <a:lnTo>
                    <a:pt x="35" y="82"/>
                  </a:lnTo>
                  <a:lnTo>
                    <a:pt x="45" y="88"/>
                  </a:lnTo>
                  <a:lnTo>
                    <a:pt x="58" y="89"/>
                  </a:lnTo>
                  <a:lnTo>
                    <a:pt x="70" y="86"/>
                  </a:lnTo>
                  <a:lnTo>
                    <a:pt x="81" y="79"/>
                  </a:lnTo>
                  <a:lnTo>
                    <a:pt x="87" y="68"/>
                  </a:lnTo>
                  <a:lnTo>
                    <a:pt x="89" y="55"/>
                  </a:lnTo>
                  <a:lnTo>
                    <a:pt x="86" y="44"/>
                  </a:lnTo>
                  <a:lnTo>
                    <a:pt x="78" y="33"/>
                  </a:lnTo>
                  <a:lnTo>
                    <a:pt x="68" y="27"/>
                  </a:lnTo>
                  <a:lnTo>
                    <a:pt x="55" y="25"/>
                  </a:lnTo>
                  <a:close/>
                  <a:moveTo>
                    <a:pt x="61" y="0"/>
                  </a:moveTo>
                  <a:lnTo>
                    <a:pt x="61" y="11"/>
                  </a:lnTo>
                  <a:lnTo>
                    <a:pt x="66" y="12"/>
                  </a:lnTo>
                  <a:lnTo>
                    <a:pt x="70" y="13"/>
                  </a:lnTo>
                  <a:lnTo>
                    <a:pt x="75" y="3"/>
                  </a:lnTo>
                  <a:lnTo>
                    <a:pt x="89" y="10"/>
                  </a:lnTo>
                  <a:lnTo>
                    <a:pt x="83" y="20"/>
                  </a:lnTo>
                  <a:lnTo>
                    <a:pt x="87" y="23"/>
                  </a:lnTo>
                  <a:lnTo>
                    <a:pt x="91" y="27"/>
                  </a:lnTo>
                  <a:lnTo>
                    <a:pt x="100" y="20"/>
                  </a:lnTo>
                  <a:lnTo>
                    <a:pt x="108" y="32"/>
                  </a:lnTo>
                  <a:lnTo>
                    <a:pt x="99" y="38"/>
                  </a:lnTo>
                  <a:lnTo>
                    <a:pt x="100" y="42"/>
                  </a:lnTo>
                  <a:lnTo>
                    <a:pt x="102" y="48"/>
                  </a:lnTo>
                  <a:lnTo>
                    <a:pt x="113" y="48"/>
                  </a:lnTo>
                  <a:lnTo>
                    <a:pt x="113" y="61"/>
                  </a:lnTo>
                  <a:lnTo>
                    <a:pt x="103" y="62"/>
                  </a:lnTo>
                  <a:lnTo>
                    <a:pt x="102" y="67"/>
                  </a:lnTo>
                  <a:lnTo>
                    <a:pt x="100" y="71"/>
                  </a:lnTo>
                  <a:lnTo>
                    <a:pt x="111" y="76"/>
                  </a:lnTo>
                  <a:lnTo>
                    <a:pt x="104" y="89"/>
                  </a:lnTo>
                  <a:lnTo>
                    <a:pt x="94" y="84"/>
                  </a:lnTo>
                  <a:lnTo>
                    <a:pt x="91" y="88"/>
                  </a:lnTo>
                  <a:lnTo>
                    <a:pt x="87" y="92"/>
                  </a:lnTo>
                  <a:lnTo>
                    <a:pt x="94" y="101"/>
                  </a:lnTo>
                  <a:lnTo>
                    <a:pt x="82" y="109"/>
                  </a:lnTo>
                  <a:lnTo>
                    <a:pt x="75" y="100"/>
                  </a:lnTo>
                  <a:lnTo>
                    <a:pt x="72" y="101"/>
                  </a:lnTo>
                  <a:lnTo>
                    <a:pt x="66" y="103"/>
                  </a:lnTo>
                  <a:lnTo>
                    <a:pt x="66" y="114"/>
                  </a:lnTo>
                  <a:lnTo>
                    <a:pt x="53" y="114"/>
                  </a:lnTo>
                  <a:lnTo>
                    <a:pt x="52" y="104"/>
                  </a:lnTo>
                  <a:lnTo>
                    <a:pt x="47" y="103"/>
                  </a:lnTo>
                  <a:lnTo>
                    <a:pt x="43" y="101"/>
                  </a:lnTo>
                  <a:lnTo>
                    <a:pt x="37" y="112"/>
                  </a:lnTo>
                  <a:lnTo>
                    <a:pt x="24" y="105"/>
                  </a:lnTo>
                  <a:lnTo>
                    <a:pt x="30" y="95"/>
                  </a:lnTo>
                  <a:lnTo>
                    <a:pt x="26" y="92"/>
                  </a:lnTo>
                  <a:lnTo>
                    <a:pt x="22" y="88"/>
                  </a:lnTo>
                  <a:lnTo>
                    <a:pt x="13" y="95"/>
                  </a:lnTo>
                  <a:lnTo>
                    <a:pt x="5" y="83"/>
                  </a:lnTo>
                  <a:lnTo>
                    <a:pt x="14" y="76"/>
                  </a:lnTo>
                  <a:lnTo>
                    <a:pt x="13" y="72"/>
                  </a:lnTo>
                  <a:lnTo>
                    <a:pt x="11" y="67"/>
                  </a:lnTo>
                  <a:lnTo>
                    <a:pt x="0" y="67"/>
                  </a:lnTo>
                  <a:lnTo>
                    <a:pt x="0" y="54"/>
                  </a:lnTo>
                  <a:lnTo>
                    <a:pt x="10" y="53"/>
                  </a:lnTo>
                  <a:lnTo>
                    <a:pt x="11" y="48"/>
                  </a:lnTo>
                  <a:lnTo>
                    <a:pt x="13" y="44"/>
                  </a:lnTo>
                  <a:lnTo>
                    <a:pt x="2" y="38"/>
                  </a:lnTo>
                  <a:lnTo>
                    <a:pt x="9" y="25"/>
                  </a:lnTo>
                  <a:lnTo>
                    <a:pt x="19" y="31"/>
                  </a:lnTo>
                  <a:lnTo>
                    <a:pt x="22" y="27"/>
                  </a:lnTo>
                  <a:lnTo>
                    <a:pt x="26" y="23"/>
                  </a:lnTo>
                  <a:lnTo>
                    <a:pt x="19" y="13"/>
                  </a:lnTo>
                  <a:lnTo>
                    <a:pt x="31" y="6"/>
                  </a:lnTo>
                  <a:lnTo>
                    <a:pt x="37" y="15"/>
                  </a:lnTo>
                  <a:lnTo>
                    <a:pt x="43" y="13"/>
                  </a:lnTo>
                  <a:lnTo>
                    <a:pt x="47" y="12"/>
                  </a:lnTo>
                  <a:lnTo>
                    <a:pt x="47" y="0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Freeform 230">
              <a:extLst>
                <a:ext uri="{FF2B5EF4-FFF2-40B4-BE49-F238E27FC236}">
                  <a16:creationId xmlns:a16="http://schemas.microsoft.com/office/drawing/2014/main" id="{3077BF60-A225-4824-84B4-DE66B605529D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0692" y="4714778"/>
              <a:ext cx="49057" cy="43334"/>
            </a:xfrm>
            <a:custGeom>
              <a:avLst/>
              <a:gdLst>
                <a:gd name="T0" fmla="*/ 16 w 33"/>
                <a:gd name="T1" fmla="*/ 0 h 33"/>
                <a:gd name="T2" fmla="*/ 21 w 33"/>
                <a:gd name="T3" fmla="*/ 0 h 33"/>
                <a:gd name="T4" fmla="*/ 25 w 33"/>
                <a:gd name="T5" fmla="*/ 3 h 33"/>
                <a:gd name="T6" fmla="*/ 29 w 33"/>
                <a:gd name="T7" fmla="*/ 7 h 33"/>
                <a:gd name="T8" fmla="*/ 32 w 33"/>
                <a:gd name="T9" fmla="*/ 10 h 33"/>
                <a:gd name="T10" fmla="*/ 33 w 33"/>
                <a:gd name="T11" fmla="*/ 16 h 33"/>
                <a:gd name="T12" fmla="*/ 33 w 33"/>
                <a:gd name="T13" fmla="*/ 21 h 33"/>
                <a:gd name="T14" fmla="*/ 30 w 33"/>
                <a:gd name="T15" fmla="*/ 25 h 33"/>
                <a:gd name="T16" fmla="*/ 26 w 33"/>
                <a:gd name="T17" fmla="*/ 29 h 33"/>
                <a:gd name="T18" fmla="*/ 22 w 33"/>
                <a:gd name="T19" fmla="*/ 31 h 33"/>
                <a:gd name="T20" fmla="*/ 17 w 33"/>
                <a:gd name="T21" fmla="*/ 33 h 33"/>
                <a:gd name="T22" fmla="*/ 12 w 33"/>
                <a:gd name="T23" fmla="*/ 31 h 33"/>
                <a:gd name="T24" fmla="*/ 8 w 33"/>
                <a:gd name="T25" fmla="*/ 30 h 33"/>
                <a:gd name="T26" fmla="*/ 4 w 33"/>
                <a:gd name="T27" fmla="*/ 26 h 33"/>
                <a:gd name="T28" fmla="*/ 1 w 33"/>
                <a:gd name="T29" fmla="*/ 22 h 33"/>
                <a:gd name="T30" fmla="*/ 0 w 33"/>
                <a:gd name="T31" fmla="*/ 17 h 33"/>
                <a:gd name="T32" fmla="*/ 1 w 33"/>
                <a:gd name="T33" fmla="*/ 12 h 33"/>
                <a:gd name="T34" fmla="*/ 3 w 33"/>
                <a:gd name="T35" fmla="*/ 8 h 33"/>
                <a:gd name="T36" fmla="*/ 7 w 33"/>
                <a:gd name="T37" fmla="*/ 4 h 33"/>
                <a:gd name="T38" fmla="*/ 11 w 33"/>
                <a:gd name="T39" fmla="*/ 1 h 33"/>
                <a:gd name="T40" fmla="*/ 16 w 33"/>
                <a:gd name="T41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3" h="33">
                  <a:moveTo>
                    <a:pt x="16" y="0"/>
                  </a:moveTo>
                  <a:lnTo>
                    <a:pt x="21" y="0"/>
                  </a:lnTo>
                  <a:lnTo>
                    <a:pt x="25" y="3"/>
                  </a:lnTo>
                  <a:lnTo>
                    <a:pt x="29" y="7"/>
                  </a:lnTo>
                  <a:lnTo>
                    <a:pt x="32" y="10"/>
                  </a:lnTo>
                  <a:lnTo>
                    <a:pt x="33" y="16"/>
                  </a:lnTo>
                  <a:lnTo>
                    <a:pt x="33" y="21"/>
                  </a:lnTo>
                  <a:lnTo>
                    <a:pt x="30" y="25"/>
                  </a:lnTo>
                  <a:lnTo>
                    <a:pt x="26" y="29"/>
                  </a:lnTo>
                  <a:lnTo>
                    <a:pt x="22" y="31"/>
                  </a:lnTo>
                  <a:lnTo>
                    <a:pt x="17" y="33"/>
                  </a:lnTo>
                  <a:lnTo>
                    <a:pt x="12" y="31"/>
                  </a:lnTo>
                  <a:lnTo>
                    <a:pt x="8" y="30"/>
                  </a:lnTo>
                  <a:lnTo>
                    <a:pt x="4" y="26"/>
                  </a:lnTo>
                  <a:lnTo>
                    <a:pt x="1" y="22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3" y="8"/>
                  </a:lnTo>
                  <a:lnTo>
                    <a:pt x="7" y="4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7" name="Freeform 231">
              <a:extLst>
                <a:ext uri="{FF2B5EF4-FFF2-40B4-BE49-F238E27FC236}">
                  <a16:creationId xmlns:a16="http://schemas.microsoft.com/office/drawing/2014/main" id="{C5DC43A7-BDCA-453C-B5D8-89846F31917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55659" y="4090729"/>
              <a:ext cx="212579" cy="216681"/>
            </a:xfrm>
            <a:custGeom>
              <a:avLst/>
              <a:gdLst>
                <a:gd name="T0" fmla="*/ 58 w 152"/>
                <a:gd name="T1" fmla="*/ 38 h 154"/>
                <a:gd name="T2" fmla="*/ 35 w 152"/>
                <a:gd name="T3" fmla="*/ 62 h 154"/>
                <a:gd name="T4" fmla="*/ 38 w 152"/>
                <a:gd name="T5" fmla="*/ 96 h 154"/>
                <a:gd name="T6" fmla="*/ 61 w 152"/>
                <a:gd name="T7" fmla="*/ 117 h 154"/>
                <a:gd name="T8" fmla="*/ 94 w 152"/>
                <a:gd name="T9" fmla="*/ 116 h 154"/>
                <a:gd name="T10" fmla="*/ 117 w 152"/>
                <a:gd name="T11" fmla="*/ 91 h 154"/>
                <a:gd name="T12" fmla="*/ 114 w 152"/>
                <a:gd name="T13" fmla="*/ 58 h 154"/>
                <a:gd name="T14" fmla="*/ 90 w 152"/>
                <a:gd name="T15" fmla="*/ 37 h 154"/>
                <a:gd name="T16" fmla="*/ 81 w 152"/>
                <a:gd name="T17" fmla="*/ 0 h 154"/>
                <a:gd name="T18" fmla="*/ 89 w 152"/>
                <a:gd name="T19" fmla="*/ 16 h 154"/>
                <a:gd name="T20" fmla="*/ 102 w 152"/>
                <a:gd name="T21" fmla="*/ 4 h 154"/>
                <a:gd name="T22" fmla="*/ 113 w 152"/>
                <a:gd name="T23" fmla="*/ 27 h 154"/>
                <a:gd name="T24" fmla="*/ 122 w 152"/>
                <a:gd name="T25" fmla="*/ 36 h 154"/>
                <a:gd name="T26" fmla="*/ 145 w 152"/>
                <a:gd name="T27" fmla="*/ 44 h 154"/>
                <a:gd name="T28" fmla="*/ 135 w 152"/>
                <a:gd name="T29" fmla="*/ 58 h 154"/>
                <a:gd name="T30" fmla="*/ 152 w 152"/>
                <a:gd name="T31" fmla="*/ 63 h 154"/>
                <a:gd name="T32" fmla="*/ 137 w 152"/>
                <a:gd name="T33" fmla="*/ 83 h 154"/>
                <a:gd name="T34" fmla="*/ 135 w 152"/>
                <a:gd name="T35" fmla="*/ 96 h 154"/>
                <a:gd name="T36" fmla="*/ 140 w 152"/>
                <a:gd name="T37" fmla="*/ 120 h 154"/>
                <a:gd name="T38" fmla="*/ 122 w 152"/>
                <a:gd name="T39" fmla="*/ 118 h 154"/>
                <a:gd name="T40" fmla="*/ 126 w 152"/>
                <a:gd name="T41" fmla="*/ 135 h 154"/>
                <a:gd name="T42" fmla="*/ 102 w 152"/>
                <a:gd name="T43" fmla="*/ 133 h 154"/>
                <a:gd name="T44" fmla="*/ 89 w 152"/>
                <a:gd name="T45" fmla="*/ 137 h 154"/>
                <a:gd name="T46" fmla="*/ 71 w 152"/>
                <a:gd name="T47" fmla="*/ 154 h 154"/>
                <a:gd name="T48" fmla="*/ 64 w 152"/>
                <a:gd name="T49" fmla="*/ 137 h 154"/>
                <a:gd name="T50" fmla="*/ 51 w 152"/>
                <a:gd name="T51" fmla="*/ 148 h 154"/>
                <a:gd name="T52" fmla="*/ 41 w 152"/>
                <a:gd name="T53" fmla="*/ 127 h 154"/>
                <a:gd name="T54" fmla="*/ 30 w 152"/>
                <a:gd name="T55" fmla="*/ 118 h 154"/>
                <a:gd name="T56" fmla="*/ 8 w 152"/>
                <a:gd name="T57" fmla="*/ 110 h 154"/>
                <a:gd name="T58" fmla="*/ 18 w 152"/>
                <a:gd name="T59" fmla="*/ 96 h 154"/>
                <a:gd name="T60" fmla="*/ 1 w 152"/>
                <a:gd name="T61" fmla="*/ 91 h 154"/>
                <a:gd name="T62" fmla="*/ 14 w 152"/>
                <a:gd name="T63" fmla="*/ 71 h 154"/>
                <a:gd name="T64" fmla="*/ 17 w 152"/>
                <a:gd name="T65" fmla="*/ 58 h 154"/>
                <a:gd name="T66" fmla="*/ 13 w 152"/>
                <a:gd name="T67" fmla="*/ 35 h 154"/>
                <a:gd name="T68" fmla="*/ 30 w 152"/>
                <a:gd name="T69" fmla="*/ 36 h 154"/>
                <a:gd name="T70" fmla="*/ 26 w 152"/>
                <a:gd name="T71" fmla="*/ 19 h 154"/>
                <a:gd name="T72" fmla="*/ 51 w 152"/>
                <a:gd name="T73" fmla="*/ 21 h 154"/>
                <a:gd name="T74" fmla="*/ 63 w 152"/>
                <a:gd name="T75" fmla="*/ 16 h 154"/>
                <a:gd name="T76" fmla="*/ 81 w 152"/>
                <a:gd name="T77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52" h="154">
                  <a:moveTo>
                    <a:pt x="73" y="35"/>
                  </a:moveTo>
                  <a:lnTo>
                    <a:pt x="58" y="38"/>
                  </a:lnTo>
                  <a:lnTo>
                    <a:pt x="44" y="49"/>
                  </a:lnTo>
                  <a:lnTo>
                    <a:pt x="35" y="62"/>
                  </a:lnTo>
                  <a:lnTo>
                    <a:pt x="34" y="79"/>
                  </a:lnTo>
                  <a:lnTo>
                    <a:pt x="38" y="96"/>
                  </a:lnTo>
                  <a:lnTo>
                    <a:pt x="47" y="109"/>
                  </a:lnTo>
                  <a:lnTo>
                    <a:pt x="61" y="117"/>
                  </a:lnTo>
                  <a:lnTo>
                    <a:pt x="79" y="120"/>
                  </a:lnTo>
                  <a:lnTo>
                    <a:pt x="94" y="116"/>
                  </a:lnTo>
                  <a:lnTo>
                    <a:pt x="107" y="105"/>
                  </a:lnTo>
                  <a:lnTo>
                    <a:pt x="117" y="91"/>
                  </a:lnTo>
                  <a:lnTo>
                    <a:pt x="119" y="75"/>
                  </a:lnTo>
                  <a:lnTo>
                    <a:pt x="114" y="58"/>
                  </a:lnTo>
                  <a:lnTo>
                    <a:pt x="105" y="45"/>
                  </a:lnTo>
                  <a:lnTo>
                    <a:pt x="90" y="37"/>
                  </a:lnTo>
                  <a:lnTo>
                    <a:pt x="73" y="35"/>
                  </a:lnTo>
                  <a:close/>
                  <a:moveTo>
                    <a:pt x="81" y="0"/>
                  </a:moveTo>
                  <a:lnTo>
                    <a:pt x="82" y="16"/>
                  </a:lnTo>
                  <a:lnTo>
                    <a:pt x="89" y="16"/>
                  </a:lnTo>
                  <a:lnTo>
                    <a:pt x="96" y="19"/>
                  </a:lnTo>
                  <a:lnTo>
                    <a:pt x="102" y="4"/>
                  </a:lnTo>
                  <a:lnTo>
                    <a:pt x="119" y="14"/>
                  </a:lnTo>
                  <a:lnTo>
                    <a:pt x="113" y="27"/>
                  </a:lnTo>
                  <a:lnTo>
                    <a:pt x="117" y="31"/>
                  </a:lnTo>
                  <a:lnTo>
                    <a:pt x="122" y="36"/>
                  </a:lnTo>
                  <a:lnTo>
                    <a:pt x="135" y="28"/>
                  </a:lnTo>
                  <a:lnTo>
                    <a:pt x="145" y="44"/>
                  </a:lnTo>
                  <a:lnTo>
                    <a:pt x="132" y="52"/>
                  </a:lnTo>
                  <a:lnTo>
                    <a:pt x="135" y="58"/>
                  </a:lnTo>
                  <a:lnTo>
                    <a:pt x="136" y="65"/>
                  </a:lnTo>
                  <a:lnTo>
                    <a:pt x="152" y="63"/>
                  </a:lnTo>
                  <a:lnTo>
                    <a:pt x="152" y="82"/>
                  </a:lnTo>
                  <a:lnTo>
                    <a:pt x="137" y="83"/>
                  </a:lnTo>
                  <a:lnTo>
                    <a:pt x="136" y="90"/>
                  </a:lnTo>
                  <a:lnTo>
                    <a:pt x="135" y="96"/>
                  </a:lnTo>
                  <a:lnTo>
                    <a:pt x="148" y="103"/>
                  </a:lnTo>
                  <a:lnTo>
                    <a:pt x="140" y="120"/>
                  </a:lnTo>
                  <a:lnTo>
                    <a:pt x="126" y="113"/>
                  </a:lnTo>
                  <a:lnTo>
                    <a:pt x="122" y="118"/>
                  </a:lnTo>
                  <a:lnTo>
                    <a:pt x="118" y="122"/>
                  </a:lnTo>
                  <a:lnTo>
                    <a:pt x="126" y="135"/>
                  </a:lnTo>
                  <a:lnTo>
                    <a:pt x="110" y="146"/>
                  </a:lnTo>
                  <a:lnTo>
                    <a:pt x="102" y="133"/>
                  </a:lnTo>
                  <a:lnTo>
                    <a:pt x="96" y="135"/>
                  </a:lnTo>
                  <a:lnTo>
                    <a:pt x="89" y="137"/>
                  </a:lnTo>
                  <a:lnTo>
                    <a:pt x="90" y="152"/>
                  </a:lnTo>
                  <a:lnTo>
                    <a:pt x="71" y="154"/>
                  </a:lnTo>
                  <a:lnTo>
                    <a:pt x="71" y="138"/>
                  </a:lnTo>
                  <a:lnTo>
                    <a:pt x="64" y="137"/>
                  </a:lnTo>
                  <a:lnTo>
                    <a:pt x="58" y="135"/>
                  </a:lnTo>
                  <a:lnTo>
                    <a:pt x="51" y="148"/>
                  </a:lnTo>
                  <a:lnTo>
                    <a:pt x="34" y="141"/>
                  </a:lnTo>
                  <a:lnTo>
                    <a:pt x="41" y="127"/>
                  </a:lnTo>
                  <a:lnTo>
                    <a:pt x="35" y="122"/>
                  </a:lnTo>
                  <a:lnTo>
                    <a:pt x="30" y="118"/>
                  </a:lnTo>
                  <a:lnTo>
                    <a:pt x="18" y="126"/>
                  </a:lnTo>
                  <a:lnTo>
                    <a:pt x="8" y="110"/>
                  </a:lnTo>
                  <a:lnTo>
                    <a:pt x="20" y="103"/>
                  </a:lnTo>
                  <a:lnTo>
                    <a:pt x="18" y="96"/>
                  </a:lnTo>
                  <a:lnTo>
                    <a:pt x="16" y="90"/>
                  </a:lnTo>
                  <a:lnTo>
                    <a:pt x="1" y="91"/>
                  </a:lnTo>
                  <a:lnTo>
                    <a:pt x="0" y="71"/>
                  </a:lnTo>
                  <a:lnTo>
                    <a:pt x="14" y="71"/>
                  </a:lnTo>
                  <a:lnTo>
                    <a:pt x="16" y="65"/>
                  </a:lnTo>
                  <a:lnTo>
                    <a:pt x="17" y="58"/>
                  </a:lnTo>
                  <a:lnTo>
                    <a:pt x="4" y="52"/>
                  </a:lnTo>
                  <a:lnTo>
                    <a:pt x="13" y="35"/>
                  </a:lnTo>
                  <a:lnTo>
                    <a:pt x="26" y="41"/>
                  </a:lnTo>
                  <a:lnTo>
                    <a:pt x="30" y="36"/>
                  </a:lnTo>
                  <a:lnTo>
                    <a:pt x="35" y="32"/>
                  </a:lnTo>
                  <a:lnTo>
                    <a:pt x="26" y="19"/>
                  </a:lnTo>
                  <a:lnTo>
                    <a:pt x="42" y="8"/>
                  </a:lnTo>
                  <a:lnTo>
                    <a:pt x="51" y="21"/>
                  </a:lnTo>
                  <a:lnTo>
                    <a:pt x="56" y="19"/>
                  </a:lnTo>
                  <a:lnTo>
                    <a:pt x="63" y="16"/>
                  </a:lnTo>
                  <a:lnTo>
                    <a:pt x="63" y="2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" name="Freeform 232">
              <a:extLst>
                <a:ext uri="{FF2B5EF4-FFF2-40B4-BE49-F238E27FC236}">
                  <a16:creationId xmlns:a16="http://schemas.microsoft.com/office/drawing/2014/main" id="{A69DF5F4-3B58-470F-9012-B9DF67A2B9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9241" y="4168732"/>
              <a:ext cx="65409" cy="60674"/>
            </a:xfrm>
            <a:custGeom>
              <a:avLst/>
              <a:gdLst>
                <a:gd name="T0" fmla="*/ 20 w 43"/>
                <a:gd name="T1" fmla="*/ 0 h 44"/>
                <a:gd name="T2" fmla="*/ 31 w 43"/>
                <a:gd name="T3" fmla="*/ 3 h 44"/>
                <a:gd name="T4" fmla="*/ 39 w 43"/>
                <a:gd name="T5" fmla="*/ 10 h 44"/>
                <a:gd name="T6" fmla="*/ 43 w 43"/>
                <a:gd name="T7" fmla="*/ 20 h 44"/>
                <a:gd name="T8" fmla="*/ 41 w 43"/>
                <a:gd name="T9" fmla="*/ 32 h 44"/>
                <a:gd name="T10" fmla="*/ 33 w 43"/>
                <a:gd name="T11" fmla="*/ 40 h 44"/>
                <a:gd name="T12" fmla="*/ 22 w 43"/>
                <a:gd name="T13" fmla="*/ 44 h 44"/>
                <a:gd name="T14" fmla="*/ 12 w 43"/>
                <a:gd name="T15" fmla="*/ 41 h 44"/>
                <a:gd name="T16" fmla="*/ 3 w 43"/>
                <a:gd name="T17" fmla="*/ 35 h 44"/>
                <a:gd name="T18" fmla="*/ 0 w 43"/>
                <a:gd name="T19" fmla="*/ 23 h 44"/>
                <a:gd name="T20" fmla="*/ 1 w 43"/>
                <a:gd name="T21" fmla="*/ 12 h 44"/>
                <a:gd name="T22" fmla="*/ 9 w 43"/>
                <a:gd name="T23" fmla="*/ 4 h 44"/>
                <a:gd name="T24" fmla="*/ 20 w 43"/>
                <a:gd name="T25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44">
                  <a:moveTo>
                    <a:pt x="20" y="0"/>
                  </a:moveTo>
                  <a:lnTo>
                    <a:pt x="31" y="3"/>
                  </a:lnTo>
                  <a:lnTo>
                    <a:pt x="39" y="10"/>
                  </a:lnTo>
                  <a:lnTo>
                    <a:pt x="43" y="20"/>
                  </a:lnTo>
                  <a:lnTo>
                    <a:pt x="41" y="32"/>
                  </a:lnTo>
                  <a:lnTo>
                    <a:pt x="33" y="40"/>
                  </a:lnTo>
                  <a:lnTo>
                    <a:pt x="22" y="44"/>
                  </a:lnTo>
                  <a:lnTo>
                    <a:pt x="12" y="41"/>
                  </a:lnTo>
                  <a:lnTo>
                    <a:pt x="3" y="35"/>
                  </a:lnTo>
                  <a:lnTo>
                    <a:pt x="0" y="23"/>
                  </a:lnTo>
                  <a:lnTo>
                    <a:pt x="1" y="12"/>
                  </a:lnTo>
                  <a:lnTo>
                    <a:pt x="9" y="4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861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19056" y="2853950"/>
            <a:ext cx="61791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223A7D"/>
                </a:solidFill>
                <a:latin typeface="Arial Black" panose="020B0A04020102020204" pitchFamily="34" charset="0"/>
              </a:rPr>
              <a:t>Merci pour votre attention</a:t>
            </a:r>
          </a:p>
        </p:txBody>
      </p:sp>
      <p:sp>
        <p:nvSpPr>
          <p:cNvPr id="8" name="Espace réservé du numéro de diapositive 9"/>
          <p:cNvSpPr>
            <a:spLocks noGrp="1"/>
          </p:cNvSpPr>
          <p:nvPr>
            <p:ph type="sldNum" sz="quarter" idx="4294967295"/>
          </p:nvPr>
        </p:nvSpPr>
        <p:spPr>
          <a:xfrm>
            <a:off x="10041082" y="6384018"/>
            <a:ext cx="502228" cy="365125"/>
          </a:xfrm>
          <a:prstGeom prst="rect">
            <a:avLst/>
          </a:prstGeom>
        </p:spPr>
        <p:txBody>
          <a:bodyPr/>
          <a:lstStyle/>
          <a:p>
            <a:pPr algn="ctr"/>
            <a:fld id="{1CC5B465-768F-472B-948C-8202AA102334}" type="slidenum">
              <a:rPr lang="fr-FR" sz="1800">
                <a:solidFill>
                  <a:schemeClr val="tx1"/>
                </a:solidFill>
              </a:rPr>
              <a:pPr algn="ctr"/>
              <a:t>18</a:t>
            </a:fld>
            <a:endParaRPr lang="fr-FR" sz="1800" dirty="0">
              <a:solidFill>
                <a:schemeClr val="tx1"/>
              </a:solidFill>
            </a:endParaRPr>
          </a:p>
        </p:txBody>
      </p:sp>
      <p:pic>
        <p:nvPicPr>
          <p:cNvPr id="6" name="Image 5" descr="DAAC éducation artistique et culturelle Délégation Académique aux Arts et à  la Culture de Ly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876"/>
            <a:ext cx="1491730" cy="15170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1520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B7E1EA-E4C8-B0B1-D43D-182D4D5575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10EB9E9A-4C67-42E4-4FF5-118C49468B3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22" y="222208"/>
            <a:ext cx="789707" cy="830172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2CB1BC55-8A9E-96BE-9871-2AB8FD1AC4D7}"/>
              </a:ext>
            </a:extLst>
          </p:cNvPr>
          <p:cNvSpPr txBox="1"/>
          <p:nvPr/>
        </p:nvSpPr>
        <p:spPr>
          <a:xfrm>
            <a:off x="3172691" y="284286"/>
            <a:ext cx="5999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223A7D"/>
                </a:solidFill>
                <a:latin typeface="Arial Black" panose="020B0A04020102020204" pitchFamily="34" charset="0"/>
              </a:rPr>
              <a:t>Ordre du jour</a:t>
            </a:r>
            <a:endParaRPr lang="fr-FR" sz="2800" dirty="0"/>
          </a:p>
        </p:txBody>
      </p:sp>
      <p:sp>
        <p:nvSpPr>
          <p:cNvPr id="8" name="Espace réservé du numéro de diapositive 9">
            <a:extLst>
              <a:ext uri="{FF2B5EF4-FFF2-40B4-BE49-F238E27FC236}">
                <a16:creationId xmlns:a16="http://schemas.microsoft.com/office/drawing/2014/main" id="{B78BA0EC-B54D-FD17-43E7-8E06EC2AEB6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041082" y="6384018"/>
            <a:ext cx="502228" cy="365125"/>
          </a:xfrm>
          <a:prstGeom prst="rect">
            <a:avLst/>
          </a:prstGeom>
        </p:spPr>
        <p:txBody>
          <a:bodyPr/>
          <a:lstStyle/>
          <a:p>
            <a:pPr algn="ctr"/>
            <a:fld id="{1CC5B465-768F-472B-948C-8202AA102334}" type="slidenum">
              <a:rPr lang="fr-FR" smtClean="0"/>
              <a:pPr algn="ctr"/>
              <a:t>2</a:t>
            </a:fld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BD4EBA9-F6AA-97C8-E051-22DCAA7FCAE3}"/>
              </a:ext>
            </a:extLst>
          </p:cNvPr>
          <p:cNvSpPr txBox="1"/>
          <p:nvPr/>
        </p:nvSpPr>
        <p:spPr>
          <a:xfrm>
            <a:off x="1201850" y="954811"/>
            <a:ext cx="93414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Actualités locales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Bilan de la 3</a:t>
            </a:r>
            <a:r>
              <a:rPr lang="fr-FR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session BCP AEPA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Bilan du parcours en Y; poursuite d’étude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Bilan de la formation de l’année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Préparation de la rentrée 2025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L’IA au service des enseignants intervenant en BCP AEPA</a:t>
            </a:r>
          </a:p>
        </p:txBody>
      </p:sp>
    </p:spTree>
    <p:extLst>
      <p:ext uri="{BB962C8B-B14F-4D97-AF65-F5344CB8AC3E}">
        <p14:creationId xmlns:p14="http://schemas.microsoft.com/office/powerpoint/2010/main" val="157556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49595" y="1367932"/>
            <a:ext cx="964830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- LP X </a:t>
            </a:r>
            <a:r>
              <a:rPr lang="fr-FR" sz="2800" dirty="0" smtClean="0"/>
              <a:t>Bichat : 2025 1</a:t>
            </a:r>
            <a:r>
              <a:rPr lang="fr-FR" sz="2800" baseline="30000" dirty="0" smtClean="0"/>
              <a:t>ère</a:t>
            </a:r>
            <a:r>
              <a:rPr lang="fr-FR" sz="2800" dirty="0" smtClean="0"/>
              <a:t> session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>- LP B </a:t>
            </a:r>
            <a:r>
              <a:rPr lang="fr-FR" sz="2800" dirty="0" err="1"/>
              <a:t>Charvet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>- LP St </a:t>
            </a:r>
            <a:r>
              <a:rPr lang="fr-FR" sz="2800" dirty="0" err="1"/>
              <a:t>Ennemond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>- LP J Lurçat</a:t>
            </a:r>
            <a:br>
              <a:rPr lang="fr-FR" sz="2800" dirty="0"/>
            </a:br>
            <a:r>
              <a:rPr lang="fr-FR" sz="2800" dirty="0"/>
              <a:t>- LP JM Jacquard</a:t>
            </a:r>
            <a:br>
              <a:rPr lang="fr-FR" sz="2800" dirty="0"/>
            </a:br>
            <a:r>
              <a:rPr lang="fr-FR" sz="2800" dirty="0"/>
              <a:t>- LP D Bosco</a:t>
            </a:r>
            <a:br>
              <a:rPr lang="fr-FR" sz="2800" dirty="0"/>
            </a:br>
            <a:r>
              <a:rPr lang="fr-FR" sz="2800" dirty="0"/>
              <a:t>- LPO </a:t>
            </a:r>
            <a:r>
              <a:rPr lang="fr-FR" sz="2800" dirty="0" err="1" smtClean="0"/>
              <a:t>Beltrame</a:t>
            </a:r>
            <a:r>
              <a:rPr lang="fr-FR" sz="2800" dirty="0" smtClean="0"/>
              <a:t> : rentrée 2024 ouverture 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>- LP N </a:t>
            </a:r>
            <a:r>
              <a:rPr lang="fr-FR" sz="2800" dirty="0" smtClean="0"/>
              <a:t>Dame Villefranche : </a:t>
            </a:r>
            <a:r>
              <a:rPr lang="fr-FR" sz="2800" dirty="0"/>
              <a:t>rentrée </a:t>
            </a:r>
            <a:r>
              <a:rPr lang="fr-FR" sz="2800" dirty="0" smtClean="0"/>
              <a:t>2025 </a:t>
            </a:r>
            <a:r>
              <a:rPr lang="fr-FR" sz="2800" dirty="0"/>
              <a:t>ouverture </a:t>
            </a:r>
          </a:p>
        </p:txBody>
      </p:sp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108364" y="260445"/>
            <a:ext cx="1080654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 smtClean="0">
                <a:solidFill>
                  <a:srgbClr val="223A7D"/>
                </a:solidFill>
                <a:latin typeface="Arial Black" panose="020B0A04020102020204" pitchFamily="34" charset="0"/>
              </a:rPr>
              <a:t>Actualités locales</a:t>
            </a:r>
            <a:endParaRPr lang="fr-FR" sz="2500" b="1" dirty="0">
              <a:solidFill>
                <a:srgbClr val="223A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xplosion 1 5"/>
          <p:cNvSpPr/>
          <p:nvPr/>
        </p:nvSpPr>
        <p:spPr>
          <a:xfrm rot="332523">
            <a:off x="6637007" y="783967"/>
            <a:ext cx="6109722" cy="429261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8 établissements</a:t>
            </a:r>
          </a:p>
          <a:p>
            <a:pPr algn="ctr"/>
            <a:r>
              <a:rPr lang="fr-FR" dirty="0" smtClean="0"/>
              <a:t>Accueil de passerelles en 1</a:t>
            </a:r>
            <a:r>
              <a:rPr lang="fr-FR" baseline="30000" dirty="0" smtClean="0"/>
              <a:t>ère</a:t>
            </a:r>
            <a:r>
              <a:rPr lang="fr-FR" dirty="0" smtClean="0"/>
              <a:t>?</a:t>
            </a:r>
          </a:p>
          <a:p>
            <a:pPr algn="ctr"/>
            <a:r>
              <a:rPr lang="fr-FR" dirty="0" smtClean="0"/>
              <a:t>Témoignages : PMPF filées en 2</a:t>
            </a:r>
            <a:r>
              <a:rPr lang="fr-FR" baseline="30000" dirty="0" smtClean="0"/>
              <a:t>nde</a:t>
            </a:r>
            <a:r>
              <a:rPr lang="fr-FR" dirty="0" smtClean="0"/>
              <a:t>, ateliers déplacés en 2</a:t>
            </a:r>
            <a:r>
              <a:rPr lang="fr-FR" baseline="30000" dirty="0" smtClean="0"/>
              <a:t>nde</a:t>
            </a:r>
            <a:r>
              <a:rPr lang="fr-FR" dirty="0" smtClean="0"/>
              <a:t>,  évaluation en </a:t>
            </a:r>
            <a:r>
              <a:rPr lang="fr-FR" dirty="0" err="1" smtClean="0"/>
              <a:t>Tle</a:t>
            </a:r>
            <a:r>
              <a:rPr lang="fr-FR" dirty="0" smtClean="0"/>
              <a:t>, </a:t>
            </a:r>
          </a:p>
          <a:p>
            <a:pPr algn="ctr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77891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108364" y="260445"/>
            <a:ext cx="108065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 smtClean="0">
                <a:solidFill>
                  <a:srgbClr val="223A7D"/>
                </a:solidFill>
                <a:latin typeface="Arial Black" panose="020B0A04020102020204" pitchFamily="34" charset="0"/>
              </a:rPr>
              <a:t>Actualités locales : organisation des équipes pédagogiques rentrée 2025</a:t>
            </a:r>
            <a:endParaRPr lang="fr-FR" sz="2500" b="1" dirty="0">
              <a:solidFill>
                <a:srgbClr val="223A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255988"/>
              </p:ext>
            </p:extLst>
          </p:nvPr>
        </p:nvGraphicFramePr>
        <p:xfrm>
          <a:off x="1108364" y="1147605"/>
          <a:ext cx="6409665" cy="5283675"/>
        </p:xfrm>
        <a:graphic>
          <a:graphicData uri="http://schemas.openxmlformats.org/drawingml/2006/table">
            <a:tbl>
              <a:tblPr/>
              <a:tblGrid>
                <a:gridCol w="1912446">
                  <a:extLst>
                    <a:ext uri="{9D8B030D-6E8A-4147-A177-3AD203B41FA5}">
                      <a16:colId xmlns:a16="http://schemas.microsoft.com/office/drawing/2014/main" val="792872840"/>
                    </a:ext>
                  </a:extLst>
                </a:gridCol>
                <a:gridCol w="4497219">
                  <a:extLst>
                    <a:ext uri="{9D8B030D-6E8A-4147-A177-3AD203B41FA5}">
                      <a16:colId xmlns:a16="http://schemas.microsoft.com/office/drawing/2014/main" val="4254831354"/>
                    </a:ext>
                  </a:extLst>
                </a:gridCol>
              </a:tblGrid>
              <a:tr h="27406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Session 2025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Enseignants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positionnés sur le BCP AEPA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480487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LPO Xavier Bichat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Delphine  </a:t>
                      </a:r>
                      <a:r>
                        <a:rPr lang="fr-FR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Quey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fr-FR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Melanie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fr-FR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Veillet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Anne  Calvet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2210711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 Benoit </a:t>
                      </a:r>
                      <a:r>
                        <a:rPr lang="fr-F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Charvet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??</a:t>
                      </a:r>
                    </a:p>
                    <a:p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Blandine  </a:t>
                      </a:r>
                      <a:r>
                        <a:rPr lang="fr-FR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Holtz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Yasmina  </a:t>
                      </a:r>
                      <a:r>
                        <a:rPr lang="fr-FR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Sayad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613648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 Jean Lurçat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Khadija  </a:t>
                      </a:r>
                      <a:r>
                        <a:rPr lang="fr-FR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Majmou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Zoe  </a:t>
                      </a:r>
                      <a:r>
                        <a:rPr lang="fr-FR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Vernin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146062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 JM Jacquard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M-Emanuele  </a:t>
                      </a:r>
                      <a:r>
                        <a:rPr lang="fr-FR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Mazel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Adeline  Mounier </a:t>
                      </a:r>
                    </a:p>
                    <a:p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Anne-Marie  Ribeiro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?? A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Larouci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??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7797657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LPP Don Bosco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Marie  </a:t>
                      </a:r>
                      <a:r>
                        <a:rPr lang="fr-FR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Bandrou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Anne-</a:t>
                      </a:r>
                      <a:r>
                        <a:rPr lang="fr-FR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Cecile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fr-FR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Zuanon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Marion </a:t>
                      </a:r>
                      <a:r>
                        <a:rPr lang="fr-FR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Buquet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3276375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LPP ST </a:t>
                      </a:r>
                      <a:r>
                        <a:rPr lang="fr-F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Ennemond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Amandine  Fayolle </a:t>
                      </a:r>
                    </a:p>
                    <a:p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Elodie  Brun </a:t>
                      </a:r>
                    </a:p>
                    <a:p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Laurie  Marotta </a:t>
                      </a:r>
                    </a:p>
                    <a:p>
                      <a:r>
                        <a:rPr lang="fr-FR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Francoise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fr-FR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Paulet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1443160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LPO C A </a:t>
                      </a:r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Beltrame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Radostina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fr-FR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Daskalova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fr-FR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Keltoum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fr-FR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Amgoune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8382831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LPP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 Dame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Villef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Emilie</a:t>
                      </a:r>
                      <a:r>
                        <a:rPr lang="fr-FR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Moulin</a:t>
                      </a:r>
                    </a:p>
                    <a:p>
                      <a:r>
                        <a:rPr lang="fr-FR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Sébastien </a:t>
                      </a:r>
                      <a:r>
                        <a:rPr lang="fr-FR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Cochelin</a:t>
                      </a:r>
                      <a:endParaRPr lang="fr-FR" sz="14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1107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418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980027" y="86590"/>
            <a:ext cx="1080654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 smtClean="0">
                <a:solidFill>
                  <a:srgbClr val="223A7D"/>
                </a:solidFill>
                <a:latin typeface="Arial Black" panose="020B0A04020102020204" pitchFamily="34" charset="0"/>
              </a:rPr>
              <a:t>Actualités locales : bourse d’équipement</a:t>
            </a:r>
            <a:endParaRPr lang="fr-FR" sz="2500" b="1" dirty="0">
              <a:solidFill>
                <a:srgbClr val="223A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408610"/>
              </p:ext>
            </p:extLst>
          </p:nvPr>
        </p:nvGraphicFramePr>
        <p:xfrm>
          <a:off x="1316912" y="563644"/>
          <a:ext cx="6409665" cy="6198075"/>
        </p:xfrm>
        <a:graphic>
          <a:graphicData uri="http://schemas.openxmlformats.org/drawingml/2006/table">
            <a:tbl>
              <a:tblPr/>
              <a:tblGrid>
                <a:gridCol w="1912446">
                  <a:extLst>
                    <a:ext uri="{9D8B030D-6E8A-4147-A177-3AD203B41FA5}">
                      <a16:colId xmlns:a16="http://schemas.microsoft.com/office/drawing/2014/main" val="792872840"/>
                    </a:ext>
                  </a:extLst>
                </a:gridCol>
                <a:gridCol w="4497219">
                  <a:extLst>
                    <a:ext uri="{9D8B030D-6E8A-4147-A177-3AD203B41FA5}">
                      <a16:colId xmlns:a16="http://schemas.microsoft.com/office/drawing/2014/main" val="4254831354"/>
                    </a:ext>
                  </a:extLst>
                </a:gridCol>
              </a:tblGrid>
              <a:tr h="27406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Session 2025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Bourse d’équipement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480487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LPO Xavier Bichat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Vêtement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floqué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Clé </a:t>
                      </a:r>
                      <a:r>
                        <a:rPr lang="fr-FR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usb</a:t>
                      </a:r>
                      <a:endParaRPr lang="fr-F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Porte vues</a:t>
                      </a:r>
                    </a:p>
                    <a:p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Consommables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« bricolage » qui sera mis en commun</a:t>
                      </a:r>
                    </a:p>
                    <a:p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Matériel d’entretien (exceptionnel 2025)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2210711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 Benoit </a:t>
                      </a:r>
                      <a:r>
                        <a:rPr lang="fr-F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Charvet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Tenue pro   Clé </a:t>
                      </a:r>
                      <a:r>
                        <a:rPr lang="fr-FR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usb</a:t>
                      </a:r>
                      <a:endParaRPr lang="fr-F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Porte vues</a:t>
                      </a:r>
                    </a:p>
                    <a:p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Consommables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« bricolage » qui sera mis en commun</a:t>
                      </a:r>
                      <a:endParaRPr lang="fr-FR" sz="14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613648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 Jean Lurçat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Clé </a:t>
                      </a:r>
                      <a:r>
                        <a:rPr lang="fr-FR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usb</a:t>
                      </a:r>
                      <a:endParaRPr lang="fr-F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Porte vues</a:t>
                      </a:r>
                    </a:p>
                    <a:p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Consommables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« bricolage » qui sera mis en commun</a:t>
                      </a:r>
                      <a:endParaRPr lang="fr-FR" sz="14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146062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 JM Jacquard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Tablier       Clé </a:t>
                      </a:r>
                      <a:r>
                        <a:rPr lang="fr-FR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usb</a:t>
                      </a:r>
                      <a:endParaRPr lang="fr-F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Porte vues</a:t>
                      </a:r>
                    </a:p>
                    <a:p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Consommables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« bricolage » qui sera mis en commun</a:t>
                      </a:r>
                    </a:p>
                    <a:p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Matériel d’entretien (exceptionnel 2025)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7797657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LPP Don Bosco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Tenues pro floquées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3276375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LPP ST </a:t>
                      </a:r>
                      <a:r>
                        <a:rPr lang="fr-F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Ennemond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Tenue pro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Imprimante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Calculatrice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Clé USB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1443160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LPO C A </a:t>
                      </a:r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Beltrame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fr-FR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Tenues pro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Clé USB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Porte vues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Consommables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« bricolage » qui sera mis en commun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8382831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LPP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 Dame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Villef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Tenue pro</a:t>
                      </a:r>
                    </a:p>
                    <a:p>
                      <a:r>
                        <a:rPr lang="fr-FR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Clé USB</a:t>
                      </a:r>
                    </a:p>
                    <a:p>
                      <a:r>
                        <a:rPr lang="fr-FR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Porte vues</a:t>
                      </a:r>
                      <a:endParaRPr lang="fr-FR" sz="14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1107567"/>
                  </a:ext>
                </a:extLst>
              </a:tr>
            </a:tbl>
          </a:graphicData>
        </a:graphic>
      </p:graphicFrame>
      <p:sp>
        <p:nvSpPr>
          <p:cNvPr id="6" name="Explosion 1 5"/>
          <p:cNvSpPr/>
          <p:nvPr/>
        </p:nvSpPr>
        <p:spPr>
          <a:xfrm rot="332523">
            <a:off x="9138043" y="609723"/>
            <a:ext cx="3100473" cy="1677563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Montant</a:t>
            </a:r>
          </a:p>
          <a:p>
            <a:pPr algn="ctr"/>
            <a:r>
              <a:rPr lang="fr-FR" dirty="0" smtClean="0"/>
              <a:t>150€</a:t>
            </a:r>
            <a:endParaRPr lang="fr-FR" dirty="0" smtClean="0"/>
          </a:p>
          <a:p>
            <a:pPr algn="ctr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02826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5881" y="4204069"/>
            <a:ext cx="38875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/>
              <a:t> </a:t>
            </a:r>
            <a:r>
              <a:rPr lang="fr-FR" sz="2800" dirty="0"/>
              <a:t>LP B </a:t>
            </a:r>
            <a:r>
              <a:rPr lang="fr-FR" sz="2800" dirty="0" err="1" smtClean="0"/>
              <a:t>Charvet</a:t>
            </a:r>
            <a:r>
              <a:rPr lang="fr-FR" sz="2800" dirty="0" smtClean="0"/>
              <a:t> mobilisé?</a:t>
            </a:r>
            <a:endParaRPr lang="fr-FR" sz="2800" dirty="0"/>
          </a:p>
        </p:txBody>
      </p:sp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108364" y="260445"/>
            <a:ext cx="1080654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 smtClean="0">
                <a:solidFill>
                  <a:srgbClr val="223A7D"/>
                </a:solidFill>
                <a:latin typeface="Arial Black" panose="020B0A04020102020204" pitchFamily="34" charset="0"/>
              </a:rPr>
              <a:t>Actualités locales</a:t>
            </a:r>
            <a:endParaRPr lang="fr-FR" sz="2500" b="1" dirty="0">
              <a:solidFill>
                <a:srgbClr val="223A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2927" y="118904"/>
            <a:ext cx="4638866" cy="2803299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807" y="911354"/>
            <a:ext cx="4882617" cy="710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42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108364" y="260445"/>
            <a:ext cx="1080654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 smtClean="0">
                <a:solidFill>
                  <a:srgbClr val="223A7D"/>
                </a:solidFill>
                <a:latin typeface="Arial Black" panose="020B0A04020102020204" pitchFamily="34" charset="0"/>
              </a:rPr>
              <a:t>Bilan de la 3</a:t>
            </a:r>
            <a:r>
              <a:rPr lang="fr-FR" sz="2500" baseline="30000" dirty="0" smtClean="0">
                <a:solidFill>
                  <a:srgbClr val="223A7D"/>
                </a:solidFill>
                <a:latin typeface="Arial Black" panose="020B0A04020102020204" pitchFamily="34" charset="0"/>
              </a:rPr>
              <a:t>ème</a:t>
            </a:r>
            <a:r>
              <a:rPr lang="fr-FR" sz="2500" dirty="0" smtClean="0">
                <a:solidFill>
                  <a:srgbClr val="223A7D"/>
                </a:solidFill>
                <a:latin typeface="Arial Black" panose="020B0A04020102020204" pitchFamily="34" charset="0"/>
              </a:rPr>
              <a:t> session BCP AEPA</a:t>
            </a:r>
            <a:endParaRPr lang="fr-FR" sz="2500" b="1" dirty="0">
              <a:solidFill>
                <a:srgbClr val="223A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277324"/>
              </p:ext>
            </p:extLst>
          </p:nvPr>
        </p:nvGraphicFramePr>
        <p:xfrm>
          <a:off x="2157984" y="737499"/>
          <a:ext cx="4919072" cy="5692292"/>
        </p:xfrm>
        <a:graphic>
          <a:graphicData uri="http://schemas.openxmlformats.org/drawingml/2006/table">
            <a:tbl>
              <a:tblPr/>
              <a:tblGrid>
                <a:gridCol w="1595116">
                  <a:extLst>
                    <a:ext uri="{9D8B030D-6E8A-4147-A177-3AD203B41FA5}">
                      <a16:colId xmlns:a16="http://schemas.microsoft.com/office/drawing/2014/main" val="792872840"/>
                    </a:ext>
                  </a:extLst>
                </a:gridCol>
                <a:gridCol w="1174846">
                  <a:extLst>
                    <a:ext uri="{9D8B030D-6E8A-4147-A177-3AD203B41FA5}">
                      <a16:colId xmlns:a16="http://schemas.microsoft.com/office/drawing/2014/main" val="1854401394"/>
                    </a:ext>
                  </a:extLst>
                </a:gridCol>
                <a:gridCol w="716370">
                  <a:extLst>
                    <a:ext uri="{9D8B030D-6E8A-4147-A177-3AD203B41FA5}">
                      <a16:colId xmlns:a16="http://schemas.microsoft.com/office/drawing/2014/main" val="464571052"/>
                    </a:ext>
                  </a:extLst>
                </a:gridCol>
                <a:gridCol w="716370">
                  <a:extLst>
                    <a:ext uri="{9D8B030D-6E8A-4147-A177-3AD203B41FA5}">
                      <a16:colId xmlns:a16="http://schemas.microsoft.com/office/drawing/2014/main" val="679243157"/>
                    </a:ext>
                  </a:extLst>
                </a:gridCol>
                <a:gridCol w="716370">
                  <a:extLst>
                    <a:ext uri="{9D8B030D-6E8A-4147-A177-3AD203B41FA5}">
                      <a16:colId xmlns:a16="http://schemas.microsoft.com/office/drawing/2014/main" val="4254831354"/>
                    </a:ext>
                  </a:extLst>
                </a:gridCol>
              </a:tblGrid>
              <a:tr h="27406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Session 2025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E2</a:t>
                      </a:r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E31 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E32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Projet 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480487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LPO Xavier Bichat</a:t>
                      </a:r>
                    </a:p>
                  </a:txBody>
                  <a:tcPr marL="7955" marR="7955" marT="7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11,09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14,55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11,39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2210711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 Benoit Charvet</a:t>
                      </a:r>
                    </a:p>
                  </a:txBody>
                  <a:tcPr marL="7955" marR="7955" marT="7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15,48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E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17,83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17,85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613648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 Jean Lurçat</a:t>
                      </a:r>
                    </a:p>
                  </a:txBody>
                  <a:tcPr marL="7955" marR="7955" marT="7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11,55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12,41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12,05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146062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 JM Jacquard</a:t>
                      </a:r>
                    </a:p>
                  </a:txBody>
                  <a:tcPr marL="7955" marR="7955" marT="7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13,50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13,95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14,08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7797657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LPP Don Bosco</a:t>
                      </a:r>
                    </a:p>
                  </a:txBody>
                  <a:tcPr marL="7955" marR="7955" marT="7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12,62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17,60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C0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14,45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3276375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LPP ST Ennemond</a:t>
                      </a:r>
                    </a:p>
                  </a:txBody>
                  <a:tcPr marL="7955" marR="7955" marT="7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12,62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14,21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14,17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1443160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Moyenne</a:t>
                      </a:r>
                    </a:p>
                  </a:txBody>
                  <a:tcPr marL="7955" marR="7955" marT="79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12,81</a:t>
                      </a:r>
                    </a:p>
                  </a:txBody>
                  <a:tcPr marL="7955" marR="7955" marT="79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15,09</a:t>
                      </a:r>
                    </a:p>
                  </a:txBody>
                  <a:tcPr marL="7955" marR="7955" marT="79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14,00</a:t>
                      </a:r>
                    </a:p>
                  </a:txBody>
                  <a:tcPr marL="7955" marR="7955" marT="79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6166913"/>
                  </a:ext>
                </a:extLst>
              </a:tr>
              <a:tr h="195758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7994399"/>
                  </a:ext>
                </a:extLst>
              </a:tr>
              <a:tr h="39151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Session 2024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E2</a:t>
                      </a:r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E31 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E32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Chef d’œuvre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346903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 Benoit Charvet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14,69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16,38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15,08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14,73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D1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328251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 Jean Lurçat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13,42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13,92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12,75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988667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 JM Jacquard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12,36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14,95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14,46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D9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070872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LPP Don Bosco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12,88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15,39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14,25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6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97677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LPP ST Ennemond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12,77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14,09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C5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14,41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12,27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686187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Moyenne</a:t>
                      </a:r>
                    </a:p>
                  </a:txBody>
                  <a:tcPr marL="7955" marR="7955" marT="79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13,23</a:t>
                      </a:r>
                    </a:p>
                  </a:txBody>
                  <a:tcPr marL="7955" marR="7955" marT="79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14,95</a:t>
                      </a:r>
                    </a:p>
                  </a:txBody>
                  <a:tcPr marL="7955" marR="7955" marT="79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13,94</a:t>
                      </a:r>
                    </a:p>
                  </a:txBody>
                  <a:tcPr marL="7955" marR="7955" marT="79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13,57</a:t>
                      </a:r>
                    </a:p>
                  </a:txBody>
                  <a:tcPr marL="7955" marR="7955" marT="79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3870778"/>
                  </a:ext>
                </a:extLst>
              </a:tr>
              <a:tr h="195758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9951955"/>
                  </a:ext>
                </a:extLst>
              </a:tr>
              <a:tr h="39151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Session 2023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E2</a:t>
                      </a:r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E31 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E32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Chef d’œuvre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227059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 Benoit Charvet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13,06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14,56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14,28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13,42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3D1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197830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 Jean Lurçat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11,28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14,11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12,91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12,76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9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730888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 JM Jacquard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14,58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C2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13,35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D2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125094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LPP Don Bosco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13,41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3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14,89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14,48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C4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12,55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C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977995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LPP ST Ennemond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10,29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12,18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11,14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11,71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CA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677745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Moyenne</a:t>
                      </a:r>
                    </a:p>
                  </a:txBody>
                  <a:tcPr marL="7955" marR="7955" marT="79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12,07</a:t>
                      </a:r>
                    </a:p>
                  </a:txBody>
                  <a:tcPr marL="7955" marR="7955" marT="79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13,83</a:t>
                      </a:r>
                    </a:p>
                  </a:txBody>
                  <a:tcPr marL="7955" marR="7955" marT="79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13,48</a:t>
                      </a:r>
                    </a:p>
                  </a:txBody>
                  <a:tcPr marL="7955" marR="7955" marT="79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12,76</a:t>
                      </a:r>
                    </a:p>
                  </a:txBody>
                  <a:tcPr marL="7955" marR="7955" marT="79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0767861"/>
                  </a:ext>
                </a:extLst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7804298" y="3753293"/>
            <a:ext cx="34449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Stratégie de B </a:t>
            </a:r>
            <a:r>
              <a:rPr lang="fr-FR" dirty="0" err="1" smtClean="0"/>
              <a:t>Charvet</a:t>
            </a:r>
            <a:r>
              <a:rPr lang="fr-FR" dirty="0" smtClean="0"/>
              <a:t> : pas de cours le mercredi pour que les élèves travaillent en structures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847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108364" y="260445"/>
            <a:ext cx="1080654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 smtClean="0">
                <a:solidFill>
                  <a:srgbClr val="223A7D"/>
                </a:solidFill>
                <a:latin typeface="Arial Black" panose="020B0A04020102020204" pitchFamily="34" charset="0"/>
              </a:rPr>
              <a:t>Bilan du parcours Y; poursuite d’études</a:t>
            </a:r>
            <a:endParaRPr lang="fr-FR" sz="2500" b="1" dirty="0">
              <a:solidFill>
                <a:srgbClr val="223A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313874"/>
              </p:ext>
            </p:extLst>
          </p:nvPr>
        </p:nvGraphicFramePr>
        <p:xfrm>
          <a:off x="402969" y="638177"/>
          <a:ext cx="11511941" cy="5785925"/>
        </p:xfrm>
        <a:graphic>
          <a:graphicData uri="http://schemas.openxmlformats.org/drawingml/2006/table">
            <a:tbl>
              <a:tblPr/>
              <a:tblGrid>
                <a:gridCol w="1507718">
                  <a:extLst>
                    <a:ext uri="{9D8B030D-6E8A-4147-A177-3AD203B41FA5}">
                      <a16:colId xmlns:a16="http://schemas.microsoft.com/office/drawing/2014/main" val="792872840"/>
                    </a:ext>
                  </a:extLst>
                </a:gridCol>
                <a:gridCol w="5539710">
                  <a:extLst>
                    <a:ext uri="{9D8B030D-6E8A-4147-A177-3AD203B41FA5}">
                      <a16:colId xmlns:a16="http://schemas.microsoft.com/office/drawing/2014/main" val="4254831354"/>
                    </a:ext>
                  </a:extLst>
                </a:gridCol>
                <a:gridCol w="4464513">
                  <a:extLst>
                    <a:ext uri="{9D8B030D-6E8A-4147-A177-3AD203B41FA5}">
                      <a16:colId xmlns:a16="http://schemas.microsoft.com/office/drawing/2014/main" val="2801047060"/>
                    </a:ext>
                  </a:extLst>
                </a:gridCol>
              </a:tblGrid>
              <a:tr h="27406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Session 2025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Parcours Y : présents, contenus, PFMP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Orientation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des élèves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480487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LPO Xavier Bichat</a:t>
                      </a:r>
                    </a:p>
                  </a:txBody>
                  <a:tcPr marL="7955" marR="7955" marT="7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moitié en stage et moitié en établissement</a:t>
                      </a:r>
                    </a:p>
                    <a:p>
                      <a:pPr algn="just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Modules :</a:t>
                      </a:r>
                      <a:r>
                        <a:rPr lang="fr-F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préparation à la vie étudiante, CPS, renforcement en langues (beaucoup dans la nature au fil des jours)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seule</a:t>
                      </a:r>
                      <a:r>
                        <a:rPr lang="fr-F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poursuivra en animation</a:t>
                      </a:r>
                    </a:p>
                    <a:p>
                      <a:pPr algn="just" fontAlgn="ctr"/>
                      <a:r>
                        <a:rPr lang="fr-F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BTS DATR</a:t>
                      </a:r>
                    </a:p>
                    <a:p>
                      <a:pPr algn="just" fontAlgn="ctr"/>
                      <a:r>
                        <a:rPr lang="fr-F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BTS SP3S, BTS ESF  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2210711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 Benoit </a:t>
                      </a:r>
                      <a:r>
                        <a:rPr lang="fr-F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Charvet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Tous en</a:t>
                      </a:r>
                      <a:r>
                        <a:rPr lang="fr-F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PFMP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CS éducateur sportifs…</a:t>
                      </a:r>
                    </a:p>
                    <a:p>
                      <a:pPr algn="just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BTS ESF</a:t>
                      </a:r>
                    </a:p>
                    <a:p>
                      <a:pPr algn="just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 AEPE</a:t>
                      </a:r>
                    </a:p>
                    <a:p>
                      <a:pPr algn="just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Insertion pro dans d’autres</a:t>
                      </a:r>
                      <a:r>
                        <a:rPr lang="fr-F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secteurs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just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BTS monteur audio visuel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613648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 Jean Lurçat</a:t>
                      </a:r>
                    </a:p>
                  </a:txBody>
                  <a:tcPr marL="7955" marR="7955" marT="7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Moitié en</a:t>
                      </a:r>
                      <a:r>
                        <a:rPr lang="fr-F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PFMP, moitié dans la nature (certains travaillent en intérim)</a:t>
                      </a:r>
                    </a:p>
                    <a:p>
                      <a:pPr algn="just" fontAlgn="ctr"/>
                      <a:r>
                        <a:rPr lang="fr-F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Activités envisagées : portfolio, rédaction projet pédagogique (aide à )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travaillent en animation</a:t>
                      </a:r>
                    </a:p>
                    <a:p>
                      <a:pPr algn="just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AP</a:t>
                      </a:r>
                    </a:p>
                    <a:p>
                      <a:pPr algn="just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CAP AEPE</a:t>
                      </a:r>
                    </a:p>
                    <a:p>
                      <a:pPr algn="just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STAPS</a:t>
                      </a:r>
                    </a:p>
                    <a:p>
                      <a:pPr algn="just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BUT CSS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146062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 JM Jacquard</a:t>
                      </a:r>
                    </a:p>
                  </a:txBody>
                  <a:tcPr marL="7955" marR="7955" marT="7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</a:t>
                      </a:r>
                      <a:r>
                        <a:rPr lang="fr-F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PFMP sauf 2, qui ne sont pas venus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BTS ESF</a:t>
                      </a:r>
                    </a:p>
                    <a:p>
                      <a:pPr algn="just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BPJEPS</a:t>
                      </a:r>
                    </a:p>
                    <a:p>
                      <a:pPr algn="just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 lettres</a:t>
                      </a:r>
                    </a:p>
                    <a:p>
                      <a:pPr algn="just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Insertion pro pas systématiquement</a:t>
                      </a:r>
                      <a:r>
                        <a:rPr lang="fr-F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en animation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7797657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LPP Don Bosco</a:t>
                      </a:r>
                    </a:p>
                  </a:txBody>
                  <a:tcPr marL="7955" marR="7955" marT="7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Tous en PFMP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ME</a:t>
                      </a:r>
                    </a:p>
                    <a:p>
                      <a:pPr algn="just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</a:t>
                      </a:r>
                      <a:r>
                        <a:rPr lang="fr-F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 vont travailler comme animateurs</a:t>
                      </a:r>
                    </a:p>
                    <a:p>
                      <a:pPr algn="just" fontAlgn="ctr"/>
                      <a:r>
                        <a:rPr lang="fr-F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Quelques en BP JEPS</a:t>
                      </a: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3276375"/>
                  </a:ext>
                </a:extLst>
              </a:tr>
              <a:tr h="205547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LPP ST </a:t>
                      </a:r>
                      <a:r>
                        <a:rPr lang="fr-F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Ennemond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Tous</a:t>
                      </a:r>
                      <a:r>
                        <a:rPr lang="fr-F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en PFMP sauf 3 qui ne sont pas venus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BTS SP3S, 1 BTS ESF, 2 </a:t>
                      </a:r>
                      <a:r>
                        <a:rPr lang="fr-FR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spé</a:t>
                      </a:r>
                    </a:p>
                    <a:p>
                      <a:pPr algn="just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fr-F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insertion pro </a:t>
                      </a:r>
                      <a:r>
                        <a:rPr lang="fr-FR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anim</a:t>
                      </a:r>
                      <a:r>
                        <a:rPr lang="fr-F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les autres insertion pro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5" marR="7955" marT="7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1443160"/>
                  </a:ext>
                </a:extLst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402969" y="6424102"/>
            <a:ext cx="1005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Augmente la difficulté de trouver des lieux pour les élèves de </a:t>
            </a:r>
            <a:r>
              <a:rPr lang="fr-FR" b="1" dirty="0" smtClean="0">
                <a:solidFill>
                  <a:srgbClr val="FF0000"/>
                </a:solidFill>
              </a:rPr>
              <a:t>2</a:t>
            </a:r>
            <a:r>
              <a:rPr lang="fr-FR" b="1" baseline="30000" dirty="0" smtClean="0">
                <a:solidFill>
                  <a:srgbClr val="FF0000"/>
                </a:solidFill>
              </a:rPr>
              <a:t>nde</a:t>
            </a:r>
            <a:r>
              <a:rPr lang="fr-FR" dirty="0" smtClean="0">
                <a:solidFill>
                  <a:srgbClr val="FF0000"/>
                </a:solidFill>
              </a:rPr>
              <a:t> et de première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98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8658" y="2364628"/>
            <a:ext cx="113330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8" y="86590"/>
            <a:ext cx="789707" cy="830172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108364" y="260445"/>
            <a:ext cx="1080654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 smtClean="0">
                <a:solidFill>
                  <a:srgbClr val="223A7D"/>
                </a:solidFill>
                <a:latin typeface="Arial Black" panose="020B0A04020102020204" pitchFamily="34" charset="0"/>
              </a:rPr>
              <a:t>Bilan de la formation de l’année</a:t>
            </a:r>
            <a:endParaRPr lang="fr-FR" sz="2500" b="1" dirty="0">
              <a:solidFill>
                <a:srgbClr val="223A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675966"/>
              </p:ext>
            </p:extLst>
          </p:nvPr>
        </p:nvGraphicFramePr>
        <p:xfrm>
          <a:off x="166255" y="1283188"/>
          <a:ext cx="11901328" cy="4380191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139162">
                  <a:extLst>
                    <a:ext uri="{9D8B030D-6E8A-4147-A177-3AD203B41FA5}">
                      <a16:colId xmlns:a16="http://schemas.microsoft.com/office/drawing/2014/main" val="3989896322"/>
                    </a:ext>
                  </a:extLst>
                </a:gridCol>
                <a:gridCol w="1309899">
                  <a:extLst>
                    <a:ext uri="{9D8B030D-6E8A-4147-A177-3AD203B41FA5}">
                      <a16:colId xmlns:a16="http://schemas.microsoft.com/office/drawing/2014/main" val="3350033925"/>
                    </a:ext>
                  </a:extLst>
                </a:gridCol>
                <a:gridCol w="2300721">
                  <a:extLst>
                    <a:ext uri="{9D8B030D-6E8A-4147-A177-3AD203B41FA5}">
                      <a16:colId xmlns:a16="http://schemas.microsoft.com/office/drawing/2014/main" val="203029025"/>
                    </a:ext>
                  </a:extLst>
                </a:gridCol>
                <a:gridCol w="1679359">
                  <a:extLst>
                    <a:ext uri="{9D8B030D-6E8A-4147-A177-3AD203B41FA5}">
                      <a16:colId xmlns:a16="http://schemas.microsoft.com/office/drawing/2014/main" val="1541658624"/>
                    </a:ext>
                  </a:extLst>
                </a:gridCol>
                <a:gridCol w="1292645">
                  <a:extLst>
                    <a:ext uri="{9D8B030D-6E8A-4147-A177-3AD203B41FA5}">
                      <a16:colId xmlns:a16="http://schemas.microsoft.com/office/drawing/2014/main" val="4122512738"/>
                    </a:ext>
                  </a:extLst>
                </a:gridCol>
                <a:gridCol w="1372338">
                  <a:extLst>
                    <a:ext uri="{9D8B030D-6E8A-4147-A177-3AD203B41FA5}">
                      <a16:colId xmlns:a16="http://schemas.microsoft.com/office/drawing/2014/main" val="1681290090"/>
                    </a:ext>
                  </a:extLst>
                </a:gridCol>
                <a:gridCol w="1662546">
                  <a:extLst>
                    <a:ext uri="{9D8B030D-6E8A-4147-A177-3AD203B41FA5}">
                      <a16:colId xmlns:a16="http://schemas.microsoft.com/office/drawing/2014/main" val="1741993352"/>
                    </a:ext>
                  </a:extLst>
                </a:gridCol>
                <a:gridCol w="1144658">
                  <a:extLst>
                    <a:ext uri="{9D8B030D-6E8A-4147-A177-3AD203B41FA5}">
                      <a16:colId xmlns:a16="http://schemas.microsoft.com/office/drawing/2014/main" val="1875931110"/>
                    </a:ext>
                  </a:extLst>
                </a:gridCol>
              </a:tblGrid>
              <a:tr h="11587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Date</a:t>
                      </a:r>
                      <a:endParaRPr lang="fr-FR" sz="18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12/02/25</a:t>
                      </a:r>
                      <a:endParaRPr lang="fr-FR" sz="240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Module de professionnalisation</a:t>
                      </a:r>
                      <a:endParaRPr lang="fr-FR" sz="200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Module de transférabilité</a:t>
                      </a:r>
                      <a:endParaRPr lang="fr-FR" sz="200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03/04/25</a:t>
                      </a:r>
                      <a:endParaRPr lang="fr-FR" sz="240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09/04/25</a:t>
                      </a:r>
                      <a:endParaRPr lang="fr-FR" sz="240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Module de transférabilité</a:t>
                      </a:r>
                      <a:endParaRPr lang="fr-FR" sz="180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fin juin, </a:t>
                      </a:r>
                      <a:r>
                        <a:rPr lang="fr-FR" sz="1800" dirty="0" smtClean="0">
                          <a:effectLst/>
                        </a:rPr>
                        <a:t>2025</a:t>
                      </a:r>
                      <a:endParaRPr lang="fr-FR" sz="180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621424"/>
                  </a:ext>
                </a:extLst>
              </a:tr>
              <a:tr h="2253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Modalité</a:t>
                      </a:r>
                      <a:endParaRPr lang="fr-FR" sz="18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Présentiel</a:t>
                      </a:r>
                      <a:endParaRPr lang="fr-FR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Lycée C Arnaud </a:t>
                      </a:r>
                      <a:r>
                        <a:rPr lang="fr-FR" sz="2000" dirty="0" err="1">
                          <a:effectLst/>
                        </a:rPr>
                        <a:t>Beltrame</a:t>
                      </a:r>
                      <a:endParaRPr lang="fr-FR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MEYZIEU</a:t>
                      </a:r>
                      <a:endParaRPr lang="fr-FR" sz="18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A la demande des enseignants :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en ACM le mercredi ou pendant les vacances</a:t>
                      </a:r>
                      <a:endParaRPr lang="fr-FR" sz="18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En établissement, chaque équipe avec ses classes</a:t>
                      </a:r>
                      <a:endParaRPr lang="fr-FR" sz="18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Viso</a:t>
                      </a:r>
                      <a:endParaRPr lang="fr-FR" sz="18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Présentiel</a:t>
                      </a:r>
                      <a:endParaRPr lang="fr-FR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Lycée C Arnaud </a:t>
                      </a:r>
                      <a:r>
                        <a:rPr lang="fr-FR" sz="2000" dirty="0" err="1">
                          <a:effectLst/>
                        </a:rPr>
                        <a:t>Beltrame</a:t>
                      </a:r>
                      <a:endParaRPr lang="fr-FR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MEYZIEU</a:t>
                      </a:r>
                      <a:endParaRPr lang="fr-FR" sz="18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En établissement, chaque équipe</a:t>
                      </a:r>
                      <a:endParaRPr lang="fr-FR" sz="18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Présentiel </a:t>
                      </a:r>
                      <a:endParaRPr lang="fr-FR" sz="18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4778262"/>
                  </a:ext>
                </a:extLst>
              </a:tr>
              <a:tr h="9680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Durée</a:t>
                      </a:r>
                      <a:endParaRPr lang="fr-FR" sz="18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Journée</a:t>
                      </a:r>
                      <a:endParaRPr lang="fr-FR" sz="18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3 à 6 heures selon les besoins</a:t>
                      </a:r>
                      <a:endParaRPr lang="fr-FR" sz="1800" i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Entre février et avril 2025</a:t>
                      </a:r>
                      <a:endParaRPr lang="fr-FR" sz="18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2 heures  16h-18h</a:t>
                      </a:r>
                      <a:endParaRPr lang="fr-FR" sz="1800" i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Journée</a:t>
                      </a:r>
                      <a:endParaRPr lang="fr-FR" sz="18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Entre avril et juin 2025</a:t>
                      </a:r>
                      <a:endParaRPr lang="fr-FR" sz="18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6h </a:t>
                      </a:r>
                      <a:endParaRPr lang="fr-FR" sz="18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27" marR="508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72424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546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PÉRATEURS">
  <a:themeElements>
    <a:clrScheme name="Personnalisé 4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B41432"/>
      </a:accent2>
      <a:accent3>
        <a:srgbClr val="0F4E66"/>
      </a:accent3>
      <a:accent4>
        <a:srgbClr val="4E8542"/>
      </a:accent4>
      <a:accent5>
        <a:srgbClr val="604878"/>
      </a:accent5>
      <a:accent6>
        <a:srgbClr val="C19859"/>
      </a:accent6>
      <a:hlink>
        <a:srgbClr val="0070C0"/>
      </a:hlink>
      <a:folHlink>
        <a:srgbClr val="B26B02"/>
      </a:folHlink>
    </a:clrScheme>
    <a:fontScheme name="Personnalisé 2">
      <a:majorFont>
        <a:latin typeface="Arial Narrow"/>
        <a:ea typeface="Arial"/>
        <a:cs typeface="Arial"/>
      </a:majorFont>
      <a:minorFont>
        <a:latin typeface="Arial Narrow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Modèle Powerpoint 2018 Rectorat</Template>
  <TotalTime>4034</TotalTime>
  <Words>1501</Words>
  <Application>Microsoft Office PowerPoint</Application>
  <PresentationFormat>Grand écran</PresentationFormat>
  <Paragraphs>387</Paragraphs>
  <Slides>18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18</vt:i4>
      </vt:variant>
    </vt:vector>
  </HeadingPairs>
  <TitlesOfParts>
    <vt:vector size="28" baseType="lpstr">
      <vt:lpstr>Arial</vt:lpstr>
      <vt:lpstr>Arial Black</vt:lpstr>
      <vt:lpstr>Arial Narrow</vt:lpstr>
      <vt:lpstr>Calibri</vt:lpstr>
      <vt:lpstr>Calibri Light</vt:lpstr>
      <vt:lpstr>Marianne</vt:lpstr>
      <vt:lpstr>Times New Roman</vt:lpstr>
      <vt:lpstr>Wingdings</vt:lpstr>
      <vt:lpstr>1_Thème Office</vt:lpstr>
      <vt:lpstr>OPÉRATEURS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Optimiser la qualité d’une requête</vt:lpstr>
      <vt:lpstr>Les biais de l’IA</vt:lpstr>
      <vt:lpstr>   Expérimenter une intelligence artificielle</vt:lpstr>
      <vt:lpstr>   Préparer des activités de rentrée, d’enrôlement des élèves</vt:lpstr>
      <vt:lpstr>Présentation PowerPoint</vt:lpstr>
    </vt:vector>
  </TitlesOfParts>
  <Company>ACADEMIE DE LYON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cvercueil-simion</dc:creator>
  <cp:lastModifiedBy>njoret</cp:lastModifiedBy>
  <cp:revision>138</cp:revision>
  <dcterms:created xsi:type="dcterms:W3CDTF">2018-08-21T13:41:36Z</dcterms:created>
  <dcterms:modified xsi:type="dcterms:W3CDTF">2025-06-16T10:35:58Z</dcterms:modified>
</cp:coreProperties>
</file>