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7" r:id="rId2"/>
  </p:sldMasterIdLst>
  <p:notesMasterIdLst>
    <p:notesMasterId r:id="rId45"/>
  </p:notesMasterIdLst>
  <p:sldIdLst>
    <p:sldId id="256" r:id="rId3"/>
    <p:sldId id="257" r:id="rId4"/>
    <p:sldId id="258" r:id="rId5"/>
    <p:sldId id="309" r:id="rId6"/>
    <p:sldId id="266" r:id="rId7"/>
    <p:sldId id="310" r:id="rId8"/>
    <p:sldId id="318" r:id="rId9"/>
    <p:sldId id="320" r:id="rId10"/>
    <p:sldId id="321" r:id="rId11"/>
    <p:sldId id="323" r:id="rId12"/>
    <p:sldId id="324" r:id="rId13"/>
    <p:sldId id="325" r:id="rId14"/>
    <p:sldId id="329" r:id="rId15"/>
    <p:sldId id="330" r:id="rId16"/>
    <p:sldId id="331" r:id="rId17"/>
    <p:sldId id="332" r:id="rId18"/>
    <p:sldId id="372" r:id="rId19"/>
    <p:sldId id="333" r:id="rId20"/>
    <p:sldId id="334" r:id="rId21"/>
    <p:sldId id="370" r:id="rId22"/>
    <p:sldId id="362" r:id="rId23"/>
    <p:sldId id="347" r:id="rId24"/>
    <p:sldId id="348" r:id="rId25"/>
    <p:sldId id="349" r:id="rId26"/>
    <p:sldId id="350" r:id="rId27"/>
    <p:sldId id="351" r:id="rId28"/>
    <p:sldId id="335" r:id="rId29"/>
    <p:sldId id="340" r:id="rId30"/>
    <p:sldId id="373" r:id="rId31"/>
    <p:sldId id="342" r:id="rId32"/>
    <p:sldId id="343" r:id="rId33"/>
    <p:sldId id="345" r:id="rId34"/>
    <p:sldId id="363" r:id="rId35"/>
    <p:sldId id="364" r:id="rId36"/>
    <p:sldId id="365" r:id="rId37"/>
    <p:sldId id="366" r:id="rId38"/>
    <p:sldId id="367" r:id="rId39"/>
    <p:sldId id="369" r:id="rId40"/>
    <p:sldId id="374" r:id="rId41"/>
    <p:sldId id="283" r:id="rId42"/>
    <p:sldId id="298" r:id="rId43"/>
    <p:sldId id="322" r:id="rId44"/>
  </p:sldIdLst>
  <p:sldSz cx="9144000" cy="5143500" type="screen16x9"/>
  <p:notesSz cx="9144000" cy="5143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A7D"/>
    <a:srgbClr val="E6E9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852" y="90"/>
      </p:cViewPr>
      <p:guideLst>
        <p:guide orient="horz" pos="1620"/>
        <p:guide orient="horz" pos="191"/>
        <p:guide orient="horz" pos="854"/>
        <p:guide orient="horz" pos="821"/>
        <p:guide orient="horz" pos="3049"/>
        <p:guide orient="horz" pos="3151"/>
        <p:guide pos="2880"/>
        <p:guide pos="476"/>
        <p:guide pos="5193"/>
        <p:guide pos="54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66482-8203-49F9-A189-3909E3B307B1}"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fr-FR"/>
        </a:p>
      </dgm:t>
    </dgm:pt>
    <dgm:pt modelId="{94B73B5E-DAA6-4943-894B-1864923EE67C}">
      <dgm:prSet phldrT="[Texte]" custT="1"/>
      <dgm:spPr/>
      <dgm:t>
        <a:bodyPr/>
        <a:lstStyle/>
        <a:p>
          <a:r>
            <a:rPr lang="fr-FR" sz="1900" dirty="0" smtClean="0">
              <a:solidFill>
                <a:schemeClr val="tx1"/>
              </a:solidFill>
            </a:rPr>
            <a:t>Rappels : PFMP, attestations de compétences</a:t>
          </a:r>
        </a:p>
      </dgm:t>
    </dgm:pt>
    <dgm:pt modelId="{00F62015-D98F-42C4-8B4F-D1645476033C}" type="parTrans" cxnId="{8B86DDBB-45A8-419B-A53E-BF075CFCCF8F}">
      <dgm:prSet/>
      <dgm:spPr/>
      <dgm:t>
        <a:bodyPr/>
        <a:lstStyle/>
        <a:p>
          <a:endParaRPr lang="fr-FR" sz="1900">
            <a:solidFill>
              <a:schemeClr val="tx1"/>
            </a:solidFill>
          </a:endParaRPr>
        </a:p>
      </dgm:t>
    </dgm:pt>
    <dgm:pt modelId="{91F24BBC-4060-42D0-8066-C40084CBBF88}" type="sibTrans" cxnId="{8B86DDBB-45A8-419B-A53E-BF075CFCCF8F}">
      <dgm:prSet/>
      <dgm:spPr/>
      <dgm:t>
        <a:bodyPr/>
        <a:lstStyle/>
        <a:p>
          <a:endParaRPr lang="fr-FR" sz="1900">
            <a:solidFill>
              <a:schemeClr val="tx1"/>
            </a:solidFill>
          </a:endParaRPr>
        </a:p>
      </dgm:t>
    </dgm:pt>
    <dgm:pt modelId="{CE2AB1AE-1B39-4C6B-BC64-B6867EAE2A62}">
      <dgm:prSet phldrT="[Texte]" custT="1"/>
      <dgm:spPr/>
      <dgm:t>
        <a:bodyPr/>
        <a:lstStyle/>
        <a:p>
          <a:r>
            <a:rPr lang="fr-FR" sz="1900" dirty="0" smtClean="0">
              <a:solidFill>
                <a:schemeClr val="tx1"/>
              </a:solidFill>
            </a:rPr>
            <a:t>Bilan BCP, BP ECP, BTS MECP</a:t>
          </a:r>
          <a:endParaRPr lang="fr-FR" sz="1900" dirty="0">
            <a:solidFill>
              <a:schemeClr val="tx1"/>
            </a:solidFill>
          </a:endParaRPr>
        </a:p>
      </dgm:t>
    </dgm:pt>
    <dgm:pt modelId="{1EE1D001-69EE-4E82-8B97-D0E0B00CC8DF}" type="parTrans" cxnId="{CB4423C9-73EF-457E-A24A-3774ACD93B16}">
      <dgm:prSet/>
      <dgm:spPr/>
      <dgm:t>
        <a:bodyPr/>
        <a:lstStyle/>
        <a:p>
          <a:endParaRPr lang="fr-FR" sz="1900">
            <a:solidFill>
              <a:schemeClr val="tx1"/>
            </a:solidFill>
          </a:endParaRPr>
        </a:p>
      </dgm:t>
    </dgm:pt>
    <dgm:pt modelId="{C1C18967-9CE1-41CD-9E47-183D82AEC6F9}" type="sibTrans" cxnId="{CB4423C9-73EF-457E-A24A-3774ACD93B16}">
      <dgm:prSet/>
      <dgm:spPr/>
      <dgm:t>
        <a:bodyPr/>
        <a:lstStyle/>
        <a:p>
          <a:endParaRPr lang="fr-FR" sz="1900">
            <a:solidFill>
              <a:schemeClr val="tx1"/>
            </a:solidFill>
          </a:endParaRPr>
        </a:p>
      </dgm:t>
    </dgm:pt>
    <dgm:pt modelId="{E5B32462-AF67-49EF-AFC9-E83F0B322117}">
      <dgm:prSet phldrT="[Texte]" custT="1"/>
      <dgm:spPr/>
      <dgm:t>
        <a:bodyPr/>
        <a:lstStyle/>
        <a:p>
          <a:r>
            <a:rPr lang="fr-FR" sz="1900" dirty="0" smtClean="0">
              <a:solidFill>
                <a:schemeClr val="tx1"/>
              </a:solidFill>
            </a:rPr>
            <a:t>Professionnalisation des élèves</a:t>
          </a:r>
        </a:p>
      </dgm:t>
    </dgm:pt>
    <dgm:pt modelId="{83A400F3-3E80-4E25-8C84-8A64780C78CB}" type="parTrans" cxnId="{4C7DCF4C-3C36-4140-AC2F-4D5C56B3C4F4}">
      <dgm:prSet/>
      <dgm:spPr/>
      <dgm:t>
        <a:bodyPr/>
        <a:lstStyle/>
        <a:p>
          <a:endParaRPr lang="fr-FR" sz="1900"/>
        </a:p>
      </dgm:t>
    </dgm:pt>
    <dgm:pt modelId="{24FF31CD-6D07-4FC7-848F-31ACFECA20C6}" type="sibTrans" cxnId="{4C7DCF4C-3C36-4140-AC2F-4D5C56B3C4F4}">
      <dgm:prSet/>
      <dgm:spPr/>
      <dgm:t>
        <a:bodyPr/>
        <a:lstStyle/>
        <a:p>
          <a:endParaRPr lang="fr-FR" sz="1900"/>
        </a:p>
      </dgm:t>
    </dgm:pt>
    <dgm:pt modelId="{74BEA802-1E6D-4C07-9AEA-1F97E583C00A}">
      <dgm:prSet phldrT="[Texte]" custT="1"/>
      <dgm:spPr/>
      <dgm:t>
        <a:bodyPr/>
        <a:lstStyle/>
        <a:p>
          <a:r>
            <a:rPr lang="fr-FR" sz="1900" dirty="0" smtClean="0">
              <a:solidFill>
                <a:schemeClr val="tx1"/>
              </a:solidFill>
            </a:rPr>
            <a:t>Famille BBE</a:t>
          </a:r>
          <a:endParaRPr lang="fr-FR" sz="1900" dirty="0">
            <a:solidFill>
              <a:schemeClr val="tx1"/>
            </a:solidFill>
          </a:endParaRPr>
        </a:p>
      </dgm:t>
    </dgm:pt>
    <dgm:pt modelId="{8DFF8180-6651-450E-8A15-B675C18C197E}" type="parTrans" cxnId="{356D7B40-B707-4245-A77D-12B94FE45E56}">
      <dgm:prSet/>
      <dgm:spPr/>
      <dgm:t>
        <a:bodyPr/>
        <a:lstStyle/>
        <a:p>
          <a:endParaRPr lang="fr-FR" sz="1900"/>
        </a:p>
      </dgm:t>
    </dgm:pt>
    <dgm:pt modelId="{10E5BAC3-FACD-42D2-9C32-BDC455221053}" type="sibTrans" cxnId="{356D7B40-B707-4245-A77D-12B94FE45E56}">
      <dgm:prSet/>
      <dgm:spPr/>
      <dgm:t>
        <a:bodyPr/>
        <a:lstStyle/>
        <a:p>
          <a:endParaRPr lang="fr-FR" sz="1900"/>
        </a:p>
      </dgm:t>
    </dgm:pt>
    <dgm:pt modelId="{9A77E8BF-8BB5-4167-A267-09869DE66E39}">
      <dgm:prSet phldrT="[Texte]" custT="1"/>
      <dgm:spPr/>
      <dgm:t>
        <a:bodyPr/>
        <a:lstStyle/>
        <a:p>
          <a:r>
            <a:rPr lang="fr-FR" sz="1900" dirty="0" smtClean="0">
              <a:solidFill>
                <a:schemeClr val="tx1"/>
              </a:solidFill>
            </a:rPr>
            <a:t>L’IA au service des enseignants d’esthétique</a:t>
          </a:r>
          <a:endParaRPr lang="fr-FR" sz="1900" dirty="0">
            <a:solidFill>
              <a:schemeClr val="tx1"/>
            </a:solidFill>
          </a:endParaRPr>
        </a:p>
      </dgm:t>
    </dgm:pt>
    <dgm:pt modelId="{0FC4BC04-CC9D-420C-A052-47952033C565}" type="parTrans" cxnId="{0EA8B96A-673C-4C4E-9C33-12AEA2065849}">
      <dgm:prSet/>
      <dgm:spPr/>
      <dgm:t>
        <a:bodyPr/>
        <a:lstStyle/>
        <a:p>
          <a:endParaRPr lang="fr-FR" sz="1900"/>
        </a:p>
      </dgm:t>
    </dgm:pt>
    <dgm:pt modelId="{35ED47D1-9C2D-45F6-B8BA-D2B927A19D10}" type="sibTrans" cxnId="{0EA8B96A-673C-4C4E-9C33-12AEA2065849}">
      <dgm:prSet/>
      <dgm:spPr/>
      <dgm:t>
        <a:bodyPr/>
        <a:lstStyle/>
        <a:p>
          <a:endParaRPr lang="fr-FR" sz="1900"/>
        </a:p>
      </dgm:t>
    </dgm:pt>
    <dgm:pt modelId="{1CE0F0B5-9100-4311-B163-FD983A9F871F}">
      <dgm:prSet phldrT="[Texte]" custT="1"/>
      <dgm:spPr/>
      <dgm:t>
        <a:bodyPr/>
        <a:lstStyle/>
        <a:p>
          <a:r>
            <a:rPr lang="fr-FR" sz="1900" dirty="0" smtClean="0">
              <a:solidFill>
                <a:schemeClr val="tx1"/>
              </a:solidFill>
            </a:rPr>
            <a:t>Nouveautés dans le secteur de l’esthétique</a:t>
          </a:r>
          <a:endParaRPr lang="fr-FR" sz="1900" dirty="0">
            <a:solidFill>
              <a:schemeClr val="tx1"/>
            </a:solidFill>
          </a:endParaRPr>
        </a:p>
      </dgm:t>
    </dgm:pt>
    <dgm:pt modelId="{54756255-0F61-4B15-98F1-39EA645ACCD6}" type="parTrans" cxnId="{D3F4A896-CDFB-43FC-BCB3-BCE2D9866D56}">
      <dgm:prSet/>
      <dgm:spPr/>
      <dgm:t>
        <a:bodyPr/>
        <a:lstStyle/>
        <a:p>
          <a:endParaRPr lang="fr-FR" sz="1900"/>
        </a:p>
      </dgm:t>
    </dgm:pt>
    <dgm:pt modelId="{8E22EE84-2896-4064-89DB-EA45CF0F97C9}" type="sibTrans" cxnId="{D3F4A896-CDFB-43FC-BCB3-BCE2D9866D56}">
      <dgm:prSet/>
      <dgm:spPr/>
      <dgm:t>
        <a:bodyPr/>
        <a:lstStyle/>
        <a:p>
          <a:endParaRPr lang="fr-FR" sz="1900"/>
        </a:p>
      </dgm:t>
    </dgm:pt>
    <dgm:pt modelId="{555AD727-33B1-49E2-BE49-BCD927099BB5}">
      <dgm:prSet phldrT="[Texte]" custT="1"/>
      <dgm:spPr/>
      <dgm:t>
        <a:bodyPr/>
        <a:lstStyle/>
        <a:p>
          <a:r>
            <a:rPr lang="fr-FR" sz="1900" dirty="0" smtClean="0">
              <a:solidFill>
                <a:schemeClr val="tx1"/>
              </a:solidFill>
            </a:rPr>
            <a:t>Bourse de 1</a:t>
          </a:r>
          <a:r>
            <a:rPr lang="fr-FR" sz="1900" baseline="30000" dirty="0" smtClean="0">
              <a:solidFill>
                <a:schemeClr val="tx1"/>
              </a:solidFill>
            </a:rPr>
            <a:t>er</a:t>
          </a:r>
          <a:r>
            <a:rPr lang="fr-FR" sz="1900" dirty="0" smtClean="0">
              <a:solidFill>
                <a:schemeClr val="tx1"/>
              </a:solidFill>
            </a:rPr>
            <a:t> équipement et nouveaux équipements</a:t>
          </a:r>
        </a:p>
      </dgm:t>
    </dgm:pt>
    <dgm:pt modelId="{960A154A-6314-4686-9791-B7D42910EA66}" type="parTrans" cxnId="{1713582B-E6A0-432A-BC5E-3694DE8E856F}">
      <dgm:prSet/>
      <dgm:spPr/>
      <dgm:t>
        <a:bodyPr/>
        <a:lstStyle/>
        <a:p>
          <a:endParaRPr lang="fr-FR" sz="1900"/>
        </a:p>
      </dgm:t>
    </dgm:pt>
    <dgm:pt modelId="{54C1F762-2000-454E-97C1-FDDC0A9D72F8}" type="sibTrans" cxnId="{1713582B-E6A0-432A-BC5E-3694DE8E856F}">
      <dgm:prSet/>
      <dgm:spPr/>
      <dgm:t>
        <a:bodyPr/>
        <a:lstStyle/>
        <a:p>
          <a:endParaRPr lang="fr-FR" sz="1900"/>
        </a:p>
      </dgm:t>
    </dgm:pt>
    <dgm:pt modelId="{E4158F90-D1AB-4EA3-8A6E-40B296AAACD6}" type="pres">
      <dgm:prSet presAssocID="{BCE66482-8203-49F9-A189-3909E3B307B1}" presName="Name0" presStyleCnt="0">
        <dgm:presLayoutVars>
          <dgm:chMax val="7"/>
          <dgm:chPref val="7"/>
          <dgm:dir/>
        </dgm:presLayoutVars>
      </dgm:prSet>
      <dgm:spPr/>
      <dgm:t>
        <a:bodyPr/>
        <a:lstStyle/>
        <a:p>
          <a:endParaRPr lang="fr-FR"/>
        </a:p>
      </dgm:t>
    </dgm:pt>
    <dgm:pt modelId="{7743629D-8F5C-469C-A6E7-DF85BFF8B61A}" type="pres">
      <dgm:prSet presAssocID="{BCE66482-8203-49F9-A189-3909E3B307B1}" presName="Name1" presStyleCnt="0"/>
      <dgm:spPr/>
    </dgm:pt>
    <dgm:pt modelId="{DEAB0F13-70C0-4C74-AFB7-B89B6245F276}" type="pres">
      <dgm:prSet presAssocID="{BCE66482-8203-49F9-A189-3909E3B307B1}" presName="cycle" presStyleCnt="0"/>
      <dgm:spPr/>
    </dgm:pt>
    <dgm:pt modelId="{D8E457F8-1332-4A55-8D86-32637F56A885}" type="pres">
      <dgm:prSet presAssocID="{BCE66482-8203-49F9-A189-3909E3B307B1}" presName="srcNode" presStyleLbl="node1" presStyleIdx="0" presStyleCnt="7"/>
      <dgm:spPr/>
    </dgm:pt>
    <dgm:pt modelId="{8C45A84B-7A39-46F0-A8C2-67DC5142AC37}" type="pres">
      <dgm:prSet presAssocID="{BCE66482-8203-49F9-A189-3909E3B307B1}" presName="conn" presStyleLbl="parChTrans1D2" presStyleIdx="0" presStyleCnt="1"/>
      <dgm:spPr/>
      <dgm:t>
        <a:bodyPr/>
        <a:lstStyle/>
        <a:p>
          <a:endParaRPr lang="fr-FR"/>
        </a:p>
      </dgm:t>
    </dgm:pt>
    <dgm:pt modelId="{EBC93BDA-339C-4915-AB89-DA2A9DFB3E59}" type="pres">
      <dgm:prSet presAssocID="{BCE66482-8203-49F9-A189-3909E3B307B1}" presName="extraNode" presStyleLbl="node1" presStyleIdx="0" presStyleCnt="7"/>
      <dgm:spPr/>
    </dgm:pt>
    <dgm:pt modelId="{56BF100C-6520-45A9-936A-92D166F7C343}" type="pres">
      <dgm:prSet presAssocID="{BCE66482-8203-49F9-A189-3909E3B307B1}" presName="dstNode" presStyleLbl="node1" presStyleIdx="0" presStyleCnt="7"/>
      <dgm:spPr/>
    </dgm:pt>
    <dgm:pt modelId="{F5DF0A00-833D-4E93-A63D-E7F1399BF26D}" type="pres">
      <dgm:prSet presAssocID="{1CE0F0B5-9100-4311-B163-FD983A9F871F}" presName="text_1" presStyleLbl="node1" presStyleIdx="0" presStyleCnt="7">
        <dgm:presLayoutVars>
          <dgm:bulletEnabled val="1"/>
        </dgm:presLayoutVars>
      </dgm:prSet>
      <dgm:spPr/>
      <dgm:t>
        <a:bodyPr/>
        <a:lstStyle/>
        <a:p>
          <a:endParaRPr lang="fr-FR"/>
        </a:p>
      </dgm:t>
    </dgm:pt>
    <dgm:pt modelId="{5FFCCA0C-9387-42DE-9B3A-CAD0B5BB9E86}" type="pres">
      <dgm:prSet presAssocID="{1CE0F0B5-9100-4311-B163-FD983A9F871F}" presName="accent_1" presStyleCnt="0"/>
      <dgm:spPr/>
    </dgm:pt>
    <dgm:pt modelId="{61C39C0D-EA71-418D-873E-4650B23126C9}" type="pres">
      <dgm:prSet presAssocID="{1CE0F0B5-9100-4311-B163-FD983A9F871F}" presName="accentRepeatNode" presStyleLbl="solidFgAcc1" presStyleIdx="0" presStyleCnt="7"/>
      <dgm:spPr/>
    </dgm:pt>
    <dgm:pt modelId="{5D00C149-F9ED-4CBE-B82E-0847B63DD25C}" type="pres">
      <dgm:prSet presAssocID="{94B73B5E-DAA6-4943-894B-1864923EE67C}" presName="text_2" presStyleLbl="node1" presStyleIdx="1" presStyleCnt="7" custScaleY="128917">
        <dgm:presLayoutVars>
          <dgm:bulletEnabled val="1"/>
        </dgm:presLayoutVars>
      </dgm:prSet>
      <dgm:spPr/>
      <dgm:t>
        <a:bodyPr/>
        <a:lstStyle/>
        <a:p>
          <a:endParaRPr lang="fr-FR"/>
        </a:p>
      </dgm:t>
    </dgm:pt>
    <dgm:pt modelId="{00CE57A3-696E-437B-A825-21E74230EE09}" type="pres">
      <dgm:prSet presAssocID="{94B73B5E-DAA6-4943-894B-1864923EE67C}" presName="accent_2" presStyleCnt="0"/>
      <dgm:spPr/>
    </dgm:pt>
    <dgm:pt modelId="{1E418A6E-8F6A-4AFC-8590-39C2F3A331DC}" type="pres">
      <dgm:prSet presAssocID="{94B73B5E-DAA6-4943-894B-1864923EE67C}" presName="accentRepeatNode" presStyleLbl="solidFgAcc1" presStyleIdx="1" presStyleCnt="7"/>
      <dgm:spPr/>
    </dgm:pt>
    <dgm:pt modelId="{9C373FD8-E24D-4BFE-B6B2-257E4BB2ADB0}" type="pres">
      <dgm:prSet presAssocID="{555AD727-33B1-49E2-BE49-BCD927099BB5}" presName="text_3" presStyleLbl="node1" presStyleIdx="2" presStyleCnt="7" custLinFactNeighborX="26" custLinFactNeighborY="2406">
        <dgm:presLayoutVars>
          <dgm:bulletEnabled val="1"/>
        </dgm:presLayoutVars>
      </dgm:prSet>
      <dgm:spPr/>
      <dgm:t>
        <a:bodyPr/>
        <a:lstStyle/>
        <a:p>
          <a:endParaRPr lang="fr-FR"/>
        </a:p>
      </dgm:t>
    </dgm:pt>
    <dgm:pt modelId="{EA1391E0-D010-4F30-BAE0-82DC95F9A353}" type="pres">
      <dgm:prSet presAssocID="{555AD727-33B1-49E2-BE49-BCD927099BB5}" presName="accent_3" presStyleCnt="0"/>
      <dgm:spPr/>
    </dgm:pt>
    <dgm:pt modelId="{B5448429-AB69-4C92-A15A-2BB6120FE342}" type="pres">
      <dgm:prSet presAssocID="{555AD727-33B1-49E2-BE49-BCD927099BB5}" presName="accentRepeatNode" presStyleLbl="solidFgAcc1" presStyleIdx="2" presStyleCnt="7"/>
      <dgm:spPr/>
    </dgm:pt>
    <dgm:pt modelId="{2DFBD1A7-42C0-4BA6-A0CE-8A9063AED216}" type="pres">
      <dgm:prSet presAssocID="{E5B32462-AF67-49EF-AFC9-E83F0B322117}" presName="text_4" presStyleLbl="node1" presStyleIdx="3" presStyleCnt="7">
        <dgm:presLayoutVars>
          <dgm:bulletEnabled val="1"/>
        </dgm:presLayoutVars>
      </dgm:prSet>
      <dgm:spPr/>
      <dgm:t>
        <a:bodyPr/>
        <a:lstStyle/>
        <a:p>
          <a:endParaRPr lang="fr-FR"/>
        </a:p>
      </dgm:t>
    </dgm:pt>
    <dgm:pt modelId="{C49676C3-321D-4BEA-874C-674F20883CE0}" type="pres">
      <dgm:prSet presAssocID="{E5B32462-AF67-49EF-AFC9-E83F0B322117}" presName="accent_4" presStyleCnt="0"/>
      <dgm:spPr/>
    </dgm:pt>
    <dgm:pt modelId="{C27491AB-A644-4B9F-9365-D29611B3CB06}" type="pres">
      <dgm:prSet presAssocID="{E5B32462-AF67-49EF-AFC9-E83F0B322117}" presName="accentRepeatNode" presStyleLbl="solidFgAcc1" presStyleIdx="3" presStyleCnt="7"/>
      <dgm:spPr/>
    </dgm:pt>
    <dgm:pt modelId="{16040E28-2888-4465-935F-21DD33F59704}" type="pres">
      <dgm:prSet presAssocID="{CE2AB1AE-1B39-4C6B-BC64-B6867EAE2A62}" presName="text_5" presStyleLbl="node1" presStyleIdx="4" presStyleCnt="7">
        <dgm:presLayoutVars>
          <dgm:bulletEnabled val="1"/>
        </dgm:presLayoutVars>
      </dgm:prSet>
      <dgm:spPr/>
      <dgm:t>
        <a:bodyPr/>
        <a:lstStyle/>
        <a:p>
          <a:endParaRPr lang="fr-FR"/>
        </a:p>
      </dgm:t>
    </dgm:pt>
    <dgm:pt modelId="{27E05B72-BC45-4DEB-9452-A8E995A76298}" type="pres">
      <dgm:prSet presAssocID="{CE2AB1AE-1B39-4C6B-BC64-B6867EAE2A62}" presName="accent_5" presStyleCnt="0"/>
      <dgm:spPr/>
    </dgm:pt>
    <dgm:pt modelId="{72A7C1F7-CBD7-4469-AF1B-DCB17B54591C}" type="pres">
      <dgm:prSet presAssocID="{CE2AB1AE-1B39-4C6B-BC64-B6867EAE2A62}" presName="accentRepeatNode" presStyleLbl="solidFgAcc1" presStyleIdx="4" presStyleCnt="7"/>
      <dgm:spPr/>
    </dgm:pt>
    <dgm:pt modelId="{ADEC70B8-516E-461D-9DE0-4498A56E13A8}" type="pres">
      <dgm:prSet presAssocID="{74BEA802-1E6D-4C07-9AEA-1F97E583C00A}" presName="text_6" presStyleLbl="node1" presStyleIdx="5" presStyleCnt="7">
        <dgm:presLayoutVars>
          <dgm:bulletEnabled val="1"/>
        </dgm:presLayoutVars>
      </dgm:prSet>
      <dgm:spPr/>
      <dgm:t>
        <a:bodyPr/>
        <a:lstStyle/>
        <a:p>
          <a:endParaRPr lang="fr-FR"/>
        </a:p>
      </dgm:t>
    </dgm:pt>
    <dgm:pt modelId="{6BFB71C9-7C99-4BEC-912E-A3F11254748F}" type="pres">
      <dgm:prSet presAssocID="{74BEA802-1E6D-4C07-9AEA-1F97E583C00A}" presName="accent_6" presStyleCnt="0"/>
      <dgm:spPr/>
    </dgm:pt>
    <dgm:pt modelId="{45530316-8523-4D54-AB0A-8F598CC5A4F9}" type="pres">
      <dgm:prSet presAssocID="{74BEA802-1E6D-4C07-9AEA-1F97E583C00A}" presName="accentRepeatNode" presStyleLbl="solidFgAcc1" presStyleIdx="5" presStyleCnt="7"/>
      <dgm:spPr/>
    </dgm:pt>
    <dgm:pt modelId="{A4D19F79-9927-4045-A1E6-6C7B2D0CBC8A}" type="pres">
      <dgm:prSet presAssocID="{9A77E8BF-8BB5-4167-A267-09869DE66E39}" presName="text_7" presStyleLbl="node1" presStyleIdx="6" presStyleCnt="7">
        <dgm:presLayoutVars>
          <dgm:bulletEnabled val="1"/>
        </dgm:presLayoutVars>
      </dgm:prSet>
      <dgm:spPr/>
      <dgm:t>
        <a:bodyPr/>
        <a:lstStyle/>
        <a:p>
          <a:endParaRPr lang="fr-FR"/>
        </a:p>
      </dgm:t>
    </dgm:pt>
    <dgm:pt modelId="{6D9DE929-1E92-4474-8596-5A2EA2904878}" type="pres">
      <dgm:prSet presAssocID="{9A77E8BF-8BB5-4167-A267-09869DE66E39}" presName="accent_7" presStyleCnt="0"/>
      <dgm:spPr/>
    </dgm:pt>
    <dgm:pt modelId="{B37F7C7B-7195-4FEB-8293-1CA6172FB166}" type="pres">
      <dgm:prSet presAssocID="{9A77E8BF-8BB5-4167-A267-09869DE66E39}" presName="accentRepeatNode" presStyleLbl="solidFgAcc1" presStyleIdx="6" presStyleCnt="7"/>
      <dgm:spPr/>
    </dgm:pt>
  </dgm:ptLst>
  <dgm:cxnLst>
    <dgm:cxn modelId="{0EA8B96A-673C-4C4E-9C33-12AEA2065849}" srcId="{BCE66482-8203-49F9-A189-3909E3B307B1}" destId="{9A77E8BF-8BB5-4167-A267-09869DE66E39}" srcOrd="6" destOrd="0" parTransId="{0FC4BC04-CC9D-420C-A052-47952033C565}" sibTransId="{35ED47D1-9C2D-45F6-B8BA-D2B927A19D10}"/>
    <dgm:cxn modelId="{9E81A195-49A4-43C4-BA4B-9CE5F32277C7}" type="presOf" srcId="{8E22EE84-2896-4064-89DB-EA45CF0F97C9}" destId="{8C45A84B-7A39-46F0-A8C2-67DC5142AC37}" srcOrd="0" destOrd="0" presId="urn:microsoft.com/office/officeart/2008/layout/VerticalCurvedList"/>
    <dgm:cxn modelId="{356D7B40-B707-4245-A77D-12B94FE45E56}" srcId="{BCE66482-8203-49F9-A189-3909E3B307B1}" destId="{74BEA802-1E6D-4C07-9AEA-1F97E583C00A}" srcOrd="5" destOrd="0" parTransId="{8DFF8180-6651-450E-8A15-B675C18C197E}" sibTransId="{10E5BAC3-FACD-42D2-9C32-BDC455221053}"/>
    <dgm:cxn modelId="{9F00EC7C-7194-4B30-8E4A-21B07FA75CB6}" type="presOf" srcId="{555AD727-33B1-49E2-BE49-BCD927099BB5}" destId="{9C373FD8-E24D-4BFE-B6B2-257E4BB2ADB0}" srcOrd="0" destOrd="0" presId="urn:microsoft.com/office/officeart/2008/layout/VerticalCurvedList"/>
    <dgm:cxn modelId="{DA16829E-6C99-494F-955A-36E6A9B771EE}" type="presOf" srcId="{9A77E8BF-8BB5-4167-A267-09869DE66E39}" destId="{A4D19F79-9927-4045-A1E6-6C7B2D0CBC8A}" srcOrd="0" destOrd="0" presId="urn:microsoft.com/office/officeart/2008/layout/VerticalCurvedList"/>
    <dgm:cxn modelId="{072F32CF-68C4-4A16-8739-FF03F87DBFFC}" type="presOf" srcId="{1CE0F0B5-9100-4311-B163-FD983A9F871F}" destId="{F5DF0A00-833D-4E93-A63D-E7F1399BF26D}" srcOrd="0" destOrd="0" presId="urn:microsoft.com/office/officeart/2008/layout/VerticalCurvedList"/>
    <dgm:cxn modelId="{8B86DDBB-45A8-419B-A53E-BF075CFCCF8F}" srcId="{BCE66482-8203-49F9-A189-3909E3B307B1}" destId="{94B73B5E-DAA6-4943-894B-1864923EE67C}" srcOrd="1" destOrd="0" parTransId="{00F62015-D98F-42C4-8B4F-D1645476033C}" sibTransId="{91F24BBC-4060-42D0-8066-C40084CBBF88}"/>
    <dgm:cxn modelId="{1C7F0804-93B4-44EC-964A-DE634A65CD42}" type="presOf" srcId="{BCE66482-8203-49F9-A189-3909E3B307B1}" destId="{E4158F90-D1AB-4EA3-8A6E-40B296AAACD6}" srcOrd="0" destOrd="0" presId="urn:microsoft.com/office/officeart/2008/layout/VerticalCurvedList"/>
    <dgm:cxn modelId="{1713582B-E6A0-432A-BC5E-3694DE8E856F}" srcId="{BCE66482-8203-49F9-A189-3909E3B307B1}" destId="{555AD727-33B1-49E2-BE49-BCD927099BB5}" srcOrd="2" destOrd="0" parTransId="{960A154A-6314-4686-9791-B7D42910EA66}" sibTransId="{54C1F762-2000-454E-97C1-FDDC0A9D72F8}"/>
    <dgm:cxn modelId="{4C7DCF4C-3C36-4140-AC2F-4D5C56B3C4F4}" srcId="{BCE66482-8203-49F9-A189-3909E3B307B1}" destId="{E5B32462-AF67-49EF-AFC9-E83F0B322117}" srcOrd="3" destOrd="0" parTransId="{83A400F3-3E80-4E25-8C84-8A64780C78CB}" sibTransId="{24FF31CD-6D07-4FC7-848F-31ACFECA20C6}"/>
    <dgm:cxn modelId="{55685460-EC24-423A-9792-9EE20CD86EA3}" type="presOf" srcId="{94B73B5E-DAA6-4943-894B-1864923EE67C}" destId="{5D00C149-F9ED-4CBE-B82E-0847B63DD25C}" srcOrd="0" destOrd="0" presId="urn:microsoft.com/office/officeart/2008/layout/VerticalCurvedList"/>
    <dgm:cxn modelId="{CB4423C9-73EF-457E-A24A-3774ACD93B16}" srcId="{BCE66482-8203-49F9-A189-3909E3B307B1}" destId="{CE2AB1AE-1B39-4C6B-BC64-B6867EAE2A62}" srcOrd="4" destOrd="0" parTransId="{1EE1D001-69EE-4E82-8B97-D0E0B00CC8DF}" sibTransId="{C1C18967-9CE1-41CD-9E47-183D82AEC6F9}"/>
    <dgm:cxn modelId="{E13C2FFA-E723-4FD7-84EA-0E8FDA8D7D18}" type="presOf" srcId="{E5B32462-AF67-49EF-AFC9-E83F0B322117}" destId="{2DFBD1A7-42C0-4BA6-A0CE-8A9063AED216}" srcOrd="0" destOrd="0" presId="urn:microsoft.com/office/officeart/2008/layout/VerticalCurvedList"/>
    <dgm:cxn modelId="{9FF7741F-B0F9-4046-84D2-0F9A6E4938DE}" type="presOf" srcId="{74BEA802-1E6D-4C07-9AEA-1F97E583C00A}" destId="{ADEC70B8-516E-461D-9DE0-4498A56E13A8}" srcOrd="0" destOrd="0" presId="urn:microsoft.com/office/officeart/2008/layout/VerticalCurvedList"/>
    <dgm:cxn modelId="{50FD4C34-7702-4BD5-9B3D-8541F12EB244}" type="presOf" srcId="{CE2AB1AE-1B39-4C6B-BC64-B6867EAE2A62}" destId="{16040E28-2888-4465-935F-21DD33F59704}" srcOrd="0" destOrd="0" presId="urn:microsoft.com/office/officeart/2008/layout/VerticalCurvedList"/>
    <dgm:cxn modelId="{D3F4A896-CDFB-43FC-BCB3-BCE2D9866D56}" srcId="{BCE66482-8203-49F9-A189-3909E3B307B1}" destId="{1CE0F0B5-9100-4311-B163-FD983A9F871F}" srcOrd="0" destOrd="0" parTransId="{54756255-0F61-4B15-98F1-39EA645ACCD6}" sibTransId="{8E22EE84-2896-4064-89DB-EA45CF0F97C9}"/>
    <dgm:cxn modelId="{47D8F8F1-1E1B-4ECD-BA8B-3009F2B750EC}" type="presParOf" srcId="{E4158F90-D1AB-4EA3-8A6E-40B296AAACD6}" destId="{7743629D-8F5C-469C-A6E7-DF85BFF8B61A}" srcOrd="0" destOrd="0" presId="urn:microsoft.com/office/officeart/2008/layout/VerticalCurvedList"/>
    <dgm:cxn modelId="{EB4D529E-3519-4162-9698-D4385ECD6D9F}" type="presParOf" srcId="{7743629D-8F5C-469C-A6E7-DF85BFF8B61A}" destId="{DEAB0F13-70C0-4C74-AFB7-B89B6245F276}" srcOrd="0" destOrd="0" presId="urn:microsoft.com/office/officeart/2008/layout/VerticalCurvedList"/>
    <dgm:cxn modelId="{30A7A469-ADAE-433F-8E05-7CBB19D1B9BF}" type="presParOf" srcId="{DEAB0F13-70C0-4C74-AFB7-B89B6245F276}" destId="{D8E457F8-1332-4A55-8D86-32637F56A885}" srcOrd="0" destOrd="0" presId="urn:microsoft.com/office/officeart/2008/layout/VerticalCurvedList"/>
    <dgm:cxn modelId="{BE7794AF-BD48-478E-9635-EAD27E12DE19}" type="presParOf" srcId="{DEAB0F13-70C0-4C74-AFB7-B89B6245F276}" destId="{8C45A84B-7A39-46F0-A8C2-67DC5142AC37}" srcOrd="1" destOrd="0" presId="urn:microsoft.com/office/officeart/2008/layout/VerticalCurvedList"/>
    <dgm:cxn modelId="{2A35C385-E757-4E34-955A-79073A4BFEB9}" type="presParOf" srcId="{DEAB0F13-70C0-4C74-AFB7-B89B6245F276}" destId="{EBC93BDA-339C-4915-AB89-DA2A9DFB3E59}" srcOrd="2" destOrd="0" presId="urn:microsoft.com/office/officeart/2008/layout/VerticalCurvedList"/>
    <dgm:cxn modelId="{26F39F4C-8681-4320-87BA-D332A00AF3B7}" type="presParOf" srcId="{DEAB0F13-70C0-4C74-AFB7-B89B6245F276}" destId="{56BF100C-6520-45A9-936A-92D166F7C343}" srcOrd="3" destOrd="0" presId="urn:microsoft.com/office/officeart/2008/layout/VerticalCurvedList"/>
    <dgm:cxn modelId="{F5676221-21D5-4003-9B9D-A3F3D24941E3}" type="presParOf" srcId="{7743629D-8F5C-469C-A6E7-DF85BFF8B61A}" destId="{F5DF0A00-833D-4E93-A63D-E7F1399BF26D}" srcOrd="1" destOrd="0" presId="urn:microsoft.com/office/officeart/2008/layout/VerticalCurvedList"/>
    <dgm:cxn modelId="{BE95A399-7401-411A-BF98-B1DDCFA8CE16}" type="presParOf" srcId="{7743629D-8F5C-469C-A6E7-DF85BFF8B61A}" destId="{5FFCCA0C-9387-42DE-9B3A-CAD0B5BB9E86}" srcOrd="2" destOrd="0" presId="urn:microsoft.com/office/officeart/2008/layout/VerticalCurvedList"/>
    <dgm:cxn modelId="{C7E9ED4E-2267-42E2-83F4-C2003A1F563E}" type="presParOf" srcId="{5FFCCA0C-9387-42DE-9B3A-CAD0B5BB9E86}" destId="{61C39C0D-EA71-418D-873E-4650B23126C9}" srcOrd="0" destOrd="0" presId="urn:microsoft.com/office/officeart/2008/layout/VerticalCurvedList"/>
    <dgm:cxn modelId="{FC862734-8B2A-4D57-AAF2-296F4C9AF448}" type="presParOf" srcId="{7743629D-8F5C-469C-A6E7-DF85BFF8B61A}" destId="{5D00C149-F9ED-4CBE-B82E-0847B63DD25C}" srcOrd="3" destOrd="0" presId="urn:microsoft.com/office/officeart/2008/layout/VerticalCurvedList"/>
    <dgm:cxn modelId="{DEE135B0-4191-45AA-A903-EFE326CE0AFB}" type="presParOf" srcId="{7743629D-8F5C-469C-A6E7-DF85BFF8B61A}" destId="{00CE57A3-696E-437B-A825-21E74230EE09}" srcOrd="4" destOrd="0" presId="urn:microsoft.com/office/officeart/2008/layout/VerticalCurvedList"/>
    <dgm:cxn modelId="{483FE33E-2611-479C-AE8F-185B61037B9E}" type="presParOf" srcId="{00CE57A3-696E-437B-A825-21E74230EE09}" destId="{1E418A6E-8F6A-4AFC-8590-39C2F3A331DC}" srcOrd="0" destOrd="0" presId="urn:microsoft.com/office/officeart/2008/layout/VerticalCurvedList"/>
    <dgm:cxn modelId="{A5FB0B53-86A0-40D0-AAA3-58C2F2C0EBA4}" type="presParOf" srcId="{7743629D-8F5C-469C-A6E7-DF85BFF8B61A}" destId="{9C373FD8-E24D-4BFE-B6B2-257E4BB2ADB0}" srcOrd="5" destOrd="0" presId="urn:microsoft.com/office/officeart/2008/layout/VerticalCurvedList"/>
    <dgm:cxn modelId="{1E697B4D-6291-4BA0-BCE4-F4A7B974950F}" type="presParOf" srcId="{7743629D-8F5C-469C-A6E7-DF85BFF8B61A}" destId="{EA1391E0-D010-4F30-BAE0-82DC95F9A353}" srcOrd="6" destOrd="0" presId="urn:microsoft.com/office/officeart/2008/layout/VerticalCurvedList"/>
    <dgm:cxn modelId="{02857389-B24A-49D3-9D12-BA9A228EF98C}" type="presParOf" srcId="{EA1391E0-D010-4F30-BAE0-82DC95F9A353}" destId="{B5448429-AB69-4C92-A15A-2BB6120FE342}" srcOrd="0" destOrd="0" presId="urn:microsoft.com/office/officeart/2008/layout/VerticalCurvedList"/>
    <dgm:cxn modelId="{F190D2E5-EF61-471D-83D0-9A90EC2DBD63}" type="presParOf" srcId="{7743629D-8F5C-469C-A6E7-DF85BFF8B61A}" destId="{2DFBD1A7-42C0-4BA6-A0CE-8A9063AED216}" srcOrd="7" destOrd="0" presId="urn:microsoft.com/office/officeart/2008/layout/VerticalCurvedList"/>
    <dgm:cxn modelId="{EC3FF9D7-9B0C-4D3F-9727-057CAE18F77B}" type="presParOf" srcId="{7743629D-8F5C-469C-A6E7-DF85BFF8B61A}" destId="{C49676C3-321D-4BEA-874C-674F20883CE0}" srcOrd="8" destOrd="0" presId="urn:microsoft.com/office/officeart/2008/layout/VerticalCurvedList"/>
    <dgm:cxn modelId="{02F24E2E-7752-4898-88ED-72E023BC2193}" type="presParOf" srcId="{C49676C3-321D-4BEA-874C-674F20883CE0}" destId="{C27491AB-A644-4B9F-9365-D29611B3CB06}" srcOrd="0" destOrd="0" presId="urn:microsoft.com/office/officeart/2008/layout/VerticalCurvedList"/>
    <dgm:cxn modelId="{2031FC35-7531-4962-A118-1C810291ACE1}" type="presParOf" srcId="{7743629D-8F5C-469C-A6E7-DF85BFF8B61A}" destId="{16040E28-2888-4465-935F-21DD33F59704}" srcOrd="9" destOrd="0" presId="urn:microsoft.com/office/officeart/2008/layout/VerticalCurvedList"/>
    <dgm:cxn modelId="{631003F2-C970-4FF3-B76D-2302CDDBDA71}" type="presParOf" srcId="{7743629D-8F5C-469C-A6E7-DF85BFF8B61A}" destId="{27E05B72-BC45-4DEB-9452-A8E995A76298}" srcOrd="10" destOrd="0" presId="urn:microsoft.com/office/officeart/2008/layout/VerticalCurvedList"/>
    <dgm:cxn modelId="{8531BA56-B9AC-40C4-BC73-D3E89F129544}" type="presParOf" srcId="{27E05B72-BC45-4DEB-9452-A8E995A76298}" destId="{72A7C1F7-CBD7-4469-AF1B-DCB17B54591C}" srcOrd="0" destOrd="0" presId="urn:microsoft.com/office/officeart/2008/layout/VerticalCurvedList"/>
    <dgm:cxn modelId="{0B38A2AB-0E79-4CDC-A715-8A52FF4EE1ED}" type="presParOf" srcId="{7743629D-8F5C-469C-A6E7-DF85BFF8B61A}" destId="{ADEC70B8-516E-461D-9DE0-4498A56E13A8}" srcOrd="11" destOrd="0" presId="urn:microsoft.com/office/officeart/2008/layout/VerticalCurvedList"/>
    <dgm:cxn modelId="{505ADE7A-9EDF-428A-881F-11D20C5E669E}" type="presParOf" srcId="{7743629D-8F5C-469C-A6E7-DF85BFF8B61A}" destId="{6BFB71C9-7C99-4BEC-912E-A3F11254748F}" srcOrd="12" destOrd="0" presId="urn:microsoft.com/office/officeart/2008/layout/VerticalCurvedList"/>
    <dgm:cxn modelId="{A42621BF-0E18-4414-B9EE-F01E84D27B0B}" type="presParOf" srcId="{6BFB71C9-7C99-4BEC-912E-A3F11254748F}" destId="{45530316-8523-4D54-AB0A-8F598CC5A4F9}" srcOrd="0" destOrd="0" presId="urn:microsoft.com/office/officeart/2008/layout/VerticalCurvedList"/>
    <dgm:cxn modelId="{F09052F1-BB35-4AEE-A729-141F4DCC08E2}" type="presParOf" srcId="{7743629D-8F5C-469C-A6E7-DF85BFF8B61A}" destId="{A4D19F79-9927-4045-A1E6-6C7B2D0CBC8A}" srcOrd="13" destOrd="0" presId="urn:microsoft.com/office/officeart/2008/layout/VerticalCurvedList"/>
    <dgm:cxn modelId="{4E610AC1-3859-42F2-87AC-63D36E7FF417}" type="presParOf" srcId="{7743629D-8F5C-469C-A6E7-DF85BFF8B61A}" destId="{6D9DE929-1E92-4474-8596-5A2EA2904878}" srcOrd="14" destOrd="0" presId="urn:microsoft.com/office/officeart/2008/layout/VerticalCurvedList"/>
    <dgm:cxn modelId="{CD28B6F2-3205-4516-B260-E7794E07B21C}" type="presParOf" srcId="{6D9DE929-1E92-4474-8596-5A2EA2904878}" destId="{B37F7C7B-7195-4FEB-8293-1CA6172FB16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374387-53D8-4E3A-9A6A-3A33BEF5525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D81F274D-4E9A-46E2-80AF-E7894DF4DF87}">
      <dgm:prSet phldrT="[Texte]" custT="1"/>
      <dgm:spPr>
        <a:solidFill>
          <a:srgbClr val="92D050"/>
        </a:solidFill>
      </dgm:spPr>
      <dgm:t>
        <a:bodyPr/>
        <a:lstStyle/>
        <a:p>
          <a:r>
            <a:rPr lang="fr-FR" sz="2000" dirty="0" smtClean="0">
              <a:solidFill>
                <a:schemeClr val="tx1"/>
              </a:solidFill>
            </a:rPr>
            <a:t>2</a:t>
          </a:r>
          <a:r>
            <a:rPr lang="fr-FR" sz="2000" baseline="30000" dirty="0" smtClean="0">
              <a:solidFill>
                <a:schemeClr val="tx1"/>
              </a:solidFill>
            </a:rPr>
            <a:t>nde</a:t>
          </a:r>
          <a:r>
            <a:rPr lang="fr-FR" sz="2000" dirty="0" smtClean="0">
              <a:solidFill>
                <a:schemeClr val="tx1"/>
              </a:solidFill>
            </a:rPr>
            <a:t> famille des métiers </a:t>
          </a:r>
          <a:r>
            <a:rPr lang="fr-FR" sz="2000" b="1" dirty="0" smtClean="0">
              <a:solidFill>
                <a:schemeClr val="tx1"/>
              </a:solidFill>
            </a:rPr>
            <a:t>Beauté bien-être</a:t>
          </a:r>
          <a:endParaRPr lang="fr-FR" sz="2000" b="1" dirty="0">
            <a:solidFill>
              <a:schemeClr val="tx1"/>
            </a:solidFill>
          </a:endParaRPr>
        </a:p>
      </dgm:t>
    </dgm:pt>
    <dgm:pt modelId="{41BFBA89-7B23-4346-AAD6-B7829780C3C5}" type="parTrans" cxnId="{3FA9BA1E-36AA-4EF3-A634-95933D3A2368}">
      <dgm:prSet/>
      <dgm:spPr/>
      <dgm:t>
        <a:bodyPr/>
        <a:lstStyle/>
        <a:p>
          <a:endParaRPr lang="fr-FR"/>
        </a:p>
      </dgm:t>
    </dgm:pt>
    <dgm:pt modelId="{8FB6F2E3-C785-4EAF-BD9D-A9E384443CAB}" type="sibTrans" cxnId="{3FA9BA1E-36AA-4EF3-A634-95933D3A2368}">
      <dgm:prSet/>
      <dgm:spPr/>
      <dgm:t>
        <a:bodyPr/>
        <a:lstStyle/>
        <a:p>
          <a:endParaRPr lang="fr-FR"/>
        </a:p>
      </dgm:t>
    </dgm:pt>
    <dgm:pt modelId="{C336CA41-3112-4E42-B359-F5E12E4AAC52}">
      <dgm:prSet phldrT="[Texte]" custT="1"/>
      <dgm:spPr>
        <a:solidFill>
          <a:srgbClr val="E4E757"/>
        </a:solidFill>
      </dgm:spPr>
      <dgm:t>
        <a:bodyPr/>
        <a:lstStyle/>
        <a:p>
          <a:r>
            <a:rPr lang="fr-FR" sz="1600" b="1" dirty="0" smtClean="0">
              <a:solidFill>
                <a:schemeClr val="tx1"/>
              </a:solidFill>
            </a:rPr>
            <a:t>Compétences professionnelles communes </a:t>
          </a:r>
        </a:p>
        <a:p>
          <a:r>
            <a:rPr lang="fr-FR" sz="1600" dirty="0" smtClean="0">
              <a:solidFill>
                <a:schemeClr val="accent6">
                  <a:lumMod val="50000"/>
                </a:schemeClr>
              </a:solidFill>
            </a:rPr>
            <a:t>Techniques professionnelles</a:t>
          </a:r>
        </a:p>
        <a:p>
          <a:r>
            <a:rPr lang="fr-FR" sz="1600" dirty="0" smtClean="0">
              <a:solidFill>
                <a:schemeClr val="accent6">
                  <a:lumMod val="50000"/>
                </a:schemeClr>
              </a:solidFill>
            </a:rPr>
            <a:t> </a:t>
          </a:r>
          <a:r>
            <a:rPr lang="fr-FR" sz="1600" b="1" dirty="0" smtClean="0">
              <a:solidFill>
                <a:schemeClr val="accent6">
                  <a:lumMod val="50000"/>
                </a:schemeClr>
              </a:solidFill>
            </a:rPr>
            <a:t>Esthétique cosmétique parfumerie</a:t>
          </a:r>
          <a:endParaRPr lang="fr-FR" sz="1600" b="1" dirty="0">
            <a:solidFill>
              <a:schemeClr val="accent6">
                <a:lumMod val="50000"/>
              </a:schemeClr>
            </a:solidFill>
          </a:endParaRPr>
        </a:p>
      </dgm:t>
    </dgm:pt>
    <dgm:pt modelId="{A15A9922-C692-4ECC-8E08-F46346FA0D69}" type="parTrans" cxnId="{A32CD91B-6462-40DC-8A20-1990DA48F2D4}">
      <dgm:prSet/>
      <dgm:spPr/>
      <dgm:t>
        <a:bodyPr/>
        <a:lstStyle/>
        <a:p>
          <a:endParaRPr lang="fr-FR"/>
        </a:p>
      </dgm:t>
    </dgm:pt>
    <dgm:pt modelId="{8F984B8E-1121-4F49-A68C-0B0C419658AB}" type="sibTrans" cxnId="{A32CD91B-6462-40DC-8A20-1990DA48F2D4}">
      <dgm:prSet/>
      <dgm:spPr/>
      <dgm:t>
        <a:bodyPr/>
        <a:lstStyle/>
        <a:p>
          <a:endParaRPr lang="fr-FR"/>
        </a:p>
      </dgm:t>
    </dgm:pt>
    <dgm:pt modelId="{1DE71A0A-F200-4465-9D3F-5185B59027E4}">
      <dgm:prSet phldrT="[Texte]" custT="1"/>
      <dgm:spPr>
        <a:solidFill>
          <a:srgbClr val="E4E757"/>
        </a:solidFill>
      </dgm:spPr>
      <dgm:t>
        <a:bodyPr/>
        <a:lstStyle/>
        <a:p>
          <a:r>
            <a:rPr lang="fr-FR" sz="1800" dirty="0" smtClean="0">
              <a:solidFill>
                <a:schemeClr val="tx1"/>
              </a:solidFill>
            </a:rPr>
            <a:t>1</a:t>
          </a:r>
          <a:r>
            <a:rPr lang="fr-FR" sz="1800" baseline="30000" dirty="0" smtClean="0">
              <a:solidFill>
                <a:schemeClr val="tx1"/>
              </a:solidFill>
            </a:rPr>
            <a:t>ère</a:t>
          </a:r>
          <a:r>
            <a:rPr lang="fr-FR" sz="1800" dirty="0" smtClean="0">
              <a:solidFill>
                <a:schemeClr val="tx1"/>
              </a:solidFill>
            </a:rPr>
            <a:t> BCP </a:t>
          </a:r>
        </a:p>
        <a:p>
          <a:r>
            <a:rPr lang="fr-FR" sz="1800" b="1" dirty="0" smtClean="0">
              <a:solidFill>
                <a:schemeClr val="tx1"/>
              </a:solidFill>
            </a:rPr>
            <a:t>Esthétique cosmétique parfumerie</a:t>
          </a:r>
          <a:endParaRPr lang="fr-FR" sz="1800" b="1" dirty="0">
            <a:solidFill>
              <a:schemeClr val="tx1"/>
            </a:solidFill>
          </a:endParaRPr>
        </a:p>
      </dgm:t>
    </dgm:pt>
    <dgm:pt modelId="{E4085F65-760D-44F6-96A1-614F65A020FB}" type="parTrans" cxnId="{61C0B2AC-F976-46E1-9EFC-D8E5056ACB01}">
      <dgm:prSet/>
      <dgm:spPr/>
      <dgm:t>
        <a:bodyPr/>
        <a:lstStyle/>
        <a:p>
          <a:endParaRPr lang="fr-FR"/>
        </a:p>
      </dgm:t>
    </dgm:pt>
    <dgm:pt modelId="{95127B6F-CCA5-4CC8-A6ED-92C828F70CE6}" type="sibTrans" cxnId="{61C0B2AC-F976-46E1-9EFC-D8E5056ACB01}">
      <dgm:prSet/>
      <dgm:spPr/>
      <dgm:t>
        <a:bodyPr/>
        <a:lstStyle/>
        <a:p>
          <a:endParaRPr lang="fr-FR"/>
        </a:p>
      </dgm:t>
    </dgm:pt>
    <dgm:pt modelId="{19D73D9C-2547-4036-8072-EE353FE19ADE}">
      <dgm:prSet phldrT="[Texte]" custT="1"/>
      <dgm:spPr>
        <a:solidFill>
          <a:schemeClr val="accent3">
            <a:lumMod val="20000"/>
            <a:lumOff val="80000"/>
          </a:schemeClr>
        </a:solidFill>
      </dgm:spPr>
      <dgm:t>
        <a:bodyPr/>
        <a:lstStyle/>
        <a:p>
          <a:r>
            <a:rPr lang="fr-FR" sz="1600" b="1" dirty="0" smtClean="0">
              <a:solidFill>
                <a:schemeClr val="tx1"/>
              </a:solidFill>
            </a:rPr>
            <a:t>Compétences professionnelles communes </a:t>
          </a:r>
        </a:p>
        <a:p>
          <a:r>
            <a:rPr lang="fr-FR" sz="1600" dirty="0" smtClean="0">
              <a:solidFill>
                <a:srgbClr val="0070C0"/>
              </a:solidFill>
            </a:rPr>
            <a:t>Techniques professionnelles  </a:t>
          </a:r>
          <a:r>
            <a:rPr lang="fr-FR" sz="1600" b="1" dirty="0" smtClean="0">
              <a:solidFill>
                <a:srgbClr val="0070C0"/>
              </a:solidFill>
            </a:rPr>
            <a:t>Coiffure</a:t>
          </a:r>
          <a:endParaRPr lang="fr-FR" sz="1600" b="1" dirty="0">
            <a:solidFill>
              <a:srgbClr val="0070C0"/>
            </a:solidFill>
          </a:endParaRPr>
        </a:p>
      </dgm:t>
    </dgm:pt>
    <dgm:pt modelId="{807BC681-4715-4ED5-866C-81E153738AAC}" type="parTrans" cxnId="{7B4B348B-C30C-41EE-B473-E103731E8FFE}">
      <dgm:prSet/>
      <dgm:spPr/>
      <dgm:t>
        <a:bodyPr/>
        <a:lstStyle/>
        <a:p>
          <a:endParaRPr lang="fr-FR"/>
        </a:p>
      </dgm:t>
    </dgm:pt>
    <dgm:pt modelId="{D8282FFD-E7CA-47D1-9F47-7D09828ADED0}" type="sibTrans" cxnId="{7B4B348B-C30C-41EE-B473-E103731E8FFE}">
      <dgm:prSet/>
      <dgm:spPr/>
      <dgm:t>
        <a:bodyPr/>
        <a:lstStyle/>
        <a:p>
          <a:endParaRPr lang="fr-FR"/>
        </a:p>
      </dgm:t>
    </dgm:pt>
    <dgm:pt modelId="{45228475-72F3-491F-9129-BB58AD0AAE14}">
      <dgm:prSet phldrT="[Texte]" custT="1"/>
      <dgm:spPr>
        <a:solidFill>
          <a:schemeClr val="accent3">
            <a:lumMod val="20000"/>
            <a:lumOff val="80000"/>
          </a:schemeClr>
        </a:solidFill>
      </dgm:spPr>
      <dgm:t>
        <a:bodyPr/>
        <a:lstStyle/>
        <a:p>
          <a:r>
            <a:rPr lang="fr-FR" sz="1800" dirty="0" smtClean="0">
              <a:solidFill>
                <a:schemeClr val="tx1"/>
              </a:solidFill>
            </a:rPr>
            <a:t>1</a:t>
          </a:r>
          <a:r>
            <a:rPr lang="fr-FR" sz="1800" baseline="30000" dirty="0" smtClean="0">
              <a:solidFill>
                <a:schemeClr val="tx1"/>
              </a:solidFill>
            </a:rPr>
            <a:t>ère</a:t>
          </a:r>
          <a:r>
            <a:rPr lang="fr-FR" sz="1800" dirty="0" smtClean="0">
              <a:solidFill>
                <a:schemeClr val="tx1"/>
              </a:solidFill>
            </a:rPr>
            <a:t> BCP </a:t>
          </a:r>
        </a:p>
        <a:p>
          <a:r>
            <a:rPr lang="fr-FR" sz="1800" b="1" dirty="0" smtClean="0">
              <a:solidFill>
                <a:schemeClr val="tx1"/>
              </a:solidFill>
            </a:rPr>
            <a:t>Métiers de la coiffure</a:t>
          </a:r>
          <a:endParaRPr lang="fr-FR" sz="1800" b="1" dirty="0">
            <a:solidFill>
              <a:schemeClr val="tx1"/>
            </a:solidFill>
          </a:endParaRPr>
        </a:p>
      </dgm:t>
    </dgm:pt>
    <dgm:pt modelId="{54011354-55B3-4E44-B9E9-12566093FFBF}" type="parTrans" cxnId="{932FC26C-22DB-4F85-A247-B9EDBC3C5FF2}">
      <dgm:prSet/>
      <dgm:spPr/>
      <dgm:t>
        <a:bodyPr/>
        <a:lstStyle/>
        <a:p>
          <a:endParaRPr lang="fr-FR"/>
        </a:p>
      </dgm:t>
    </dgm:pt>
    <dgm:pt modelId="{DC877EFC-09D1-435B-89B6-AE68BD9B9E85}" type="sibTrans" cxnId="{932FC26C-22DB-4F85-A247-B9EDBC3C5FF2}">
      <dgm:prSet/>
      <dgm:spPr/>
      <dgm:t>
        <a:bodyPr/>
        <a:lstStyle/>
        <a:p>
          <a:endParaRPr lang="fr-FR"/>
        </a:p>
      </dgm:t>
    </dgm:pt>
    <dgm:pt modelId="{4DCF91E0-4E7D-4B50-9B0C-4CFEB437F1AC}">
      <dgm:prSet phldrT="[Texte]" custT="1"/>
      <dgm:spPr>
        <a:solidFill>
          <a:srgbClr val="E4E757"/>
        </a:solidFill>
      </dgm:spPr>
      <dgm:t>
        <a:bodyPr/>
        <a:lstStyle/>
        <a:p>
          <a:r>
            <a:rPr lang="fr-FR" sz="1800" dirty="0" smtClean="0">
              <a:solidFill>
                <a:schemeClr val="tx1"/>
              </a:solidFill>
            </a:rPr>
            <a:t>Terminale BCP </a:t>
          </a:r>
          <a:r>
            <a:rPr lang="fr-FR" sz="1800" b="1" dirty="0" smtClean="0">
              <a:solidFill>
                <a:schemeClr val="tx1"/>
              </a:solidFill>
            </a:rPr>
            <a:t>Esthétique cosmétique parfumerie</a:t>
          </a:r>
          <a:endParaRPr lang="fr-FR" sz="1800" b="1" dirty="0">
            <a:solidFill>
              <a:schemeClr val="tx1"/>
            </a:solidFill>
          </a:endParaRPr>
        </a:p>
      </dgm:t>
    </dgm:pt>
    <dgm:pt modelId="{42DE7655-615D-4430-AB6C-1CD2A3C2BAD3}" type="parTrans" cxnId="{32F192BA-6D8D-4343-B21E-C503580B9A26}">
      <dgm:prSet/>
      <dgm:spPr/>
      <dgm:t>
        <a:bodyPr/>
        <a:lstStyle/>
        <a:p>
          <a:endParaRPr lang="fr-FR"/>
        </a:p>
      </dgm:t>
    </dgm:pt>
    <dgm:pt modelId="{3A764E27-A1C6-40F4-9544-50EC5F7DA573}" type="sibTrans" cxnId="{32F192BA-6D8D-4343-B21E-C503580B9A26}">
      <dgm:prSet/>
      <dgm:spPr/>
      <dgm:t>
        <a:bodyPr/>
        <a:lstStyle/>
        <a:p>
          <a:endParaRPr lang="fr-FR"/>
        </a:p>
      </dgm:t>
    </dgm:pt>
    <dgm:pt modelId="{20FC3E7A-EDF1-4FC2-8D9F-732732B18982}">
      <dgm:prSet phldrT="[Texte]" custT="1"/>
      <dgm:spPr>
        <a:solidFill>
          <a:schemeClr val="accent3">
            <a:lumMod val="20000"/>
            <a:lumOff val="80000"/>
          </a:schemeClr>
        </a:solidFill>
      </dgm:spPr>
      <dgm:t>
        <a:bodyPr/>
        <a:lstStyle/>
        <a:p>
          <a:r>
            <a:rPr lang="fr-FR" sz="1800" dirty="0" smtClean="0">
              <a:solidFill>
                <a:schemeClr val="tx1"/>
              </a:solidFill>
            </a:rPr>
            <a:t>Terminale BCP</a:t>
          </a:r>
        </a:p>
        <a:p>
          <a:r>
            <a:rPr lang="fr-FR" sz="1800" dirty="0" smtClean="0">
              <a:solidFill>
                <a:schemeClr val="tx1"/>
              </a:solidFill>
            </a:rPr>
            <a:t> </a:t>
          </a:r>
          <a:r>
            <a:rPr lang="fr-FR" sz="1800" b="1" dirty="0" smtClean="0">
              <a:solidFill>
                <a:schemeClr val="tx1"/>
              </a:solidFill>
            </a:rPr>
            <a:t>Métiers de la coiffure</a:t>
          </a:r>
          <a:endParaRPr lang="fr-FR" sz="1800" b="1" dirty="0">
            <a:solidFill>
              <a:schemeClr val="tx1"/>
            </a:solidFill>
          </a:endParaRPr>
        </a:p>
      </dgm:t>
    </dgm:pt>
    <dgm:pt modelId="{EDC7F341-61C4-497D-91E2-2AA29395B08B}" type="parTrans" cxnId="{891B66A3-60DC-493E-9883-002F8F428D60}">
      <dgm:prSet/>
      <dgm:spPr/>
      <dgm:t>
        <a:bodyPr/>
        <a:lstStyle/>
        <a:p>
          <a:endParaRPr lang="fr-FR"/>
        </a:p>
      </dgm:t>
    </dgm:pt>
    <dgm:pt modelId="{208FF709-2402-4F03-93F0-0AAE9609D8CA}" type="sibTrans" cxnId="{891B66A3-60DC-493E-9883-002F8F428D60}">
      <dgm:prSet/>
      <dgm:spPr/>
      <dgm:t>
        <a:bodyPr/>
        <a:lstStyle/>
        <a:p>
          <a:endParaRPr lang="fr-FR"/>
        </a:p>
      </dgm:t>
    </dgm:pt>
    <dgm:pt modelId="{FCB96171-2A13-410C-AD0D-8A1352D2E392}" type="pres">
      <dgm:prSet presAssocID="{7C374387-53D8-4E3A-9A6A-3A33BEF5525C}" presName="diagram" presStyleCnt="0">
        <dgm:presLayoutVars>
          <dgm:chPref val="1"/>
          <dgm:dir/>
          <dgm:animOne val="branch"/>
          <dgm:animLvl val="lvl"/>
          <dgm:resizeHandles val="exact"/>
        </dgm:presLayoutVars>
      </dgm:prSet>
      <dgm:spPr/>
      <dgm:t>
        <a:bodyPr/>
        <a:lstStyle/>
        <a:p>
          <a:endParaRPr lang="fr-FR"/>
        </a:p>
      </dgm:t>
    </dgm:pt>
    <dgm:pt modelId="{EA56E359-2998-4EB3-9CA7-50C3BDE62C19}" type="pres">
      <dgm:prSet presAssocID="{D81F274D-4E9A-46E2-80AF-E7894DF4DF87}" presName="root1" presStyleCnt="0"/>
      <dgm:spPr/>
    </dgm:pt>
    <dgm:pt modelId="{19A9BCF6-0308-47E4-99F9-295B25BCB0DC}" type="pres">
      <dgm:prSet presAssocID="{D81F274D-4E9A-46E2-80AF-E7894DF4DF87}" presName="LevelOneTextNode" presStyleLbl="node0" presStyleIdx="0" presStyleCnt="1" custScaleX="93922" custScaleY="231779">
        <dgm:presLayoutVars>
          <dgm:chPref val="3"/>
        </dgm:presLayoutVars>
      </dgm:prSet>
      <dgm:spPr/>
      <dgm:t>
        <a:bodyPr/>
        <a:lstStyle/>
        <a:p>
          <a:endParaRPr lang="fr-FR"/>
        </a:p>
      </dgm:t>
    </dgm:pt>
    <dgm:pt modelId="{A575422A-A398-47C8-9697-0FA18D91D331}" type="pres">
      <dgm:prSet presAssocID="{D81F274D-4E9A-46E2-80AF-E7894DF4DF87}" presName="level2hierChild" presStyleCnt="0"/>
      <dgm:spPr/>
    </dgm:pt>
    <dgm:pt modelId="{EA93742A-EEFE-436E-B3F5-9C8B4BE62005}" type="pres">
      <dgm:prSet presAssocID="{A15A9922-C692-4ECC-8E08-F46346FA0D69}" presName="conn2-1" presStyleLbl="parChTrans1D2" presStyleIdx="0" presStyleCnt="2"/>
      <dgm:spPr/>
      <dgm:t>
        <a:bodyPr/>
        <a:lstStyle/>
        <a:p>
          <a:endParaRPr lang="fr-FR"/>
        </a:p>
      </dgm:t>
    </dgm:pt>
    <dgm:pt modelId="{60820194-1985-4E29-900A-E55C633E16D9}" type="pres">
      <dgm:prSet presAssocID="{A15A9922-C692-4ECC-8E08-F46346FA0D69}" presName="connTx" presStyleLbl="parChTrans1D2" presStyleIdx="0" presStyleCnt="2"/>
      <dgm:spPr/>
      <dgm:t>
        <a:bodyPr/>
        <a:lstStyle/>
        <a:p>
          <a:endParaRPr lang="fr-FR"/>
        </a:p>
      </dgm:t>
    </dgm:pt>
    <dgm:pt modelId="{46869EF6-C24C-486E-B708-FDA767DF06E9}" type="pres">
      <dgm:prSet presAssocID="{C336CA41-3112-4E42-B359-F5E12E4AAC52}" presName="root2" presStyleCnt="0"/>
      <dgm:spPr/>
    </dgm:pt>
    <dgm:pt modelId="{61683A05-D45C-44FA-BA93-BD4DD78F935D}" type="pres">
      <dgm:prSet presAssocID="{C336CA41-3112-4E42-B359-F5E12E4AAC52}" presName="LevelTwoTextNode" presStyleLbl="node2" presStyleIdx="0" presStyleCnt="2" custScaleX="186445" custScaleY="254643">
        <dgm:presLayoutVars>
          <dgm:chPref val="3"/>
        </dgm:presLayoutVars>
      </dgm:prSet>
      <dgm:spPr/>
      <dgm:t>
        <a:bodyPr/>
        <a:lstStyle/>
        <a:p>
          <a:endParaRPr lang="fr-FR"/>
        </a:p>
      </dgm:t>
    </dgm:pt>
    <dgm:pt modelId="{7B3A15AC-818A-4A1E-84E2-375BA3E6860A}" type="pres">
      <dgm:prSet presAssocID="{C336CA41-3112-4E42-B359-F5E12E4AAC52}" presName="level3hierChild" presStyleCnt="0"/>
      <dgm:spPr/>
    </dgm:pt>
    <dgm:pt modelId="{87B8BF4C-664D-4C62-8626-B866C9C1A32B}" type="pres">
      <dgm:prSet presAssocID="{E4085F65-760D-44F6-96A1-614F65A020FB}" presName="conn2-1" presStyleLbl="parChTrans1D3" presStyleIdx="0" presStyleCnt="2"/>
      <dgm:spPr/>
      <dgm:t>
        <a:bodyPr/>
        <a:lstStyle/>
        <a:p>
          <a:endParaRPr lang="fr-FR"/>
        </a:p>
      </dgm:t>
    </dgm:pt>
    <dgm:pt modelId="{31F710CA-3C67-463D-9726-FA7FB90B1B91}" type="pres">
      <dgm:prSet presAssocID="{E4085F65-760D-44F6-96A1-614F65A020FB}" presName="connTx" presStyleLbl="parChTrans1D3" presStyleIdx="0" presStyleCnt="2"/>
      <dgm:spPr/>
      <dgm:t>
        <a:bodyPr/>
        <a:lstStyle/>
        <a:p>
          <a:endParaRPr lang="fr-FR"/>
        </a:p>
      </dgm:t>
    </dgm:pt>
    <dgm:pt modelId="{5FD345FA-1DB7-48DF-AB2F-419F4FF59137}" type="pres">
      <dgm:prSet presAssocID="{1DE71A0A-F200-4465-9D3F-5185B59027E4}" presName="root2" presStyleCnt="0"/>
      <dgm:spPr/>
    </dgm:pt>
    <dgm:pt modelId="{20B3269D-1946-43B8-9CAC-9490EEA6C330}" type="pres">
      <dgm:prSet presAssocID="{1DE71A0A-F200-4465-9D3F-5185B59027E4}" presName="LevelTwoTextNode" presStyleLbl="node3" presStyleIdx="0" presStyleCnt="2" custScaleX="125177">
        <dgm:presLayoutVars>
          <dgm:chPref val="3"/>
        </dgm:presLayoutVars>
      </dgm:prSet>
      <dgm:spPr/>
      <dgm:t>
        <a:bodyPr/>
        <a:lstStyle/>
        <a:p>
          <a:endParaRPr lang="fr-FR"/>
        </a:p>
      </dgm:t>
    </dgm:pt>
    <dgm:pt modelId="{37F970B3-CEF1-4AFA-B68D-8E068C7DD97C}" type="pres">
      <dgm:prSet presAssocID="{1DE71A0A-F200-4465-9D3F-5185B59027E4}" presName="level3hierChild" presStyleCnt="0"/>
      <dgm:spPr/>
    </dgm:pt>
    <dgm:pt modelId="{4DE828D7-01A9-4CFA-BD0E-D4F22DC316A2}" type="pres">
      <dgm:prSet presAssocID="{42DE7655-615D-4430-AB6C-1CD2A3C2BAD3}" presName="conn2-1" presStyleLbl="parChTrans1D4" presStyleIdx="0" presStyleCnt="2"/>
      <dgm:spPr/>
      <dgm:t>
        <a:bodyPr/>
        <a:lstStyle/>
        <a:p>
          <a:endParaRPr lang="fr-FR"/>
        </a:p>
      </dgm:t>
    </dgm:pt>
    <dgm:pt modelId="{860C2541-A4EE-4DAA-9A2F-31AAFD9F47D4}" type="pres">
      <dgm:prSet presAssocID="{42DE7655-615D-4430-AB6C-1CD2A3C2BAD3}" presName="connTx" presStyleLbl="parChTrans1D4" presStyleIdx="0" presStyleCnt="2"/>
      <dgm:spPr/>
      <dgm:t>
        <a:bodyPr/>
        <a:lstStyle/>
        <a:p>
          <a:endParaRPr lang="fr-FR"/>
        </a:p>
      </dgm:t>
    </dgm:pt>
    <dgm:pt modelId="{7B88590C-C2A2-4EA4-A745-8515C7364227}" type="pres">
      <dgm:prSet presAssocID="{4DCF91E0-4E7D-4B50-9B0C-4CFEB437F1AC}" presName="root2" presStyleCnt="0"/>
      <dgm:spPr/>
    </dgm:pt>
    <dgm:pt modelId="{2957D376-3310-44A6-B1F1-900E287FD0A1}" type="pres">
      <dgm:prSet presAssocID="{4DCF91E0-4E7D-4B50-9B0C-4CFEB437F1AC}" presName="LevelTwoTextNode" presStyleLbl="node4" presStyleIdx="0" presStyleCnt="2" custScaleX="127282">
        <dgm:presLayoutVars>
          <dgm:chPref val="3"/>
        </dgm:presLayoutVars>
      </dgm:prSet>
      <dgm:spPr/>
      <dgm:t>
        <a:bodyPr/>
        <a:lstStyle/>
        <a:p>
          <a:endParaRPr lang="fr-FR"/>
        </a:p>
      </dgm:t>
    </dgm:pt>
    <dgm:pt modelId="{097FC52B-6972-4633-886A-F875A6719837}" type="pres">
      <dgm:prSet presAssocID="{4DCF91E0-4E7D-4B50-9B0C-4CFEB437F1AC}" presName="level3hierChild" presStyleCnt="0"/>
      <dgm:spPr/>
    </dgm:pt>
    <dgm:pt modelId="{E6AE667B-E10F-4A03-8A7A-CFCBA95DBC73}" type="pres">
      <dgm:prSet presAssocID="{807BC681-4715-4ED5-866C-81E153738AAC}" presName="conn2-1" presStyleLbl="parChTrans1D2" presStyleIdx="1" presStyleCnt="2"/>
      <dgm:spPr/>
      <dgm:t>
        <a:bodyPr/>
        <a:lstStyle/>
        <a:p>
          <a:endParaRPr lang="fr-FR"/>
        </a:p>
      </dgm:t>
    </dgm:pt>
    <dgm:pt modelId="{59725E2E-6C76-46B3-A4FA-764D3C1CED00}" type="pres">
      <dgm:prSet presAssocID="{807BC681-4715-4ED5-866C-81E153738AAC}" presName="connTx" presStyleLbl="parChTrans1D2" presStyleIdx="1" presStyleCnt="2"/>
      <dgm:spPr/>
      <dgm:t>
        <a:bodyPr/>
        <a:lstStyle/>
        <a:p>
          <a:endParaRPr lang="fr-FR"/>
        </a:p>
      </dgm:t>
    </dgm:pt>
    <dgm:pt modelId="{E38889AA-5206-48C2-8376-9A77A3C47B54}" type="pres">
      <dgm:prSet presAssocID="{19D73D9C-2547-4036-8072-EE353FE19ADE}" presName="root2" presStyleCnt="0"/>
      <dgm:spPr/>
    </dgm:pt>
    <dgm:pt modelId="{AB7AC908-6626-4436-95F6-C0577F718C20}" type="pres">
      <dgm:prSet presAssocID="{19D73D9C-2547-4036-8072-EE353FE19ADE}" presName="LevelTwoTextNode" presStyleLbl="node2" presStyleIdx="1" presStyleCnt="2" custScaleX="193293" custScaleY="143741" custLinFactNeighborX="-323" custLinFactNeighborY="17111">
        <dgm:presLayoutVars>
          <dgm:chPref val="3"/>
        </dgm:presLayoutVars>
      </dgm:prSet>
      <dgm:spPr/>
      <dgm:t>
        <a:bodyPr/>
        <a:lstStyle/>
        <a:p>
          <a:endParaRPr lang="fr-FR"/>
        </a:p>
      </dgm:t>
    </dgm:pt>
    <dgm:pt modelId="{2FD27377-3264-4BE8-AF52-4192F625D2C6}" type="pres">
      <dgm:prSet presAssocID="{19D73D9C-2547-4036-8072-EE353FE19ADE}" presName="level3hierChild" presStyleCnt="0"/>
      <dgm:spPr/>
    </dgm:pt>
    <dgm:pt modelId="{2FF39854-60B7-434F-B071-2F32C3A8C057}" type="pres">
      <dgm:prSet presAssocID="{54011354-55B3-4E44-B9E9-12566093FFBF}" presName="conn2-1" presStyleLbl="parChTrans1D3" presStyleIdx="1" presStyleCnt="2"/>
      <dgm:spPr/>
      <dgm:t>
        <a:bodyPr/>
        <a:lstStyle/>
        <a:p>
          <a:endParaRPr lang="fr-FR"/>
        </a:p>
      </dgm:t>
    </dgm:pt>
    <dgm:pt modelId="{61B0ADBC-F02E-4014-98C4-35352F868669}" type="pres">
      <dgm:prSet presAssocID="{54011354-55B3-4E44-B9E9-12566093FFBF}" presName="connTx" presStyleLbl="parChTrans1D3" presStyleIdx="1" presStyleCnt="2"/>
      <dgm:spPr/>
      <dgm:t>
        <a:bodyPr/>
        <a:lstStyle/>
        <a:p>
          <a:endParaRPr lang="fr-FR"/>
        </a:p>
      </dgm:t>
    </dgm:pt>
    <dgm:pt modelId="{517AB2B1-8CDD-4E06-A018-21F846C7C74C}" type="pres">
      <dgm:prSet presAssocID="{45228475-72F3-491F-9129-BB58AD0AAE14}" presName="root2" presStyleCnt="0"/>
      <dgm:spPr/>
    </dgm:pt>
    <dgm:pt modelId="{491A78DA-6D65-4E2E-8154-65873FD7FE8F}" type="pres">
      <dgm:prSet presAssocID="{45228475-72F3-491F-9129-BB58AD0AAE14}" presName="LevelTwoTextNode" presStyleLbl="node3" presStyleIdx="1" presStyleCnt="2" custScaleX="129266">
        <dgm:presLayoutVars>
          <dgm:chPref val="3"/>
        </dgm:presLayoutVars>
      </dgm:prSet>
      <dgm:spPr/>
      <dgm:t>
        <a:bodyPr/>
        <a:lstStyle/>
        <a:p>
          <a:endParaRPr lang="fr-FR"/>
        </a:p>
      </dgm:t>
    </dgm:pt>
    <dgm:pt modelId="{018D3E56-6631-4393-A18C-341B147872D2}" type="pres">
      <dgm:prSet presAssocID="{45228475-72F3-491F-9129-BB58AD0AAE14}" presName="level3hierChild" presStyleCnt="0"/>
      <dgm:spPr/>
    </dgm:pt>
    <dgm:pt modelId="{12D63D15-8CA0-4261-BD4C-0F5722820BB3}" type="pres">
      <dgm:prSet presAssocID="{EDC7F341-61C4-497D-91E2-2AA29395B08B}" presName="conn2-1" presStyleLbl="parChTrans1D4" presStyleIdx="1" presStyleCnt="2"/>
      <dgm:spPr/>
      <dgm:t>
        <a:bodyPr/>
        <a:lstStyle/>
        <a:p>
          <a:endParaRPr lang="fr-FR"/>
        </a:p>
      </dgm:t>
    </dgm:pt>
    <dgm:pt modelId="{1220AB64-AF9E-4D5D-A513-CF2E310BDDCE}" type="pres">
      <dgm:prSet presAssocID="{EDC7F341-61C4-497D-91E2-2AA29395B08B}" presName="connTx" presStyleLbl="parChTrans1D4" presStyleIdx="1" presStyleCnt="2"/>
      <dgm:spPr/>
      <dgm:t>
        <a:bodyPr/>
        <a:lstStyle/>
        <a:p>
          <a:endParaRPr lang="fr-FR"/>
        </a:p>
      </dgm:t>
    </dgm:pt>
    <dgm:pt modelId="{BE6AE115-4F22-4C76-A0A2-D361379E73BF}" type="pres">
      <dgm:prSet presAssocID="{20FC3E7A-EDF1-4FC2-8D9F-732732B18982}" presName="root2" presStyleCnt="0"/>
      <dgm:spPr/>
    </dgm:pt>
    <dgm:pt modelId="{EB6145C9-39BD-4D84-880C-B83A229645B4}" type="pres">
      <dgm:prSet presAssocID="{20FC3E7A-EDF1-4FC2-8D9F-732732B18982}" presName="LevelTwoTextNode" presStyleLbl="node4" presStyleIdx="1" presStyleCnt="2" custScaleX="126666">
        <dgm:presLayoutVars>
          <dgm:chPref val="3"/>
        </dgm:presLayoutVars>
      </dgm:prSet>
      <dgm:spPr/>
      <dgm:t>
        <a:bodyPr/>
        <a:lstStyle/>
        <a:p>
          <a:endParaRPr lang="fr-FR"/>
        </a:p>
      </dgm:t>
    </dgm:pt>
    <dgm:pt modelId="{270F5A69-9F01-40D5-B39E-69F1A3662120}" type="pres">
      <dgm:prSet presAssocID="{20FC3E7A-EDF1-4FC2-8D9F-732732B18982}" presName="level3hierChild" presStyleCnt="0"/>
      <dgm:spPr/>
    </dgm:pt>
  </dgm:ptLst>
  <dgm:cxnLst>
    <dgm:cxn modelId="{3C88E454-745B-4ABD-AC30-477E6DEF3AD5}" type="presOf" srcId="{4DCF91E0-4E7D-4B50-9B0C-4CFEB437F1AC}" destId="{2957D376-3310-44A6-B1F1-900E287FD0A1}" srcOrd="0" destOrd="0" presId="urn:microsoft.com/office/officeart/2005/8/layout/hierarchy2"/>
    <dgm:cxn modelId="{3074391E-CB88-4DF4-911B-50B0FCC612FE}" type="presOf" srcId="{1DE71A0A-F200-4465-9D3F-5185B59027E4}" destId="{20B3269D-1946-43B8-9CAC-9490EEA6C330}" srcOrd="0" destOrd="0" presId="urn:microsoft.com/office/officeart/2005/8/layout/hierarchy2"/>
    <dgm:cxn modelId="{32F192BA-6D8D-4343-B21E-C503580B9A26}" srcId="{1DE71A0A-F200-4465-9D3F-5185B59027E4}" destId="{4DCF91E0-4E7D-4B50-9B0C-4CFEB437F1AC}" srcOrd="0" destOrd="0" parTransId="{42DE7655-615D-4430-AB6C-1CD2A3C2BAD3}" sibTransId="{3A764E27-A1C6-40F4-9544-50EC5F7DA573}"/>
    <dgm:cxn modelId="{932FC26C-22DB-4F85-A247-B9EDBC3C5FF2}" srcId="{19D73D9C-2547-4036-8072-EE353FE19ADE}" destId="{45228475-72F3-491F-9129-BB58AD0AAE14}" srcOrd="0" destOrd="0" parTransId="{54011354-55B3-4E44-B9E9-12566093FFBF}" sibTransId="{DC877EFC-09D1-435B-89B6-AE68BD9B9E85}"/>
    <dgm:cxn modelId="{4FE8CAF3-525E-42D6-ABDC-EFD1960FA4B7}" type="presOf" srcId="{A15A9922-C692-4ECC-8E08-F46346FA0D69}" destId="{60820194-1985-4E29-900A-E55C633E16D9}" srcOrd="1" destOrd="0" presId="urn:microsoft.com/office/officeart/2005/8/layout/hierarchy2"/>
    <dgm:cxn modelId="{7B4B348B-C30C-41EE-B473-E103731E8FFE}" srcId="{D81F274D-4E9A-46E2-80AF-E7894DF4DF87}" destId="{19D73D9C-2547-4036-8072-EE353FE19ADE}" srcOrd="1" destOrd="0" parTransId="{807BC681-4715-4ED5-866C-81E153738AAC}" sibTransId="{D8282FFD-E7CA-47D1-9F47-7D09828ADED0}"/>
    <dgm:cxn modelId="{670616F2-FE20-4B37-A132-37E878A0E539}" type="presOf" srcId="{20FC3E7A-EDF1-4FC2-8D9F-732732B18982}" destId="{EB6145C9-39BD-4D84-880C-B83A229645B4}" srcOrd="0" destOrd="0" presId="urn:microsoft.com/office/officeart/2005/8/layout/hierarchy2"/>
    <dgm:cxn modelId="{BFC8E1A9-A276-402F-AD92-C99369183772}" type="presOf" srcId="{45228475-72F3-491F-9129-BB58AD0AAE14}" destId="{491A78DA-6D65-4E2E-8154-65873FD7FE8F}" srcOrd="0" destOrd="0" presId="urn:microsoft.com/office/officeart/2005/8/layout/hierarchy2"/>
    <dgm:cxn modelId="{5A584C3D-BA39-4FE9-BFF3-A00091E0DA37}" type="presOf" srcId="{807BC681-4715-4ED5-866C-81E153738AAC}" destId="{59725E2E-6C76-46B3-A4FA-764D3C1CED00}" srcOrd="1" destOrd="0" presId="urn:microsoft.com/office/officeart/2005/8/layout/hierarchy2"/>
    <dgm:cxn modelId="{891B66A3-60DC-493E-9883-002F8F428D60}" srcId="{45228475-72F3-491F-9129-BB58AD0AAE14}" destId="{20FC3E7A-EDF1-4FC2-8D9F-732732B18982}" srcOrd="0" destOrd="0" parTransId="{EDC7F341-61C4-497D-91E2-2AA29395B08B}" sibTransId="{208FF709-2402-4F03-93F0-0AAE9609D8CA}"/>
    <dgm:cxn modelId="{25A99381-1795-4660-B5A8-7B182135D1CE}" type="presOf" srcId="{807BC681-4715-4ED5-866C-81E153738AAC}" destId="{E6AE667B-E10F-4A03-8A7A-CFCBA95DBC73}" srcOrd="0" destOrd="0" presId="urn:microsoft.com/office/officeart/2005/8/layout/hierarchy2"/>
    <dgm:cxn modelId="{6E2D0681-4707-4A61-92B5-166D7CAD1558}" type="presOf" srcId="{A15A9922-C692-4ECC-8E08-F46346FA0D69}" destId="{EA93742A-EEFE-436E-B3F5-9C8B4BE62005}" srcOrd="0" destOrd="0" presId="urn:microsoft.com/office/officeart/2005/8/layout/hierarchy2"/>
    <dgm:cxn modelId="{01842D2E-370C-4E29-8FD8-04A83619B0C0}" type="presOf" srcId="{42DE7655-615D-4430-AB6C-1CD2A3C2BAD3}" destId="{860C2541-A4EE-4DAA-9A2F-31AAFD9F47D4}" srcOrd="1" destOrd="0" presId="urn:microsoft.com/office/officeart/2005/8/layout/hierarchy2"/>
    <dgm:cxn modelId="{A3B2D7AD-7F9B-4C9C-A918-93C56E912C31}" type="presOf" srcId="{E4085F65-760D-44F6-96A1-614F65A020FB}" destId="{87B8BF4C-664D-4C62-8626-B866C9C1A32B}" srcOrd="0" destOrd="0" presId="urn:microsoft.com/office/officeart/2005/8/layout/hierarchy2"/>
    <dgm:cxn modelId="{66BA8B44-F80D-4838-BC81-563055BD68AA}" type="presOf" srcId="{42DE7655-615D-4430-AB6C-1CD2A3C2BAD3}" destId="{4DE828D7-01A9-4CFA-BD0E-D4F22DC316A2}" srcOrd="0" destOrd="0" presId="urn:microsoft.com/office/officeart/2005/8/layout/hierarchy2"/>
    <dgm:cxn modelId="{6DDA7A55-2558-45F7-8BB4-A42594A4BEBC}" type="presOf" srcId="{19D73D9C-2547-4036-8072-EE353FE19ADE}" destId="{AB7AC908-6626-4436-95F6-C0577F718C20}" srcOrd="0" destOrd="0" presId="urn:microsoft.com/office/officeart/2005/8/layout/hierarchy2"/>
    <dgm:cxn modelId="{E04681A8-C2E4-41C2-BF01-F73A2E46960A}" type="presOf" srcId="{C336CA41-3112-4E42-B359-F5E12E4AAC52}" destId="{61683A05-D45C-44FA-BA93-BD4DD78F935D}" srcOrd="0" destOrd="0" presId="urn:microsoft.com/office/officeart/2005/8/layout/hierarchy2"/>
    <dgm:cxn modelId="{516582A2-A958-4662-ABB0-F6E6D5445C28}" type="presOf" srcId="{E4085F65-760D-44F6-96A1-614F65A020FB}" destId="{31F710CA-3C67-463D-9726-FA7FB90B1B91}" srcOrd="1" destOrd="0" presId="urn:microsoft.com/office/officeart/2005/8/layout/hierarchy2"/>
    <dgm:cxn modelId="{61C0B2AC-F976-46E1-9EFC-D8E5056ACB01}" srcId="{C336CA41-3112-4E42-B359-F5E12E4AAC52}" destId="{1DE71A0A-F200-4465-9D3F-5185B59027E4}" srcOrd="0" destOrd="0" parTransId="{E4085F65-760D-44F6-96A1-614F65A020FB}" sibTransId="{95127B6F-CCA5-4CC8-A6ED-92C828F70CE6}"/>
    <dgm:cxn modelId="{3FA9BA1E-36AA-4EF3-A634-95933D3A2368}" srcId="{7C374387-53D8-4E3A-9A6A-3A33BEF5525C}" destId="{D81F274D-4E9A-46E2-80AF-E7894DF4DF87}" srcOrd="0" destOrd="0" parTransId="{41BFBA89-7B23-4346-AAD6-B7829780C3C5}" sibTransId="{8FB6F2E3-C785-4EAF-BD9D-A9E384443CAB}"/>
    <dgm:cxn modelId="{DC1770E4-671E-49C1-BB43-FE4F3033131A}" type="presOf" srcId="{54011354-55B3-4E44-B9E9-12566093FFBF}" destId="{2FF39854-60B7-434F-B071-2F32C3A8C057}" srcOrd="0" destOrd="0" presId="urn:microsoft.com/office/officeart/2005/8/layout/hierarchy2"/>
    <dgm:cxn modelId="{0D875A43-D4EE-4696-A0DB-5DA5FAC2101C}" type="presOf" srcId="{EDC7F341-61C4-497D-91E2-2AA29395B08B}" destId="{1220AB64-AF9E-4D5D-A513-CF2E310BDDCE}" srcOrd="1" destOrd="0" presId="urn:microsoft.com/office/officeart/2005/8/layout/hierarchy2"/>
    <dgm:cxn modelId="{554EF413-32C3-463D-A824-2269F92BD571}" type="presOf" srcId="{7C374387-53D8-4E3A-9A6A-3A33BEF5525C}" destId="{FCB96171-2A13-410C-AD0D-8A1352D2E392}" srcOrd="0" destOrd="0" presId="urn:microsoft.com/office/officeart/2005/8/layout/hierarchy2"/>
    <dgm:cxn modelId="{A32CD91B-6462-40DC-8A20-1990DA48F2D4}" srcId="{D81F274D-4E9A-46E2-80AF-E7894DF4DF87}" destId="{C336CA41-3112-4E42-B359-F5E12E4AAC52}" srcOrd="0" destOrd="0" parTransId="{A15A9922-C692-4ECC-8E08-F46346FA0D69}" sibTransId="{8F984B8E-1121-4F49-A68C-0B0C419658AB}"/>
    <dgm:cxn modelId="{DA43F71D-8344-4B4F-B04B-D59DE1FA24BF}" type="presOf" srcId="{54011354-55B3-4E44-B9E9-12566093FFBF}" destId="{61B0ADBC-F02E-4014-98C4-35352F868669}" srcOrd="1" destOrd="0" presId="urn:microsoft.com/office/officeart/2005/8/layout/hierarchy2"/>
    <dgm:cxn modelId="{C2A019FD-E717-43F8-B883-C92FC7911BBF}" type="presOf" srcId="{D81F274D-4E9A-46E2-80AF-E7894DF4DF87}" destId="{19A9BCF6-0308-47E4-99F9-295B25BCB0DC}" srcOrd="0" destOrd="0" presId="urn:microsoft.com/office/officeart/2005/8/layout/hierarchy2"/>
    <dgm:cxn modelId="{9A2D366E-24F8-41FA-9CAA-1EE336F2B4F8}" type="presOf" srcId="{EDC7F341-61C4-497D-91E2-2AA29395B08B}" destId="{12D63D15-8CA0-4261-BD4C-0F5722820BB3}" srcOrd="0" destOrd="0" presId="urn:microsoft.com/office/officeart/2005/8/layout/hierarchy2"/>
    <dgm:cxn modelId="{CB266C3C-C21D-4035-998D-01291DB8A5FB}" type="presParOf" srcId="{FCB96171-2A13-410C-AD0D-8A1352D2E392}" destId="{EA56E359-2998-4EB3-9CA7-50C3BDE62C19}" srcOrd="0" destOrd="0" presId="urn:microsoft.com/office/officeart/2005/8/layout/hierarchy2"/>
    <dgm:cxn modelId="{BA5A98F9-4A45-4776-9C7C-060C7E0D07E2}" type="presParOf" srcId="{EA56E359-2998-4EB3-9CA7-50C3BDE62C19}" destId="{19A9BCF6-0308-47E4-99F9-295B25BCB0DC}" srcOrd="0" destOrd="0" presId="urn:microsoft.com/office/officeart/2005/8/layout/hierarchy2"/>
    <dgm:cxn modelId="{8879AFC4-F37F-45F7-94BA-282FF246DA51}" type="presParOf" srcId="{EA56E359-2998-4EB3-9CA7-50C3BDE62C19}" destId="{A575422A-A398-47C8-9697-0FA18D91D331}" srcOrd="1" destOrd="0" presId="urn:microsoft.com/office/officeart/2005/8/layout/hierarchy2"/>
    <dgm:cxn modelId="{ABE95650-6F4C-4C0C-BFDA-E2FDD6892347}" type="presParOf" srcId="{A575422A-A398-47C8-9697-0FA18D91D331}" destId="{EA93742A-EEFE-436E-B3F5-9C8B4BE62005}" srcOrd="0" destOrd="0" presId="urn:microsoft.com/office/officeart/2005/8/layout/hierarchy2"/>
    <dgm:cxn modelId="{0A1C2FA7-CFAD-40F7-BDC3-04CA079CE99F}" type="presParOf" srcId="{EA93742A-EEFE-436E-B3F5-9C8B4BE62005}" destId="{60820194-1985-4E29-900A-E55C633E16D9}" srcOrd="0" destOrd="0" presId="urn:microsoft.com/office/officeart/2005/8/layout/hierarchy2"/>
    <dgm:cxn modelId="{3C3FF718-3EAD-4193-A927-E3A6CD6CD5BF}" type="presParOf" srcId="{A575422A-A398-47C8-9697-0FA18D91D331}" destId="{46869EF6-C24C-486E-B708-FDA767DF06E9}" srcOrd="1" destOrd="0" presId="urn:microsoft.com/office/officeart/2005/8/layout/hierarchy2"/>
    <dgm:cxn modelId="{94DA78B5-4260-496D-BF23-171C32728BB7}" type="presParOf" srcId="{46869EF6-C24C-486E-B708-FDA767DF06E9}" destId="{61683A05-D45C-44FA-BA93-BD4DD78F935D}" srcOrd="0" destOrd="0" presId="urn:microsoft.com/office/officeart/2005/8/layout/hierarchy2"/>
    <dgm:cxn modelId="{FAD7BA46-D740-4A8A-8729-0E52F9EDA512}" type="presParOf" srcId="{46869EF6-C24C-486E-B708-FDA767DF06E9}" destId="{7B3A15AC-818A-4A1E-84E2-375BA3E6860A}" srcOrd="1" destOrd="0" presId="urn:microsoft.com/office/officeart/2005/8/layout/hierarchy2"/>
    <dgm:cxn modelId="{F9D41EA7-90D7-4D50-94C3-20430F9D09DE}" type="presParOf" srcId="{7B3A15AC-818A-4A1E-84E2-375BA3E6860A}" destId="{87B8BF4C-664D-4C62-8626-B866C9C1A32B}" srcOrd="0" destOrd="0" presId="urn:microsoft.com/office/officeart/2005/8/layout/hierarchy2"/>
    <dgm:cxn modelId="{61AE9783-797B-4445-AF8E-DCEDF517C12E}" type="presParOf" srcId="{87B8BF4C-664D-4C62-8626-B866C9C1A32B}" destId="{31F710CA-3C67-463D-9726-FA7FB90B1B91}" srcOrd="0" destOrd="0" presId="urn:microsoft.com/office/officeart/2005/8/layout/hierarchy2"/>
    <dgm:cxn modelId="{C17929B1-E04B-4EDF-BCAC-C2544339ED23}" type="presParOf" srcId="{7B3A15AC-818A-4A1E-84E2-375BA3E6860A}" destId="{5FD345FA-1DB7-48DF-AB2F-419F4FF59137}" srcOrd="1" destOrd="0" presId="urn:microsoft.com/office/officeart/2005/8/layout/hierarchy2"/>
    <dgm:cxn modelId="{54E2C345-5D9B-4A9D-92BC-C533E7A2E12C}" type="presParOf" srcId="{5FD345FA-1DB7-48DF-AB2F-419F4FF59137}" destId="{20B3269D-1946-43B8-9CAC-9490EEA6C330}" srcOrd="0" destOrd="0" presId="urn:microsoft.com/office/officeart/2005/8/layout/hierarchy2"/>
    <dgm:cxn modelId="{6A0CBAC0-6D61-4AD1-A447-F37A5D23F5BC}" type="presParOf" srcId="{5FD345FA-1DB7-48DF-AB2F-419F4FF59137}" destId="{37F970B3-CEF1-4AFA-B68D-8E068C7DD97C}" srcOrd="1" destOrd="0" presId="urn:microsoft.com/office/officeart/2005/8/layout/hierarchy2"/>
    <dgm:cxn modelId="{9173FC62-B0C4-4FD4-9565-B66A3FB8843D}" type="presParOf" srcId="{37F970B3-CEF1-4AFA-B68D-8E068C7DD97C}" destId="{4DE828D7-01A9-4CFA-BD0E-D4F22DC316A2}" srcOrd="0" destOrd="0" presId="urn:microsoft.com/office/officeart/2005/8/layout/hierarchy2"/>
    <dgm:cxn modelId="{D04C8C15-77CB-4257-94B9-175A1D26548D}" type="presParOf" srcId="{4DE828D7-01A9-4CFA-BD0E-D4F22DC316A2}" destId="{860C2541-A4EE-4DAA-9A2F-31AAFD9F47D4}" srcOrd="0" destOrd="0" presId="urn:microsoft.com/office/officeart/2005/8/layout/hierarchy2"/>
    <dgm:cxn modelId="{22F7B3CC-B251-4923-9982-C4D7A8EC5F44}" type="presParOf" srcId="{37F970B3-CEF1-4AFA-B68D-8E068C7DD97C}" destId="{7B88590C-C2A2-4EA4-A745-8515C7364227}" srcOrd="1" destOrd="0" presId="urn:microsoft.com/office/officeart/2005/8/layout/hierarchy2"/>
    <dgm:cxn modelId="{8259FF05-2867-4A9A-BA18-0FB80695F3DB}" type="presParOf" srcId="{7B88590C-C2A2-4EA4-A745-8515C7364227}" destId="{2957D376-3310-44A6-B1F1-900E287FD0A1}" srcOrd="0" destOrd="0" presId="urn:microsoft.com/office/officeart/2005/8/layout/hierarchy2"/>
    <dgm:cxn modelId="{2F3A72A1-9EB7-40DD-8831-43DFD5492E8C}" type="presParOf" srcId="{7B88590C-C2A2-4EA4-A745-8515C7364227}" destId="{097FC52B-6972-4633-886A-F875A6719837}" srcOrd="1" destOrd="0" presId="urn:microsoft.com/office/officeart/2005/8/layout/hierarchy2"/>
    <dgm:cxn modelId="{9E8C19F8-C747-4E6F-8CE9-5A273FE92F65}" type="presParOf" srcId="{A575422A-A398-47C8-9697-0FA18D91D331}" destId="{E6AE667B-E10F-4A03-8A7A-CFCBA95DBC73}" srcOrd="2" destOrd="0" presId="urn:microsoft.com/office/officeart/2005/8/layout/hierarchy2"/>
    <dgm:cxn modelId="{27DB062C-0A43-4318-83F1-4682F4BCB8CC}" type="presParOf" srcId="{E6AE667B-E10F-4A03-8A7A-CFCBA95DBC73}" destId="{59725E2E-6C76-46B3-A4FA-764D3C1CED00}" srcOrd="0" destOrd="0" presId="urn:microsoft.com/office/officeart/2005/8/layout/hierarchy2"/>
    <dgm:cxn modelId="{55A1068C-2E3D-4EBA-B6A1-CA6A72814C80}" type="presParOf" srcId="{A575422A-A398-47C8-9697-0FA18D91D331}" destId="{E38889AA-5206-48C2-8376-9A77A3C47B54}" srcOrd="3" destOrd="0" presId="urn:microsoft.com/office/officeart/2005/8/layout/hierarchy2"/>
    <dgm:cxn modelId="{350FAA76-0098-4635-8231-158FCCBEEC6D}" type="presParOf" srcId="{E38889AA-5206-48C2-8376-9A77A3C47B54}" destId="{AB7AC908-6626-4436-95F6-C0577F718C20}" srcOrd="0" destOrd="0" presId="urn:microsoft.com/office/officeart/2005/8/layout/hierarchy2"/>
    <dgm:cxn modelId="{722A37EB-C0D9-49E9-8DE2-225079ED5490}" type="presParOf" srcId="{E38889AA-5206-48C2-8376-9A77A3C47B54}" destId="{2FD27377-3264-4BE8-AF52-4192F625D2C6}" srcOrd="1" destOrd="0" presId="urn:microsoft.com/office/officeart/2005/8/layout/hierarchy2"/>
    <dgm:cxn modelId="{1EFC2264-0AC3-4E38-B0C1-20383F47B74C}" type="presParOf" srcId="{2FD27377-3264-4BE8-AF52-4192F625D2C6}" destId="{2FF39854-60B7-434F-B071-2F32C3A8C057}" srcOrd="0" destOrd="0" presId="urn:microsoft.com/office/officeart/2005/8/layout/hierarchy2"/>
    <dgm:cxn modelId="{0E994C8D-ECE1-411B-A62C-79B421064417}" type="presParOf" srcId="{2FF39854-60B7-434F-B071-2F32C3A8C057}" destId="{61B0ADBC-F02E-4014-98C4-35352F868669}" srcOrd="0" destOrd="0" presId="urn:microsoft.com/office/officeart/2005/8/layout/hierarchy2"/>
    <dgm:cxn modelId="{6B3F573D-F8BB-4645-9A38-2A803A93C75B}" type="presParOf" srcId="{2FD27377-3264-4BE8-AF52-4192F625D2C6}" destId="{517AB2B1-8CDD-4E06-A018-21F846C7C74C}" srcOrd="1" destOrd="0" presId="urn:microsoft.com/office/officeart/2005/8/layout/hierarchy2"/>
    <dgm:cxn modelId="{DD12E2B4-95B3-4083-AAF1-2108324C08D9}" type="presParOf" srcId="{517AB2B1-8CDD-4E06-A018-21F846C7C74C}" destId="{491A78DA-6D65-4E2E-8154-65873FD7FE8F}" srcOrd="0" destOrd="0" presId="urn:microsoft.com/office/officeart/2005/8/layout/hierarchy2"/>
    <dgm:cxn modelId="{807B08E3-9D3D-42AA-A29B-D3C7BAB3DFB5}" type="presParOf" srcId="{517AB2B1-8CDD-4E06-A018-21F846C7C74C}" destId="{018D3E56-6631-4393-A18C-341B147872D2}" srcOrd="1" destOrd="0" presId="urn:microsoft.com/office/officeart/2005/8/layout/hierarchy2"/>
    <dgm:cxn modelId="{CD2805CD-E6DA-4436-96E2-378A37009B2D}" type="presParOf" srcId="{018D3E56-6631-4393-A18C-341B147872D2}" destId="{12D63D15-8CA0-4261-BD4C-0F5722820BB3}" srcOrd="0" destOrd="0" presId="urn:microsoft.com/office/officeart/2005/8/layout/hierarchy2"/>
    <dgm:cxn modelId="{C487E1EF-4634-4925-A0BE-E524F3B07984}" type="presParOf" srcId="{12D63D15-8CA0-4261-BD4C-0F5722820BB3}" destId="{1220AB64-AF9E-4D5D-A513-CF2E310BDDCE}" srcOrd="0" destOrd="0" presId="urn:microsoft.com/office/officeart/2005/8/layout/hierarchy2"/>
    <dgm:cxn modelId="{871B26E5-2808-469C-BB25-8541415BDDE5}" type="presParOf" srcId="{018D3E56-6631-4393-A18C-341B147872D2}" destId="{BE6AE115-4F22-4C76-A0A2-D361379E73BF}" srcOrd="1" destOrd="0" presId="urn:microsoft.com/office/officeart/2005/8/layout/hierarchy2"/>
    <dgm:cxn modelId="{74F324D0-A41E-4FF5-AEC7-D57E74D1D6F0}" type="presParOf" srcId="{BE6AE115-4F22-4C76-A0A2-D361379E73BF}" destId="{EB6145C9-39BD-4D84-880C-B83A229645B4}" srcOrd="0" destOrd="0" presId="urn:microsoft.com/office/officeart/2005/8/layout/hierarchy2"/>
    <dgm:cxn modelId="{63938978-753D-4118-938E-76F3ED6BEFBB}" type="presParOf" srcId="{BE6AE115-4F22-4C76-A0A2-D361379E73BF}" destId="{270F5A69-9F01-40D5-B39E-69F1A3662120}"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7ED1C-8A46-4DB2-AA71-4E9F4BC0EB88}"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fr-FR"/>
        </a:p>
      </dgm:t>
    </dgm:pt>
    <dgm:pt modelId="{B15F7728-556B-4EBF-B99C-17C19AFE9292}">
      <dgm:prSet phldrT="[Texte]" custT="1"/>
      <dgm:spPr/>
      <dgm:t>
        <a:bodyPr/>
        <a:lstStyle/>
        <a:p>
          <a:r>
            <a:rPr lang="fr-FR" sz="2400" dirty="0" smtClean="0"/>
            <a:t>Contexte professionnel : L’institut ?? propose des soins esthétiques et des prestations de coiffure européennes et africaines. Une exigence est donnée à l’écoute des besoins de la clientèle pour des soins personnalisés</a:t>
          </a:r>
          <a:r>
            <a:rPr lang="fr-FR" sz="2800" dirty="0" smtClean="0"/>
            <a:t>.</a:t>
          </a:r>
          <a:endParaRPr lang="fr-FR" sz="2800" dirty="0"/>
        </a:p>
      </dgm:t>
    </dgm:pt>
    <dgm:pt modelId="{20EE362A-6E4E-4A64-9A62-CD6C3911FD66}" type="parTrans" cxnId="{25D0519A-FF46-4D19-90A3-9CD73C5C6202}">
      <dgm:prSet/>
      <dgm:spPr/>
      <dgm:t>
        <a:bodyPr/>
        <a:lstStyle/>
        <a:p>
          <a:endParaRPr lang="fr-FR"/>
        </a:p>
      </dgm:t>
    </dgm:pt>
    <dgm:pt modelId="{C5E9548C-AC5F-444B-AD3F-FC5F8D2F93A3}" type="sibTrans" cxnId="{25D0519A-FF46-4D19-90A3-9CD73C5C6202}">
      <dgm:prSet/>
      <dgm:spPr/>
      <dgm:t>
        <a:bodyPr/>
        <a:lstStyle/>
        <a:p>
          <a:endParaRPr lang="fr-FR"/>
        </a:p>
      </dgm:t>
    </dgm:pt>
    <dgm:pt modelId="{90CBC491-29E7-4F3E-93E4-FCB6BBBABCD2}">
      <dgm:prSet phldrT="[Texte]"/>
      <dgm:spPr/>
      <dgm:t>
        <a:bodyPr/>
        <a:lstStyle/>
        <a:p>
          <a:r>
            <a:rPr lang="fr-FR" dirty="0" smtClean="0"/>
            <a:t>Vous accueillez Madame Durand, qui a RDV aujourd'hui pour un brushing</a:t>
          </a:r>
          <a:endParaRPr lang="fr-FR" dirty="0"/>
        </a:p>
      </dgm:t>
    </dgm:pt>
    <dgm:pt modelId="{83BDF1D9-BE36-447B-8078-15EEEB5D5B9C}" type="parTrans" cxnId="{6093E9FC-42EA-4E59-8DD8-23D991692F2B}">
      <dgm:prSet/>
      <dgm:spPr/>
      <dgm:t>
        <a:bodyPr/>
        <a:lstStyle/>
        <a:p>
          <a:endParaRPr lang="fr-FR"/>
        </a:p>
      </dgm:t>
    </dgm:pt>
    <dgm:pt modelId="{06429B6C-85B1-4C85-B043-009868F4DEA1}" type="sibTrans" cxnId="{6093E9FC-42EA-4E59-8DD8-23D991692F2B}">
      <dgm:prSet/>
      <dgm:spPr/>
      <dgm:t>
        <a:bodyPr/>
        <a:lstStyle/>
        <a:p>
          <a:endParaRPr lang="fr-FR"/>
        </a:p>
      </dgm:t>
    </dgm:pt>
    <dgm:pt modelId="{28B0A6D1-043D-4146-A17C-AB71313D39A2}">
      <dgm:prSet phldrT="[Texte]"/>
      <dgm:spPr/>
      <dgm:t>
        <a:bodyPr/>
        <a:lstStyle/>
        <a:p>
          <a:r>
            <a:rPr lang="fr-FR" dirty="0" smtClean="0"/>
            <a:t>Vous accueillez Madame Durand, qui a RDV aujourd'hui pour une </a:t>
          </a:r>
          <a:r>
            <a:rPr lang="fr-FR" dirty="0" err="1" smtClean="0"/>
            <a:t>manucurie</a:t>
          </a:r>
          <a:r>
            <a:rPr lang="fr-FR" dirty="0" smtClean="0"/>
            <a:t>.</a:t>
          </a:r>
          <a:endParaRPr lang="fr-FR" dirty="0"/>
        </a:p>
      </dgm:t>
    </dgm:pt>
    <dgm:pt modelId="{A1453C24-F44D-49A4-9E0F-B6D70EB7FC3E}" type="parTrans" cxnId="{44789D4E-4BD8-4AC5-AE90-FD994BF450BE}">
      <dgm:prSet/>
      <dgm:spPr/>
      <dgm:t>
        <a:bodyPr/>
        <a:lstStyle/>
        <a:p>
          <a:endParaRPr lang="fr-FR"/>
        </a:p>
      </dgm:t>
    </dgm:pt>
    <dgm:pt modelId="{8BF6366A-DEDB-4D96-8140-8B8072DEFD39}" type="sibTrans" cxnId="{44789D4E-4BD8-4AC5-AE90-FD994BF450BE}">
      <dgm:prSet/>
      <dgm:spPr/>
      <dgm:t>
        <a:bodyPr/>
        <a:lstStyle/>
        <a:p>
          <a:endParaRPr lang="fr-FR"/>
        </a:p>
      </dgm:t>
    </dgm:pt>
    <dgm:pt modelId="{8B266D3D-885F-4EB9-AE65-E8BA672A8280}" type="pres">
      <dgm:prSet presAssocID="{D227ED1C-8A46-4DB2-AA71-4E9F4BC0EB88}" presName="hierChild1" presStyleCnt="0">
        <dgm:presLayoutVars>
          <dgm:orgChart val="1"/>
          <dgm:chPref val="1"/>
          <dgm:dir/>
          <dgm:animOne val="branch"/>
          <dgm:animLvl val="lvl"/>
          <dgm:resizeHandles/>
        </dgm:presLayoutVars>
      </dgm:prSet>
      <dgm:spPr/>
      <dgm:t>
        <a:bodyPr/>
        <a:lstStyle/>
        <a:p>
          <a:endParaRPr lang="fr-FR"/>
        </a:p>
      </dgm:t>
    </dgm:pt>
    <dgm:pt modelId="{F36B4B30-DD7D-4B08-8D25-F33F0F6B474B}" type="pres">
      <dgm:prSet presAssocID="{B15F7728-556B-4EBF-B99C-17C19AFE9292}" presName="hierRoot1" presStyleCnt="0">
        <dgm:presLayoutVars>
          <dgm:hierBranch val="init"/>
        </dgm:presLayoutVars>
      </dgm:prSet>
      <dgm:spPr/>
    </dgm:pt>
    <dgm:pt modelId="{CAB7162A-EA80-46D4-A9BB-A6A0A458AB6F}" type="pres">
      <dgm:prSet presAssocID="{B15F7728-556B-4EBF-B99C-17C19AFE9292}" presName="rootComposite1" presStyleCnt="0"/>
      <dgm:spPr/>
    </dgm:pt>
    <dgm:pt modelId="{A0270E75-FA9B-4D72-A515-90F22DE379FB}" type="pres">
      <dgm:prSet presAssocID="{B15F7728-556B-4EBF-B99C-17C19AFE9292}" presName="rootText1" presStyleLbl="node0" presStyleIdx="0" presStyleCnt="1" custScaleX="322604" custScaleY="128835">
        <dgm:presLayoutVars>
          <dgm:chPref val="3"/>
        </dgm:presLayoutVars>
      </dgm:prSet>
      <dgm:spPr/>
      <dgm:t>
        <a:bodyPr/>
        <a:lstStyle/>
        <a:p>
          <a:endParaRPr lang="fr-FR"/>
        </a:p>
      </dgm:t>
    </dgm:pt>
    <dgm:pt modelId="{1AFBC1CB-F1D1-4132-9443-DE7228DF2F5B}" type="pres">
      <dgm:prSet presAssocID="{B15F7728-556B-4EBF-B99C-17C19AFE9292}" presName="rootConnector1" presStyleLbl="node1" presStyleIdx="0" presStyleCnt="0"/>
      <dgm:spPr/>
      <dgm:t>
        <a:bodyPr/>
        <a:lstStyle/>
        <a:p>
          <a:endParaRPr lang="fr-FR"/>
        </a:p>
      </dgm:t>
    </dgm:pt>
    <dgm:pt modelId="{5C508727-CD3D-4879-925E-73DAFBAD28F3}" type="pres">
      <dgm:prSet presAssocID="{B15F7728-556B-4EBF-B99C-17C19AFE9292}" presName="hierChild2" presStyleCnt="0"/>
      <dgm:spPr/>
    </dgm:pt>
    <dgm:pt modelId="{D9A9BF3C-EC5C-40E2-B6D5-C90A63BF70E4}" type="pres">
      <dgm:prSet presAssocID="{83BDF1D9-BE36-447B-8078-15EEEB5D5B9C}" presName="Name37" presStyleLbl="parChTrans1D2" presStyleIdx="0" presStyleCnt="2"/>
      <dgm:spPr/>
      <dgm:t>
        <a:bodyPr/>
        <a:lstStyle/>
        <a:p>
          <a:endParaRPr lang="fr-FR"/>
        </a:p>
      </dgm:t>
    </dgm:pt>
    <dgm:pt modelId="{DF034E5D-033C-4AB0-AF71-67ACAF1F7111}" type="pres">
      <dgm:prSet presAssocID="{90CBC491-29E7-4F3E-93E4-FCB6BBBABCD2}" presName="hierRoot2" presStyleCnt="0">
        <dgm:presLayoutVars>
          <dgm:hierBranch val="init"/>
        </dgm:presLayoutVars>
      </dgm:prSet>
      <dgm:spPr/>
    </dgm:pt>
    <dgm:pt modelId="{E7416736-7926-4916-9209-A95FE9BF1854}" type="pres">
      <dgm:prSet presAssocID="{90CBC491-29E7-4F3E-93E4-FCB6BBBABCD2}" presName="rootComposite" presStyleCnt="0"/>
      <dgm:spPr/>
    </dgm:pt>
    <dgm:pt modelId="{4FD16808-9D01-44A8-A1B7-6AF290CA0B7F}" type="pres">
      <dgm:prSet presAssocID="{90CBC491-29E7-4F3E-93E4-FCB6BBBABCD2}" presName="rootText" presStyleLbl="node2" presStyleIdx="0" presStyleCnt="2" custScaleX="141080">
        <dgm:presLayoutVars>
          <dgm:chPref val="3"/>
        </dgm:presLayoutVars>
      </dgm:prSet>
      <dgm:spPr/>
      <dgm:t>
        <a:bodyPr/>
        <a:lstStyle/>
        <a:p>
          <a:endParaRPr lang="fr-FR"/>
        </a:p>
      </dgm:t>
    </dgm:pt>
    <dgm:pt modelId="{E3B49660-DAC3-4544-B4C4-D5F7C438EA7E}" type="pres">
      <dgm:prSet presAssocID="{90CBC491-29E7-4F3E-93E4-FCB6BBBABCD2}" presName="rootConnector" presStyleLbl="node2" presStyleIdx="0" presStyleCnt="2"/>
      <dgm:spPr/>
      <dgm:t>
        <a:bodyPr/>
        <a:lstStyle/>
        <a:p>
          <a:endParaRPr lang="fr-FR"/>
        </a:p>
      </dgm:t>
    </dgm:pt>
    <dgm:pt modelId="{6A14DA89-A6AD-4751-960E-575D327B5F33}" type="pres">
      <dgm:prSet presAssocID="{90CBC491-29E7-4F3E-93E4-FCB6BBBABCD2}" presName="hierChild4" presStyleCnt="0"/>
      <dgm:spPr/>
    </dgm:pt>
    <dgm:pt modelId="{944F0ABA-469C-4F45-8BC3-22C80E725463}" type="pres">
      <dgm:prSet presAssocID="{90CBC491-29E7-4F3E-93E4-FCB6BBBABCD2}" presName="hierChild5" presStyleCnt="0"/>
      <dgm:spPr/>
    </dgm:pt>
    <dgm:pt modelId="{5A5E324F-C382-475C-B6D4-A2EF92C1FAE9}" type="pres">
      <dgm:prSet presAssocID="{A1453C24-F44D-49A4-9E0F-B6D70EB7FC3E}" presName="Name37" presStyleLbl="parChTrans1D2" presStyleIdx="1" presStyleCnt="2"/>
      <dgm:spPr/>
      <dgm:t>
        <a:bodyPr/>
        <a:lstStyle/>
        <a:p>
          <a:endParaRPr lang="fr-FR"/>
        </a:p>
      </dgm:t>
    </dgm:pt>
    <dgm:pt modelId="{DC1975FA-26BF-4705-9ABF-463F9B5A1119}" type="pres">
      <dgm:prSet presAssocID="{28B0A6D1-043D-4146-A17C-AB71313D39A2}" presName="hierRoot2" presStyleCnt="0">
        <dgm:presLayoutVars>
          <dgm:hierBranch val="init"/>
        </dgm:presLayoutVars>
      </dgm:prSet>
      <dgm:spPr/>
    </dgm:pt>
    <dgm:pt modelId="{11CD55E9-24C7-48C7-83D0-92F58663B243}" type="pres">
      <dgm:prSet presAssocID="{28B0A6D1-043D-4146-A17C-AB71313D39A2}" presName="rootComposite" presStyleCnt="0"/>
      <dgm:spPr/>
    </dgm:pt>
    <dgm:pt modelId="{2FF8D7CE-02C2-46E5-9902-2F207411CF2F}" type="pres">
      <dgm:prSet presAssocID="{28B0A6D1-043D-4146-A17C-AB71313D39A2}" presName="rootText" presStyleLbl="node2" presStyleIdx="1" presStyleCnt="2" custScaleX="146719">
        <dgm:presLayoutVars>
          <dgm:chPref val="3"/>
        </dgm:presLayoutVars>
      </dgm:prSet>
      <dgm:spPr/>
      <dgm:t>
        <a:bodyPr/>
        <a:lstStyle/>
        <a:p>
          <a:endParaRPr lang="fr-FR"/>
        </a:p>
      </dgm:t>
    </dgm:pt>
    <dgm:pt modelId="{9F758348-3B0D-4F88-B7BA-5CFBDE40B447}" type="pres">
      <dgm:prSet presAssocID="{28B0A6D1-043D-4146-A17C-AB71313D39A2}" presName="rootConnector" presStyleLbl="node2" presStyleIdx="1" presStyleCnt="2"/>
      <dgm:spPr/>
      <dgm:t>
        <a:bodyPr/>
        <a:lstStyle/>
        <a:p>
          <a:endParaRPr lang="fr-FR"/>
        </a:p>
      </dgm:t>
    </dgm:pt>
    <dgm:pt modelId="{8B8C2B03-FDB2-4FD6-9E10-D403D10D2B45}" type="pres">
      <dgm:prSet presAssocID="{28B0A6D1-043D-4146-A17C-AB71313D39A2}" presName="hierChild4" presStyleCnt="0"/>
      <dgm:spPr/>
    </dgm:pt>
    <dgm:pt modelId="{315386C6-6A4E-46E3-AB09-92DC103BF327}" type="pres">
      <dgm:prSet presAssocID="{28B0A6D1-043D-4146-A17C-AB71313D39A2}" presName="hierChild5" presStyleCnt="0"/>
      <dgm:spPr/>
    </dgm:pt>
    <dgm:pt modelId="{7C53C0F7-A2BC-408F-923D-1D8C36A49459}" type="pres">
      <dgm:prSet presAssocID="{B15F7728-556B-4EBF-B99C-17C19AFE9292}" presName="hierChild3" presStyleCnt="0"/>
      <dgm:spPr/>
    </dgm:pt>
  </dgm:ptLst>
  <dgm:cxnLst>
    <dgm:cxn modelId="{44789D4E-4BD8-4AC5-AE90-FD994BF450BE}" srcId="{B15F7728-556B-4EBF-B99C-17C19AFE9292}" destId="{28B0A6D1-043D-4146-A17C-AB71313D39A2}" srcOrd="1" destOrd="0" parTransId="{A1453C24-F44D-49A4-9E0F-B6D70EB7FC3E}" sibTransId="{8BF6366A-DEDB-4D96-8140-8B8072DEFD39}"/>
    <dgm:cxn modelId="{98158CA9-46D7-4D15-9FFE-4B4D5E44AE37}" type="presOf" srcId="{B15F7728-556B-4EBF-B99C-17C19AFE9292}" destId="{1AFBC1CB-F1D1-4132-9443-DE7228DF2F5B}" srcOrd="1" destOrd="0" presId="urn:microsoft.com/office/officeart/2005/8/layout/orgChart1"/>
    <dgm:cxn modelId="{17D565E4-0713-41A6-B979-E9ABFDC1C35B}" type="presOf" srcId="{90CBC491-29E7-4F3E-93E4-FCB6BBBABCD2}" destId="{E3B49660-DAC3-4544-B4C4-D5F7C438EA7E}" srcOrd="1" destOrd="0" presId="urn:microsoft.com/office/officeart/2005/8/layout/orgChart1"/>
    <dgm:cxn modelId="{18D5177F-4588-4CBB-816E-AEE92E17C51F}" type="presOf" srcId="{A1453C24-F44D-49A4-9E0F-B6D70EB7FC3E}" destId="{5A5E324F-C382-475C-B6D4-A2EF92C1FAE9}" srcOrd="0" destOrd="0" presId="urn:microsoft.com/office/officeart/2005/8/layout/orgChart1"/>
    <dgm:cxn modelId="{25D0519A-FF46-4D19-90A3-9CD73C5C6202}" srcId="{D227ED1C-8A46-4DB2-AA71-4E9F4BC0EB88}" destId="{B15F7728-556B-4EBF-B99C-17C19AFE9292}" srcOrd="0" destOrd="0" parTransId="{20EE362A-6E4E-4A64-9A62-CD6C3911FD66}" sibTransId="{C5E9548C-AC5F-444B-AD3F-FC5F8D2F93A3}"/>
    <dgm:cxn modelId="{A7F3F182-0FCC-4E93-9D6B-389E2FDD7754}" type="presOf" srcId="{28B0A6D1-043D-4146-A17C-AB71313D39A2}" destId="{2FF8D7CE-02C2-46E5-9902-2F207411CF2F}" srcOrd="0" destOrd="0" presId="urn:microsoft.com/office/officeart/2005/8/layout/orgChart1"/>
    <dgm:cxn modelId="{837881C6-5530-4392-B61C-D0E2AA5DCD02}" type="presOf" srcId="{90CBC491-29E7-4F3E-93E4-FCB6BBBABCD2}" destId="{4FD16808-9D01-44A8-A1B7-6AF290CA0B7F}" srcOrd="0" destOrd="0" presId="urn:microsoft.com/office/officeart/2005/8/layout/orgChart1"/>
    <dgm:cxn modelId="{5C197D60-2157-48DD-88AC-B469FF476B95}" type="presOf" srcId="{B15F7728-556B-4EBF-B99C-17C19AFE9292}" destId="{A0270E75-FA9B-4D72-A515-90F22DE379FB}" srcOrd="0" destOrd="0" presId="urn:microsoft.com/office/officeart/2005/8/layout/orgChart1"/>
    <dgm:cxn modelId="{E2204EE5-1A1F-43C2-939C-310B9480000E}" type="presOf" srcId="{83BDF1D9-BE36-447B-8078-15EEEB5D5B9C}" destId="{D9A9BF3C-EC5C-40E2-B6D5-C90A63BF70E4}" srcOrd="0" destOrd="0" presId="urn:microsoft.com/office/officeart/2005/8/layout/orgChart1"/>
    <dgm:cxn modelId="{EDD80B61-A8C6-41F2-A174-263E14FBDED7}" type="presOf" srcId="{28B0A6D1-043D-4146-A17C-AB71313D39A2}" destId="{9F758348-3B0D-4F88-B7BA-5CFBDE40B447}" srcOrd="1" destOrd="0" presId="urn:microsoft.com/office/officeart/2005/8/layout/orgChart1"/>
    <dgm:cxn modelId="{6093E9FC-42EA-4E59-8DD8-23D991692F2B}" srcId="{B15F7728-556B-4EBF-B99C-17C19AFE9292}" destId="{90CBC491-29E7-4F3E-93E4-FCB6BBBABCD2}" srcOrd="0" destOrd="0" parTransId="{83BDF1D9-BE36-447B-8078-15EEEB5D5B9C}" sibTransId="{06429B6C-85B1-4C85-B043-009868F4DEA1}"/>
    <dgm:cxn modelId="{7D70B102-1745-49A6-9A50-66C4251522D3}" type="presOf" srcId="{D227ED1C-8A46-4DB2-AA71-4E9F4BC0EB88}" destId="{8B266D3D-885F-4EB9-AE65-E8BA672A8280}" srcOrd="0" destOrd="0" presId="urn:microsoft.com/office/officeart/2005/8/layout/orgChart1"/>
    <dgm:cxn modelId="{439DDD48-791A-47C2-8D17-694F7A1A8BEC}" type="presParOf" srcId="{8B266D3D-885F-4EB9-AE65-E8BA672A8280}" destId="{F36B4B30-DD7D-4B08-8D25-F33F0F6B474B}" srcOrd="0" destOrd="0" presId="urn:microsoft.com/office/officeart/2005/8/layout/orgChart1"/>
    <dgm:cxn modelId="{BE0DB65E-C591-4683-8003-377E54FAB5F9}" type="presParOf" srcId="{F36B4B30-DD7D-4B08-8D25-F33F0F6B474B}" destId="{CAB7162A-EA80-46D4-A9BB-A6A0A458AB6F}" srcOrd="0" destOrd="0" presId="urn:microsoft.com/office/officeart/2005/8/layout/orgChart1"/>
    <dgm:cxn modelId="{BF345F49-48FA-4778-9739-615295902F24}" type="presParOf" srcId="{CAB7162A-EA80-46D4-A9BB-A6A0A458AB6F}" destId="{A0270E75-FA9B-4D72-A515-90F22DE379FB}" srcOrd="0" destOrd="0" presId="urn:microsoft.com/office/officeart/2005/8/layout/orgChart1"/>
    <dgm:cxn modelId="{FCFD02E5-F3A6-44A0-85A5-AF5B3754485E}" type="presParOf" srcId="{CAB7162A-EA80-46D4-A9BB-A6A0A458AB6F}" destId="{1AFBC1CB-F1D1-4132-9443-DE7228DF2F5B}" srcOrd="1" destOrd="0" presId="urn:microsoft.com/office/officeart/2005/8/layout/orgChart1"/>
    <dgm:cxn modelId="{6C0748D8-9B57-482E-8BE0-E2DA2FD06734}" type="presParOf" srcId="{F36B4B30-DD7D-4B08-8D25-F33F0F6B474B}" destId="{5C508727-CD3D-4879-925E-73DAFBAD28F3}" srcOrd="1" destOrd="0" presId="urn:microsoft.com/office/officeart/2005/8/layout/orgChart1"/>
    <dgm:cxn modelId="{D87516C7-224D-4C03-8E6A-66B86EB805F9}" type="presParOf" srcId="{5C508727-CD3D-4879-925E-73DAFBAD28F3}" destId="{D9A9BF3C-EC5C-40E2-B6D5-C90A63BF70E4}" srcOrd="0" destOrd="0" presId="urn:microsoft.com/office/officeart/2005/8/layout/orgChart1"/>
    <dgm:cxn modelId="{DE16EEF9-CDD2-43F9-A6B2-E81927957D3C}" type="presParOf" srcId="{5C508727-CD3D-4879-925E-73DAFBAD28F3}" destId="{DF034E5D-033C-4AB0-AF71-67ACAF1F7111}" srcOrd="1" destOrd="0" presId="urn:microsoft.com/office/officeart/2005/8/layout/orgChart1"/>
    <dgm:cxn modelId="{01908613-3E92-4C22-B256-829DEBF3797E}" type="presParOf" srcId="{DF034E5D-033C-4AB0-AF71-67ACAF1F7111}" destId="{E7416736-7926-4916-9209-A95FE9BF1854}" srcOrd="0" destOrd="0" presId="urn:microsoft.com/office/officeart/2005/8/layout/orgChart1"/>
    <dgm:cxn modelId="{074389B8-575B-442D-9066-F9BA29F65FAC}" type="presParOf" srcId="{E7416736-7926-4916-9209-A95FE9BF1854}" destId="{4FD16808-9D01-44A8-A1B7-6AF290CA0B7F}" srcOrd="0" destOrd="0" presId="urn:microsoft.com/office/officeart/2005/8/layout/orgChart1"/>
    <dgm:cxn modelId="{30D7A5BC-099E-45BD-9C4C-D62B19179587}" type="presParOf" srcId="{E7416736-7926-4916-9209-A95FE9BF1854}" destId="{E3B49660-DAC3-4544-B4C4-D5F7C438EA7E}" srcOrd="1" destOrd="0" presId="urn:microsoft.com/office/officeart/2005/8/layout/orgChart1"/>
    <dgm:cxn modelId="{415FB5BE-CBB5-4E98-943C-E4F86629D28E}" type="presParOf" srcId="{DF034E5D-033C-4AB0-AF71-67ACAF1F7111}" destId="{6A14DA89-A6AD-4751-960E-575D327B5F33}" srcOrd="1" destOrd="0" presId="urn:microsoft.com/office/officeart/2005/8/layout/orgChart1"/>
    <dgm:cxn modelId="{17AEACA7-347B-4915-A76C-B68BBDF7D30A}" type="presParOf" srcId="{DF034E5D-033C-4AB0-AF71-67ACAF1F7111}" destId="{944F0ABA-469C-4F45-8BC3-22C80E725463}" srcOrd="2" destOrd="0" presId="urn:microsoft.com/office/officeart/2005/8/layout/orgChart1"/>
    <dgm:cxn modelId="{406E4D22-D868-4449-BB72-A60D1EC24F24}" type="presParOf" srcId="{5C508727-CD3D-4879-925E-73DAFBAD28F3}" destId="{5A5E324F-C382-475C-B6D4-A2EF92C1FAE9}" srcOrd="2" destOrd="0" presId="urn:microsoft.com/office/officeart/2005/8/layout/orgChart1"/>
    <dgm:cxn modelId="{812C573D-7E5B-4CFE-B839-0E7408638229}" type="presParOf" srcId="{5C508727-CD3D-4879-925E-73DAFBAD28F3}" destId="{DC1975FA-26BF-4705-9ABF-463F9B5A1119}" srcOrd="3" destOrd="0" presId="urn:microsoft.com/office/officeart/2005/8/layout/orgChart1"/>
    <dgm:cxn modelId="{17A8831A-C08A-4ACB-BC36-05A98FD3F8C9}" type="presParOf" srcId="{DC1975FA-26BF-4705-9ABF-463F9B5A1119}" destId="{11CD55E9-24C7-48C7-83D0-92F58663B243}" srcOrd="0" destOrd="0" presId="urn:microsoft.com/office/officeart/2005/8/layout/orgChart1"/>
    <dgm:cxn modelId="{878451BF-86AC-4E19-9E71-AE68E4DBEB6F}" type="presParOf" srcId="{11CD55E9-24C7-48C7-83D0-92F58663B243}" destId="{2FF8D7CE-02C2-46E5-9902-2F207411CF2F}" srcOrd="0" destOrd="0" presId="urn:microsoft.com/office/officeart/2005/8/layout/orgChart1"/>
    <dgm:cxn modelId="{497A7047-A332-4D92-A131-A45367AD340F}" type="presParOf" srcId="{11CD55E9-24C7-48C7-83D0-92F58663B243}" destId="{9F758348-3B0D-4F88-B7BA-5CFBDE40B447}" srcOrd="1" destOrd="0" presId="urn:microsoft.com/office/officeart/2005/8/layout/orgChart1"/>
    <dgm:cxn modelId="{C029DB86-25B3-4A53-A2B0-B939A8328A39}" type="presParOf" srcId="{DC1975FA-26BF-4705-9ABF-463F9B5A1119}" destId="{8B8C2B03-FDB2-4FD6-9E10-D403D10D2B45}" srcOrd="1" destOrd="0" presId="urn:microsoft.com/office/officeart/2005/8/layout/orgChart1"/>
    <dgm:cxn modelId="{668CA564-5ECD-4A10-A1B0-71A3E0F50D62}" type="presParOf" srcId="{DC1975FA-26BF-4705-9ABF-463F9B5A1119}" destId="{315386C6-6A4E-46E3-AB09-92DC103BF327}" srcOrd="2" destOrd="0" presId="urn:microsoft.com/office/officeart/2005/8/layout/orgChart1"/>
    <dgm:cxn modelId="{4AECDA0E-15C9-4DFD-9186-8F7D5F4919D6}" type="presParOf" srcId="{F36B4B30-DD7D-4B08-8D25-F33F0F6B474B}" destId="{7C53C0F7-A2BC-408F-923D-1D8C36A4945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5A84B-7A39-46F0-A8C2-67DC5142AC37}">
      <dsp:nvSpPr>
        <dsp:cNvPr id="0" name=""/>
        <dsp:cNvSpPr/>
      </dsp:nvSpPr>
      <dsp:spPr>
        <a:xfrm>
          <a:off x="-4722554" y="-724084"/>
          <a:ext cx="5626569" cy="5626569"/>
        </a:xfrm>
        <a:prstGeom prst="blockArc">
          <a:avLst>
            <a:gd name="adj1" fmla="val 18900000"/>
            <a:gd name="adj2" fmla="val 2700000"/>
            <a:gd name="adj3" fmla="val 38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F0A00-833D-4E93-A63D-E7F1399BF26D}">
      <dsp:nvSpPr>
        <dsp:cNvPr id="0" name=""/>
        <dsp:cNvSpPr/>
      </dsp:nvSpPr>
      <dsp:spPr>
        <a:xfrm>
          <a:off x="293114" y="189950"/>
          <a:ext cx="8615591" cy="37973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Nouveautés dans le secteur de l’esthétique</a:t>
          </a:r>
          <a:endParaRPr lang="fr-FR" sz="1900" kern="1200" dirty="0">
            <a:solidFill>
              <a:schemeClr val="tx1"/>
            </a:solidFill>
          </a:endParaRPr>
        </a:p>
      </dsp:txBody>
      <dsp:txXfrm>
        <a:off x="293114" y="189950"/>
        <a:ext cx="8615591" cy="379732"/>
      </dsp:txXfrm>
    </dsp:sp>
    <dsp:sp modelId="{61C39C0D-EA71-418D-873E-4650B23126C9}">
      <dsp:nvSpPr>
        <dsp:cNvPr id="0" name=""/>
        <dsp:cNvSpPr/>
      </dsp:nvSpPr>
      <dsp:spPr>
        <a:xfrm>
          <a:off x="55781" y="142483"/>
          <a:ext cx="474666" cy="474666"/>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00C149-F9ED-4CBE-B82E-0847B63DD25C}">
      <dsp:nvSpPr>
        <dsp:cNvPr id="0" name=""/>
        <dsp:cNvSpPr/>
      </dsp:nvSpPr>
      <dsp:spPr>
        <a:xfrm>
          <a:off x="636997" y="704980"/>
          <a:ext cx="8271709" cy="489540"/>
        </a:xfrm>
        <a:prstGeom prst="rect">
          <a:avLst/>
        </a:prstGeom>
        <a:solidFill>
          <a:schemeClr val="accent3">
            <a:hueOff val="786015"/>
            <a:satOff val="-9851"/>
            <a:lumOff val="-16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Rappels : PFMP, attestations de compétences</a:t>
          </a:r>
        </a:p>
      </dsp:txBody>
      <dsp:txXfrm>
        <a:off x="636997" y="704980"/>
        <a:ext cx="8271709" cy="489540"/>
      </dsp:txXfrm>
    </dsp:sp>
    <dsp:sp modelId="{1E418A6E-8F6A-4AFC-8590-39C2F3A331DC}">
      <dsp:nvSpPr>
        <dsp:cNvPr id="0" name=""/>
        <dsp:cNvSpPr/>
      </dsp:nvSpPr>
      <dsp:spPr>
        <a:xfrm>
          <a:off x="399663" y="712417"/>
          <a:ext cx="474666" cy="474666"/>
        </a:xfrm>
        <a:prstGeom prst="ellipse">
          <a:avLst/>
        </a:prstGeom>
        <a:solidFill>
          <a:schemeClr val="lt1">
            <a:hueOff val="0"/>
            <a:satOff val="0"/>
            <a:lumOff val="0"/>
            <a:alphaOff val="0"/>
          </a:schemeClr>
        </a:solidFill>
        <a:ln w="25400" cap="flat" cmpd="sng" algn="ctr">
          <a:solidFill>
            <a:schemeClr val="accent3">
              <a:hueOff val="786015"/>
              <a:satOff val="-9851"/>
              <a:lumOff val="-1634"/>
              <a:alphaOff val="0"/>
            </a:schemeClr>
          </a:solidFill>
          <a:prstDash val="solid"/>
        </a:ln>
        <a:effectLst/>
      </dsp:spPr>
      <dsp:style>
        <a:lnRef idx="2">
          <a:scrgbClr r="0" g="0" b="0"/>
        </a:lnRef>
        <a:fillRef idx="1">
          <a:scrgbClr r="0" g="0" b="0"/>
        </a:fillRef>
        <a:effectRef idx="0">
          <a:scrgbClr r="0" g="0" b="0"/>
        </a:effectRef>
        <a:fontRef idx="minor"/>
      </dsp:style>
    </dsp:sp>
    <dsp:sp modelId="{9C373FD8-E24D-4BFE-B6B2-257E4BB2ADB0}">
      <dsp:nvSpPr>
        <dsp:cNvPr id="0" name=""/>
        <dsp:cNvSpPr/>
      </dsp:nvSpPr>
      <dsp:spPr>
        <a:xfrm>
          <a:off x="827544" y="1338536"/>
          <a:ext cx="8083263" cy="379732"/>
        </a:xfrm>
        <a:prstGeom prst="rect">
          <a:avLst/>
        </a:prstGeom>
        <a:solidFill>
          <a:schemeClr val="accent3">
            <a:hueOff val="1572030"/>
            <a:satOff val="-19703"/>
            <a:lumOff val="-32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Bourse de 1</a:t>
          </a:r>
          <a:r>
            <a:rPr lang="fr-FR" sz="1900" kern="1200" baseline="30000" dirty="0" smtClean="0">
              <a:solidFill>
                <a:schemeClr val="tx1"/>
              </a:solidFill>
            </a:rPr>
            <a:t>er</a:t>
          </a:r>
          <a:r>
            <a:rPr lang="fr-FR" sz="1900" kern="1200" dirty="0" smtClean="0">
              <a:solidFill>
                <a:schemeClr val="tx1"/>
              </a:solidFill>
            </a:rPr>
            <a:t> équipement et nouveaux équipements</a:t>
          </a:r>
        </a:p>
      </dsp:txBody>
      <dsp:txXfrm>
        <a:off x="827544" y="1338536"/>
        <a:ext cx="8083263" cy="379732"/>
      </dsp:txXfrm>
    </dsp:sp>
    <dsp:sp modelId="{B5448429-AB69-4C92-A15A-2BB6120FE342}">
      <dsp:nvSpPr>
        <dsp:cNvPr id="0" name=""/>
        <dsp:cNvSpPr/>
      </dsp:nvSpPr>
      <dsp:spPr>
        <a:xfrm>
          <a:off x="588109" y="1281933"/>
          <a:ext cx="474666" cy="474666"/>
        </a:xfrm>
        <a:prstGeom prst="ellipse">
          <a:avLst/>
        </a:prstGeom>
        <a:solidFill>
          <a:schemeClr val="lt1">
            <a:hueOff val="0"/>
            <a:satOff val="0"/>
            <a:lumOff val="0"/>
            <a:alphaOff val="0"/>
          </a:schemeClr>
        </a:solidFill>
        <a:ln w="25400" cap="flat" cmpd="sng" algn="ctr">
          <a:solidFill>
            <a:schemeClr val="accent3">
              <a:hueOff val="1572030"/>
              <a:satOff val="-19703"/>
              <a:lumOff val="-3267"/>
              <a:alphaOff val="0"/>
            </a:schemeClr>
          </a:solidFill>
          <a:prstDash val="solid"/>
        </a:ln>
        <a:effectLst/>
      </dsp:spPr>
      <dsp:style>
        <a:lnRef idx="2">
          <a:scrgbClr r="0" g="0" b="0"/>
        </a:lnRef>
        <a:fillRef idx="1">
          <a:scrgbClr r="0" g="0" b="0"/>
        </a:fillRef>
        <a:effectRef idx="0">
          <a:scrgbClr r="0" g="0" b="0"/>
        </a:effectRef>
        <a:fontRef idx="minor"/>
      </dsp:style>
    </dsp:sp>
    <dsp:sp modelId="{2DFBD1A7-42C0-4BA6-A0CE-8A9063AED216}">
      <dsp:nvSpPr>
        <dsp:cNvPr id="0" name=""/>
        <dsp:cNvSpPr/>
      </dsp:nvSpPr>
      <dsp:spPr>
        <a:xfrm>
          <a:off x="885611" y="1899333"/>
          <a:ext cx="8023094" cy="379732"/>
        </a:xfrm>
        <a:prstGeom prst="rect">
          <a:avLst/>
        </a:prstGeom>
        <a:solidFill>
          <a:schemeClr val="accent3">
            <a:hueOff val="2358046"/>
            <a:satOff val="-29554"/>
            <a:lumOff val="-49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Professionnalisation des élèves</a:t>
          </a:r>
        </a:p>
      </dsp:txBody>
      <dsp:txXfrm>
        <a:off x="885611" y="1899333"/>
        <a:ext cx="8023094" cy="379732"/>
      </dsp:txXfrm>
    </dsp:sp>
    <dsp:sp modelId="{C27491AB-A644-4B9F-9365-D29611B3CB06}">
      <dsp:nvSpPr>
        <dsp:cNvPr id="0" name=""/>
        <dsp:cNvSpPr/>
      </dsp:nvSpPr>
      <dsp:spPr>
        <a:xfrm>
          <a:off x="648278" y="1851866"/>
          <a:ext cx="474666" cy="474666"/>
        </a:xfrm>
        <a:prstGeom prst="ellipse">
          <a:avLst/>
        </a:prstGeom>
        <a:solidFill>
          <a:schemeClr val="lt1">
            <a:hueOff val="0"/>
            <a:satOff val="0"/>
            <a:lumOff val="0"/>
            <a:alphaOff val="0"/>
          </a:schemeClr>
        </a:solidFill>
        <a:ln w="25400" cap="flat" cmpd="sng" algn="ctr">
          <a:solidFill>
            <a:schemeClr val="accent3">
              <a:hueOff val="2358046"/>
              <a:satOff val="-29554"/>
              <a:lumOff val="-4901"/>
              <a:alphaOff val="0"/>
            </a:schemeClr>
          </a:solidFill>
          <a:prstDash val="solid"/>
        </a:ln>
        <a:effectLst/>
      </dsp:spPr>
      <dsp:style>
        <a:lnRef idx="2">
          <a:scrgbClr r="0" g="0" b="0"/>
        </a:lnRef>
        <a:fillRef idx="1">
          <a:scrgbClr r="0" g="0" b="0"/>
        </a:fillRef>
        <a:effectRef idx="0">
          <a:scrgbClr r="0" g="0" b="0"/>
        </a:effectRef>
        <a:fontRef idx="minor"/>
      </dsp:style>
    </dsp:sp>
    <dsp:sp modelId="{16040E28-2888-4465-935F-21DD33F59704}">
      <dsp:nvSpPr>
        <dsp:cNvPr id="0" name=""/>
        <dsp:cNvSpPr/>
      </dsp:nvSpPr>
      <dsp:spPr>
        <a:xfrm>
          <a:off x="825442" y="2469267"/>
          <a:ext cx="8083263" cy="379732"/>
        </a:xfrm>
        <a:prstGeom prst="rect">
          <a:avLst/>
        </a:prstGeom>
        <a:solidFill>
          <a:schemeClr val="accent3">
            <a:hueOff val="3144061"/>
            <a:satOff val="-39405"/>
            <a:lumOff val="-65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Bilan BCP, BP ECP, BTS MECP</a:t>
          </a:r>
          <a:endParaRPr lang="fr-FR" sz="1900" kern="1200" dirty="0">
            <a:solidFill>
              <a:schemeClr val="tx1"/>
            </a:solidFill>
          </a:endParaRPr>
        </a:p>
      </dsp:txBody>
      <dsp:txXfrm>
        <a:off x="825442" y="2469267"/>
        <a:ext cx="8083263" cy="379732"/>
      </dsp:txXfrm>
    </dsp:sp>
    <dsp:sp modelId="{72A7C1F7-CBD7-4469-AF1B-DCB17B54591C}">
      <dsp:nvSpPr>
        <dsp:cNvPr id="0" name=""/>
        <dsp:cNvSpPr/>
      </dsp:nvSpPr>
      <dsp:spPr>
        <a:xfrm>
          <a:off x="588109" y="2421800"/>
          <a:ext cx="474666" cy="474666"/>
        </a:xfrm>
        <a:prstGeom prst="ellipse">
          <a:avLst/>
        </a:prstGeom>
        <a:solidFill>
          <a:schemeClr val="lt1">
            <a:hueOff val="0"/>
            <a:satOff val="0"/>
            <a:lumOff val="0"/>
            <a:alphaOff val="0"/>
          </a:schemeClr>
        </a:solidFill>
        <a:ln w="25400" cap="flat" cmpd="sng" algn="ctr">
          <a:solidFill>
            <a:schemeClr val="accent3">
              <a:hueOff val="3144061"/>
              <a:satOff val="-39405"/>
              <a:lumOff val="-6535"/>
              <a:alphaOff val="0"/>
            </a:schemeClr>
          </a:solidFill>
          <a:prstDash val="solid"/>
        </a:ln>
        <a:effectLst/>
      </dsp:spPr>
      <dsp:style>
        <a:lnRef idx="2">
          <a:scrgbClr r="0" g="0" b="0"/>
        </a:lnRef>
        <a:fillRef idx="1">
          <a:scrgbClr r="0" g="0" b="0"/>
        </a:fillRef>
        <a:effectRef idx="0">
          <a:scrgbClr r="0" g="0" b="0"/>
        </a:effectRef>
        <a:fontRef idx="minor"/>
      </dsp:style>
    </dsp:sp>
    <dsp:sp modelId="{ADEC70B8-516E-461D-9DE0-4498A56E13A8}">
      <dsp:nvSpPr>
        <dsp:cNvPr id="0" name=""/>
        <dsp:cNvSpPr/>
      </dsp:nvSpPr>
      <dsp:spPr>
        <a:xfrm>
          <a:off x="636997" y="3038783"/>
          <a:ext cx="8271709" cy="379732"/>
        </a:xfrm>
        <a:prstGeom prst="rect">
          <a:avLst/>
        </a:prstGeom>
        <a:solidFill>
          <a:schemeClr val="accent3">
            <a:hueOff val="3930076"/>
            <a:satOff val="-49257"/>
            <a:lumOff val="-8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Famille BBE</a:t>
          </a:r>
          <a:endParaRPr lang="fr-FR" sz="1900" kern="1200" dirty="0">
            <a:solidFill>
              <a:schemeClr val="tx1"/>
            </a:solidFill>
          </a:endParaRPr>
        </a:p>
      </dsp:txBody>
      <dsp:txXfrm>
        <a:off x="636997" y="3038783"/>
        <a:ext cx="8271709" cy="379732"/>
      </dsp:txXfrm>
    </dsp:sp>
    <dsp:sp modelId="{45530316-8523-4D54-AB0A-8F598CC5A4F9}">
      <dsp:nvSpPr>
        <dsp:cNvPr id="0" name=""/>
        <dsp:cNvSpPr/>
      </dsp:nvSpPr>
      <dsp:spPr>
        <a:xfrm>
          <a:off x="399663" y="2991316"/>
          <a:ext cx="474666" cy="474666"/>
        </a:xfrm>
        <a:prstGeom prst="ellipse">
          <a:avLst/>
        </a:prstGeom>
        <a:solidFill>
          <a:schemeClr val="lt1">
            <a:hueOff val="0"/>
            <a:satOff val="0"/>
            <a:lumOff val="0"/>
            <a:alphaOff val="0"/>
          </a:schemeClr>
        </a:solidFill>
        <a:ln w="25400" cap="flat" cmpd="sng" algn="ctr">
          <a:solidFill>
            <a:schemeClr val="accent3">
              <a:hueOff val="3930076"/>
              <a:satOff val="-49257"/>
              <a:lumOff val="-8168"/>
              <a:alphaOff val="0"/>
            </a:schemeClr>
          </a:solidFill>
          <a:prstDash val="solid"/>
        </a:ln>
        <a:effectLst/>
      </dsp:spPr>
      <dsp:style>
        <a:lnRef idx="2">
          <a:scrgbClr r="0" g="0" b="0"/>
        </a:lnRef>
        <a:fillRef idx="1">
          <a:scrgbClr r="0" g="0" b="0"/>
        </a:fillRef>
        <a:effectRef idx="0">
          <a:scrgbClr r="0" g="0" b="0"/>
        </a:effectRef>
        <a:fontRef idx="minor"/>
      </dsp:style>
    </dsp:sp>
    <dsp:sp modelId="{A4D19F79-9927-4045-A1E6-6C7B2D0CBC8A}">
      <dsp:nvSpPr>
        <dsp:cNvPr id="0" name=""/>
        <dsp:cNvSpPr/>
      </dsp:nvSpPr>
      <dsp:spPr>
        <a:xfrm>
          <a:off x="293114" y="3608716"/>
          <a:ext cx="8615591" cy="379732"/>
        </a:xfrm>
        <a:prstGeom prst="rect">
          <a:avLst/>
        </a:prstGeom>
        <a:solidFill>
          <a:schemeClr val="accent3">
            <a:hueOff val="4716091"/>
            <a:satOff val="-59108"/>
            <a:lumOff val="-98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1413" tIns="48260" rIns="48260" bIns="48260" numCol="1" spcCol="1270" anchor="ctr" anchorCtr="0">
          <a:noAutofit/>
        </a:bodyPr>
        <a:lstStyle/>
        <a:p>
          <a:pPr lvl="0" algn="l" defTabSz="844550">
            <a:lnSpc>
              <a:spcPct val="90000"/>
            </a:lnSpc>
            <a:spcBef>
              <a:spcPct val="0"/>
            </a:spcBef>
            <a:spcAft>
              <a:spcPct val="35000"/>
            </a:spcAft>
          </a:pPr>
          <a:r>
            <a:rPr lang="fr-FR" sz="1900" kern="1200" dirty="0" smtClean="0">
              <a:solidFill>
                <a:schemeClr val="tx1"/>
              </a:solidFill>
            </a:rPr>
            <a:t>L’IA au service des enseignants d’esthétique</a:t>
          </a:r>
          <a:endParaRPr lang="fr-FR" sz="1900" kern="1200" dirty="0">
            <a:solidFill>
              <a:schemeClr val="tx1"/>
            </a:solidFill>
          </a:endParaRPr>
        </a:p>
      </dsp:txBody>
      <dsp:txXfrm>
        <a:off x="293114" y="3608716"/>
        <a:ext cx="8615591" cy="379732"/>
      </dsp:txXfrm>
    </dsp:sp>
    <dsp:sp modelId="{B37F7C7B-7195-4FEB-8293-1CA6172FB166}">
      <dsp:nvSpPr>
        <dsp:cNvPr id="0" name=""/>
        <dsp:cNvSpPr/>
      </dsp:nvSpPr>
      <dsp:spPr>
        <a:xfrm>
          <a:off x="55781" y="3561250"/>
          <a:ext cx="474666" cy="474666"/>
        </a:xfrm>
        <a:prstGeom prst="ellipse">
          <a:avLst/>
        </a:prstGeom>
        <a:solidFill>
          <a:schemeClr val="lt1">
            <a:hueOff val="0"/>
            <a:satOff val="0"/>
            <a:lumOff val="0"/>
            <a:alphaOff val="0"/>
          </a:schemeClr>
        </a:solidFill>
        <a:ln w="25400" cap="flat" cmpd="sng" algn="ctr">
          <a:solidFill>
            <a:schemeClr val="accent3">
              <a:hueOff val="4716091"/>
              <a:satOff val="-59108"/>
              <a:lumOff val="-9802"/>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9BCF6-0308-47E4-99F9-295B25BCB0DC}">
      <dsp:nvSpPr>
        <dsp:cNvPr id="0" name=""/>
        <dsp:cNvSpPr/>
      </dsp:nvSpPr>
      <dsp:spPr>
        <a:xfrm>
          <a:off x="5738" y="839950"/>
          <a:ext cx="1160541" cy="1431982"/>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r-FR" sz="2000" kern="1200" dirty="0" smtClean="0">
              <a:solidFill>
                <a:schemeClr val="tx1"/>
              </a:solidFill>
            </a:rPr>
            <a:t>2</a:t>
          </a:r>
          <a:r>
            <a:rPr lang="fr-FR" sz="2000" kern="1200" baseline="30000" dirty="0" smtClean="0">
              <a:solidFill>
                <a:schemeClr val="tx1"/>
              </a:solidFill>
            </a:rPr>
            <a:t>nde</a:t>
          </a:r>
          <a:r>
            <a:rPr lang="fr-FR" sz="2000" kern="1200" dirty="0" smtClean="0">
              <a:solidFill>
                <a:schemeClr val="tx1"/>
              </a:solidFill>
            </a:rPr>
            <a:t> famille des métiers </a:t>
          </a:r>
          <a:r>
            <a:rPr lang="fr-FR" sz="2000" b="1" kern="1200" dirty="0" smtClean="0">
              <a:solidFill>
                <a:schemeClr val="tx1"/>
              </a:solidFill>
            </a:rPr>
            <a:t>Beauté bien-être</a:t>
          </a:r>
          <a:endParaRPr lang="fr-FR" sz="2000" b="1" kern="1200" dirty="0">
            <a:solidFill>
              <a:schemeClr val="tx1"/>
            </a:solidFill>
          </a:endParaRPr>
        </a:p>
      </dsp:txBody>
      <dsp:txXfrm>
        <a:off x="39729" y="873941"/>
        <a:ext cx="1092559" cy="1364000"/>
      </dsp:txXfrm>
    </dsp:sp>
    <dsp:sp modelId="{EA93742A-EEFE-436E-B3F5-9C8B4BE62005}">
      <dsp:nvSpPr>
        <dsp:cNvPr id="0" name=""/>
        <dsp:cNvSpPr/>
      </dsp:nvSpPr>
      <dsp:spPr>
        <a:xfrm rot="18913579">
          <a:off x="1065289" y="1292889"/>
          <a:ext cx="696241" cy="35736"/>
        </a:xfrm>
        <a:custGeom>
          <a:avLst/>
          <a:gdLst/>
          <a:ahLst/>
          <a:cxnLst/>
          <a:rect l="0" t="0" r="0" b="0"/>
          <a:pathLst>
            <a:path>
              <a:moveTo>
                <a:pt x="0" y="17868"/>
              </a:moveTo>
              <a:lnTo>
                <a:pt x="696241" y="178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396003" y="1293351"/>
        <a:ext cx="34812" cy="34812"/>
      </dsp:txXfrm>
    </dsp:sp>
    <dsp:sp modelId="{61683A05-D45C-44FA-BA93-BD4DD78F935D}">
      <dsp:nvSpPr>
        <dsp:cNvPr id="0" name=""/>
        <dsp:cNvSpPr/>
      </dsp:nvSpPr>
      <dsp:spPr>
        <a:xfrm>
          <a:off x="1660538" y="278952"/>
          <a:ext cx="2303797" cy="1573241"/>
        </a:xfrm>
        <a:prstGeom prst="roundRect">
          <a:avLst>
            <a:gd name="adj" fmla="val 10000"/>
          </a:avLst>
        </a:prstGeom>
        <a:solidFill>
          <a:srgbClr val="E4E7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Compétences professionnelles communes </a:t>
          </a:r>
        </a:p>
        <a:p>
          <a:pPr lvl="0" algn="ctr" defTabSz="711200">
            <a:lnSpc>
              <a:spcPct val="90000"/>
            </a:lnSpc>
            <a:spcBef>
              <a:spcPct val="0"/>
            </a:spcBef>
            <a:spcAft>
              <a:spcPct val="35000"/>
            </a:spcAft>
          </a:pPr>
          <a:r>
            <a:rPr lang="fr-FR" sz="1600" kern="1200" dirty="0" smtClean="0">
              <a:solidFill>
                <a:schemeClr val="accent6">
                  <a:lumMod val="50000"/>
                </a:schemeClr>
              </a:solidFill>
            </a:rPr>
            <a:t>Techniques professionnelles</a:t>
          </a:r>
        </a:p>
        <a:p>
          <a:pPr lvl="0" algn="ctr" defTabSz="711200">
            <a:lnSpc>
              <a:spcPct val="90000"/>
            </a:lnSpc>
            <a:spcBef>
              <a:spcPct val="0"/>
            </a:spcBef>
            <a:spcAft>
              <a:spcPct val="35000"/>
            </a:spcAft>
          </a:pPr>
          <a:r>
            <a:rPr lang="fr-FR" sz="1600" kern="1200" dirty="0" smtClean="0">
              <a:solidFill>
                <a:schemeClr val="accent6">
                  <a:lumMod val="50000"/>
                </a:schemeClr>
              </a:solidFill>
            </a:rPr>
            <a:t> </a:t>
          </a:r>
          <a:r>
            <a:rPr lang="fr-FR" sz="1600" b="1" kern="1200" dirty="0" smtClean="0">
              <a:solidFill>
                <a:schemeClr val="accent6">
                  <a:lumMod val="50000"/>
                </a:schemeClr>
              </a:solidFill>
            </a:rPr>
            <a:t>Esthétique cosmétique parfumerie</a:t>
          </a:r>
          <a:endParaRPr lang="fr-FR" sz="1600" b="1" kern="1200" dirty="0">
            <a:solidFill>
              <a:schemeClr val="accent6">
                <a:lumMod val="50000"/>
              </a:schemeClr>
            </a:solidFill>
          </a:endParaRPr>
        </a:p>
      </dsp:txBody>
      <dsp:txXfrm>
        <a:off x="1706617" y="325031"/>
        <a:ext cx="2211639" cy="1481083"/>
      </dsp:txXfrm>
    </dsp:sp>
    <dsp:sp modelId="{87B8BF4C-664D-4C62-8626-B866C9C1A32B}">
      <dsp:nvSpPr>
        <dsp:cNvPr id="0" name=""/>
        <dsp:cNvSpPr/>
      </dsp:nvSpPr>
      <dsp:spPr>
        <a:xfrm>
          <a:off x="3964336" y="1047705"/>
          <a:ext cx="494257" cy="35736"/>
        </a:xfrm>
        <a:custGeom>
          <a:avLst/>
          <a:gdLst/>
          <a:ahLst/>
          <a:cxnLst/>
          <a:rect l="0" t="0" r="0" b="0"/>
          <a:pathLst>
            <a:path>
              <a:moveTo>
                <a:pt x="0" y="17868"/>
              </a:moveTo>
              <a:lnTo>
                <a:pt x="494257" y="17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199108" y="1053216"/>
        <a:ext cx="24712" cy="24712"/>
      </dsp:txXfrm>
    </dsp:sp>
    <dsp:sp modelId="{20B3269D-1946-43B8-9CAC-9490EEA6C330}">
      <dsp:nvSpPr>
        <dsp:cNvPr id="0" name=""/>
        <dsp:cNvSpPr/>
      </dsp:nvSpPr>
      <dsp:spPr>
        <a:xfrm>
          <a:off x="4458593" y="756662"/>
          <a:ext cx="1546742" cy="617822"/>
        </a:xfrm>
        <a:prstGeom prst="roundRect">
          <a:avLst>
            <a:gd name="adj" fmla="val 10000"/>
          </a:avLst>
        </a:prstGeom>
        <a:solidFill>
          <a:srgbClr val="E4E7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rPr>
            <a:t>1</a:t>
          </a:r>
          <a:r>
            <a:rPr lang="fr-FR" sz="1800" kern="1200" baseline="30000" dirty="0" smtClean="0">
              <a:solidFill>
                <a:schemeClr val="tx1"/>
              </a:solidFill>
            </a:rPr>
            <a:t>ère</a:t>
          </a:r>
          <a:r>
            <a:rPr lang="fr-FR" sz="1800" kern="1200" dirty="0" smtClean="0">
              <a:solidFill>
                <a:schemeClr val="tx1"/>
              </a:solidFill>
            </a:rPr>
            <a:t> BCP </a:t>
          </a:r>
        </a:p>
        <a:p>
          <a:pPr lvl="0" algn="ctr" defTabSz="800100">
            <a:lnSpc>
              <a:spcPct val="90000"/>
            </a:lnSpc>
            <a:spcBef>
              <a:spcPct val="0"/>
            </a:spcBef>
            <a:spcAft>
              <a:spcPct val="35000"/>
            </a:spcAft>
          </a:pPr>
          <a:r>
            <a:rPr lang="fr-FR" sz="1800" b="1" kern="1200" dirty="0" smtClean="0">
              <a:solidFill>
                <a:schemeClr val="tx1"/>
              </a:solidFill>
            </a:rPr>
            <a:t>Esthétique cosmétique parfumerie</a:t>
          </a:r>
          <a:endParaRPr lang="fr-FR" sz="1800" b="1" kern="1200" dirty="0">
            <a:solidFill>
              <a:schemeClr val="tx1"/>
            </a:solidFill>
          </a:endParaRPr>
        </a:p>
      </dsp:txBody>
      <dsp:txXfrm>
        <a:off x="4476688" y="774757"/>
        <a:ext cx="1510552" cy="581632"/>
      </dsp:txXfrm>
    </dsp:sp>
    <dsp:sp modelId="{4DE828D7-01A9-4CFA-BD0E-D4F22DC316A2}">
      <dsp:nvSpPr>
        <dsp:cNvPr id="0" name=""/>
        <dsp:cNvSpPr/>
      </dsp:nvSpPr>
      <dsp:spPr>
        <a:xfrm>
          <a:off x="6005336" y="1047705"/>
          <a:ext cx="494257" cy="35736"/>
        </a:xfrm>
        <a:custGeom>
          <a:avLst/>
          <a:gdLst/>
          <a:ahLst/>
          <a:cxnLst/>
          <a:rect l="0" t="0" r="0" b="0"/>
          <a:pathLst>
            <a:path>
              <a:moveTo>
                <a:pt x="0" y="17868"/>
              </a:moveTo>
              <a:lnTo>
                <a:pt x="494257" y="17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6240108" y="1053216"/>
        <a:ext cx="24712" cy="24712"/>
      </dsp:txXfrm>
    </dsp:sp>
    <dsp:sp modelId="{2957D376-3310-44A6-B1F1-900E287FD0A1}">
      <dsp:nvSpPr>
        <dsp:cNvPr id="0" name=""/>
        <dsp:cNvSpPr/>
      </dsp:nvSpPr>
      <dsp:spPr>
        <a:xfrm>
          <a:off x="6499594" y="756662"/>
          <a:ext cx="1572752" cy="617822"/>
        </a:xfrm>
        <a:prstGeom prst="roundRect">
          <a:avLst>
            <a:gd name="adj" fmla="val 10000"/>
          </a:avLst>
        </a:prstGeom>
        <a:solidFill>
          <a:srgbClr val="E4E7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rPr>
            <a:t>Terminale BCP </a:t>
          </a:r>
          <a:r>
            <a:rPr lang="fr-FR" sz="1800" b="1" kern="1200" dirty="0" smtClean="0">
              <a:solidFill>
                <a:schemeClr val="tx1"/>
              </a:solidFill>
            </a:rPr>
            <a:t>Esthétique cosmétique parfumerie</a:t>
          </a:r>
          <a:endParaRPr lang="fr-FR" sz="1800" b="1" kern="1200" dirty="0">
            <a:solidFill>
              <a:schemeClr val="tx1"/>
            </a:solidFill>
          </a:endParaRPr>
        </a:p>
      </dsp:txBody>
      <dsp:txXfrm>
        <a:off x="6517689" y="774757"/>
        <a:ext cx="1536562" cy="581632"/>
      </dsp:txXfrm>
    </dsp:sp>
    <dsp:sp modelId="{E6AE667B-E10F-4A03-8A7A-CFCBA95DBC73}">
      <dsp:nvSpPr>
        <dsp:cNvPr id="0" name=""/>
        <dsp:cNvSpPr/>
      </dsp:nvSpPr>
      <dsp:spPr>
        <a:xfrm rot="3745322">
          <a:off x="881917" y="2007410"/>
          <a:ext cx="1058993" cy="35736"/>
        </a:xfrm>
        <a:custGeom>
          <a:avLst/>
          <a:gdLst/>
          <a:ahLst/>
          <a:cxnLst/>
          <a:rect l="0" t="0" r="0" b="0"/>
          <a:pathLst>
            <a:path>
              <a:moveTo>
                <a:pt x="0" y="17868"/>
              </a:moveTo>
              <a:lnTo>
                <a:pt x="1058993" y="178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1384939" y="1998803"/>
        <a:ext cx="52949" cy="52949"/>
      </dsp:txXfrm>
    </dsp:sp>
    <dsp:sp modelId="{AB7AC908-6626-4436-95F6-C0577F718C20}">
      <dsp:nvSpPr>
        <dsp:cNvPr id="0" name=""/>
        <dsp:cNvSpPr/>
      </dsp:nvSpPr>
      <dsp:spPr>
        <a:xfrm>
          <a:off x="1656547" y="2050582"/>
          <a:ext cx="2388414" cy="888063"/>
        </a:xfrm>
        <a:prstGeom prst="roundRect">
          <a:avLst>
            <a:gd name="adj" fmla="val 10000"/>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r-FR" sz="1600" b="1" kern="1200" dirty="0" smtClean="0">
              <a:solidFill>
                <a:schemeClr val="tx1"/>
              </a:solidFill>
            </a:rPr>
            <a:t>Compétences professionnelles communes </a:t>
          </a:r>
        </a:p>
        <a:p>
          <a:pPr lvl="0" algn="ctr" defTabSz="711200">
            <a:lnSpc>
              <a:spcPct val="90000"/>
            </a:lnSpc>
            <a:spcBef>
              <a:spcPct val="0"/>
            </a:spcBef>
            <a:spcAft>
              <a:spcPct val="35000"/>
            </a:spcAft>
          </a:pPr>
          <a:r>
            <a:rPr lang="fr-FR" sz="1600" kern="1200" dirty="0" smtClean="0">
              <a:solidFill>
                <a:srgbClr val="0070C0"/>
              </a:solidFill>
            </a:rPr>
            <a:t>Techniques professionnelles  </a:t>
          </a:r>
          <a:r>
            <a:rPr lang="fr-FR" sz="1600" b="1" kern="1200" dirty="0" smtClean="0">
              <a:solidFill>
                <a:srgbClr val="0070C0"/>
              </a:solidFill>
            </a:rPr>
            <a:t>Coiffure</a:t>
          </a:r>
          <a:endParaRPr lang="fr-FR" sz="1600" b="1" kern="1200" dirty="0">
            <a:solidFill>
              <a:srgbClr val="0070C0"/>
            </a:solidFill>
          </a:endParaRPr>
        </a:p>
      </dsp:txBody>
      <dsp:txXfrm>
        <a:off x="1682557" y="2076592"/>
        <a:ext cx="2336394" cy="836043"/>
      </dsp:txXfrm>
    </dsp:sp>
    <dsp:sp modelId="{2FF39854-60B7-434F-B071-2F32C3A8C057}">
      <dsp:nvSpPr>
        <dsp:cNvPr id="0" name=""/>
        <dsp:cNvSpPr/>
      </dsp:nvSpPr>
      <dsp:spPr>
        <a:xfrm rot="20881258">
          <a:off x="4039416" y="2423888"/>
          <a:ext cx="509340" cy="35736"/>
        </a:xfrm>
        <a:custGeom>
          <a:avLst/>
          <a:gdLst/>
          <a:ahLst/>
          <a:cxnLst/>
          <a:rect l="0" t="0" r="0" b="0"/>
          <a:pathLst>
            <a:path>
              <a:moveTo>
                <a:pt x="0" y="17868"/>
              </a:moveTo>
              <a:lnTo>
                <a:pt x="509340" y="17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281352" y="2429023"/>
        <a:ext cx="25467" cy="25467"/>
      </dsp:txXfrm>
    </dsp:sp>
    <dsp:sp modelId="{491A78DA-6D65-4E2E-8154-65873FD7FE8F}">
      <dsp:nvSpPr>
        <dsp:cNvPr id="0" name=""/>
        <dsp:cNvSpPr/>
      </dsp:nvSpPr>
      <dsp:spPr>
        <a:xfrm>
          <a:off x="4543210" y="2079988"/>
          <a:ext cx="1597268" cy="617822"/>
        </a:xfrm>
        <a:prstGeom prst="roundRect">
          <a:avLst>
            <a:gd name="adj" fmla="val 10000"/>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rPr>
            <a:t>1</a:t>
          </a:r>
          <a:r>
            <a:rPr lang="fr-FR" sz="1800" kern="1200" baseline="30000" dirty="0" smtClean="0">
              <a:solidFill>
                <a:schemeClr val="tx1"/>
              </a:solidFill>
            </a:rPr>
            <a:t>ère</a:t>
          </a:r>
          <a:r>
            <a:rPr lang="fr-FR" sz="1800" kern="1200" dirty="0" smtClean="0">
              <a:solidFill>
                <a:schemeClr val="tx1"/>
              </a:solidFill>
            </a:rPr>
            <a:t> BCP </a:t>
          </a:r>
        </a:p>
        <a:p>
          <a:pPr lvl="0" algn="ctr" defTabSz="800100">
            <a:lnSpc>
              <a:spcPct val="90000"/>
            </a:lnSpc>
            <a:spcBef>
              <a:spcPct val="0"/>
            </a:spcBef>
            <a:spcAft>
              <a:spcPct val="35000"/>
            </a:spcAft>
          </a:pPr>
          <a:r>
            <a:rPr lang="fr-FR" sz="1800" b="1" kern="1200" dirty="0" smtClean="0">
              <a:solidFill>
                <a:schemeClr val="tx1"/>
              </a:solidFill>
            </a:rPr>
            <a:t>Métiers de la coiffure</a:t>
          </a:r>
          <a:endParaRPr lang="fr-FR" sz="1800" b="1" kern="1200" dirty="0">
            <a:solidFill>
              <a:schemeClr val="tx1"/>
            </a:solidFill>
          </a:endParaRPr>
        </a:p>
      </dsp:txBody>
      <dsp:txXfrm>
        <a:off x="4561305" y="2098083"/>
        <a:ext cx="1561078" cy="581632"/>
      </dsp:txXfrm>
    </dsp:sp>
    <dsp:sp modelId="{12D63D15-8CA0-4261-BD4C-0F5722820BB3}">
      <dsp:nvSpPr>
        <dsp:cNvPr id="0" name=""/>
        <dsp:cNvSpPr/>
      </dsp:nvSpPr>
      <dsp:spPr>
        <a:xfrm>
          <a:off x="6140478" y="2371030"/>
          <a:ext cx="494257" cy="35736"/>
        </a:xfrm>
        <a:custGeom>
          <a:avLst/>
          <a:gdLst/>
          <a:ahLst/>
          <a:cxnLst/>
          <a:rect l="0" t="0" r="0" b="0"/>
          <a:pathLst>
            <a:path>
              <a:moveTo>
                <a:pt x="0" y="17868"/>
              </a:moveTo>
              <a:lnTo>
                <a:pt x="494257" y="178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6375251" y="2376542"/>
        <a:ext cx="24712" cy="24712"/>
      </dsp:txXfrm>
    </dsp:sp>
    <dsp:sp modelId="{EB6145C9-39BD-4D84-880C-B83A229645B4}">
      <dsp:nvSpPr>
        <dsp:cNvPr id="0" name=""/>
        <dsp:cNvSpPr/>
      </dsp:nvSpPr>
      <dsp:spPr>
        <a:xfrm>
          <a:off x="6634736" y="2079988"/>
          <a:ext cx="1565141" cy="617822"/>
        </a:xfrm>
        <a:prstGeom prst="roundRect">
          <a:avLst>
            <a:gd name="adj" fmla="val 10000"/>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kern="1200" dirty="0" smtClean="0">
              <a:solidFill>
                <a:schemeClr val="tx1"/>
              </a:solidFill>
            </a:rPr>
            <a:t>Terminale BCP</a:t>
          </a:r>
        </a:p>
        <a:p>
          <a:pPr lvl="0" algn="ctr" defTabSz="800100">
            <a:lnSpc>
              <a:spcPct val="90000"/>
            </a:lnSpc>
            <a:spcBef>
              <a:spcPct val="0"/>
            </a:spcBef>
            <a:spcAft>
              <a:spcPct val="35000"/>
            </a:spcAft>
          </a:pPr>
          <a:r>
            <a:rPr lang="fr-FR" sz="1800" kern="1200" dirty="0" smtClean="0">
              <a:solidFill>
                <a:schemeClr val="tx1"/>
              </a:solidFill>
            </a:rPr>
            <a:t> </a:t>
          </a:r>
          <a:r>
            <a:rPr lang="fr-FR" sz="1800" b="1" kern="1200" dirty="0" smtClean="0">
              <a:solidFill>
                <a:schemeClr val="tx1"/>
              </a:solidFill>
            </a:rPr>
            <a:t>Métiers de la coiffure</a:t>
          </a:r>
          <a:endParaRPr lang="fr-FR" sz="1800" b="1" kern="1200" dirty="0">
            <a:solidFill>
              <a:schemeClr val="tx1"/>
            </a:solidFill>
          </a:endParaRPr>
        </a:p>
      </dsp:txBody>
      <dsp:txXfrm>
        <a:off x="6652831" y="2098083"/>
        <a:ext cx="1528951" cy="5816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E324F-C382-475C-B6D4-A2EF92C1FAE9}">
      <dsp:nvSpPr>
        <dsp:cNvPr id="0" name=""/>
        <dsp:cNvSpPr/>
      </dsp:nvSpPr>
      <dsp:spPr>
        <a:xfrm>
          <a:off x="3851201" y="1507200"/>
          <a:ext cx="1895391" cy="491155"/>
        </a:xfrm>
        <a:custGeom>
          <a:avLst/>
          <a:gdLst/>
          <a:ahLst/>
          <a:cxnLst/>
          <a:rect l="0" t="0" r="0" b="0"/>
          <a:pathLst>
            <a:path>
              <a:moveTo>
                <a:pt x="0" y="0"/>
              </a:moveTo>
              <a:lnTo>
                <a:pt x="0" y="245577"/>
              </a:lnTo>
              <a:lnTo>
                <a:pt x="1895391" y="245577"/>
              </a:lnTo>
              <a:lnTo>
                <a:pt x="1895391" y="4911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A9BF3C-EC5C-40E2-B6D5-C90A63BF70E4}">
      <dsp:nvSpPr>
        <dsp:cNvPr id="0" name=""/>
        <dsp:cNvSpPr/>
      </dsp:nvSpPr>
      <dsp:spPr>
        <a:xfrm>
          <a:off x="1889867" y="1507200"/>
          <a:ext cx="1961334" cy="491155"/>
        </a:xfrm>
        <a:custGeom>
          <a:avLst/>
          <a:gdLst/>
          <a:ahLst/>
          <a:cxnLst/>
          <a:rect l="0" t="0" r="0" b="0"/>
          <a:pathLst>
            <a:path>
              <a:moveTo>
                <a:pt x="1961334" y="0"/>
              </a:moveTo>
              <a:lnTo>
                <a:pt x="1961334" y="245577"/>
              </a:lnTo>
              <a:lnTo>
                <a:pt x="0" y="245577"/>
              </a:lnTo>
              <a:lnTo>
                <a:pt x="0" y="49115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270E75-FA9B-4D72-A515-90F22DE379FB}">
      <dsp:nvSpPr>
        <dsp:cNvPr id="0" name=""/>
        <dsp:cNvSpPr/>
      </dsp:nvSpPr>
      <dsp:spPr>
        <a:xfrm>
          <a:off x="78615" y="581"/>
          <a:ext cx="7545171" cy="15066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Contexte professionnel : L’institut ?? propose des soins esthétiques et des prestations de coiffure européennes et africaines. Une exigence est donnée à l’écoute des besoins de la clientèle pour des soins personnalisés</a:t>
          </a:r>
          <a:r>
            <a:rPr lang="fr-FR" sz="2800" kern="1200" dirty="0" smtClean="0"/>
            <a:t>.</a:t>
          </a:r>
          <a:endParaRPr lang="fr-FR" sz="2800" kern="1200" dirty="0"/>
        </a:p>
      </dsp:txBody>
      <dsp:txXfrm>
        <a:off x="78615" y="581"/>
        <a:ext cx="7545171" cy="1506618"/>
      </dsp:txXfrm>
    </dsp:sp>
    <dsp:sp modelId="{4FD16808-9D01-44A8-A1B7-6AF290CA0B7F}">
      <dsp:nvSpPr>
        <dsp:cNvPr id="0" name=""/>
        <dsp:cNvSpPr/>
      </dsp:nvSpPr>
      <dsp:spPr>
        <a:xfrm>
          <a:off x="240053" y="1998355"/>
          <a:ext cx="3299626" cy="116941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Vous accueillez Madame Durand, qui a RDV aujourd'hui pour un brushing</a:t>
          </a:r>
          <a:endParaRPr lang="fr-FR" sz="2400" kern="1200" dirty="0"/>
        </a:p>
      </dsp:txBody>
      <dsp:txXfrm>
        <a:off x="240053" y="1998355"/>
        <a:ext cx="3299626" cy="1169416"/>
      </dsp:txXfrm>
    </dsp:sp>
    <dsp:sp modelId="{2FF8D7CE-02C2-46E5-9902-2F207411CF2F}">
      <dsp:nvSpPr>
        <dsp:cNvPr id="0" name=""/>
        <dsp:cNvSpPr/>
      </dsp:nvSpPr>
      <dsp:spPr>
        <a:xfrm>
          <a:off x="4030835" y="1998355"/>
          <a:ext cx="3431513" cy="116941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Vous accueillez Madame Durand, qui a RDV aujourd'hui pour une </a:t>
          </a:r>
          <a:r>
            <a:rPr lang="fr-FR" sz="2400" kern="1200" dirty="0" err="1" smtClean="0"/>
            <a:t>manucurie</a:t>
          </a:r>
          <a:r>
            <a:rPr lang="fr-FR" sz="2400" kern="1200" dirty="0" smtClean="0"/>
            <a:t>.</a:t>
          </a:r>
          <a:endParaRPr lang="fr-FR" sz="2400" kern="1200" dirty="0"/>
        </a:p>
      </dsp:txBody>
      <dsp:txXfrm>
        <a:off x="4030835" y="1998355"/>
        <a:ext cx="3431513" cy="116941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Espace réservé de l'en-tête 1"/>
          <p:cNvSpPr>
            <a:spLocks noGrp="1"/>
          </p:cNvSpPr>
          <p:nvPr>
            <p:ph type="hdr" sz="quarter"/>
          </p:nvPr>
        </p:nvSpPr>
        <p:spPr bwMode="auto">
          <a:xfrm>
            <a:off x="0" y="0"/>
            <a:ext cx="2971800" cy="457200"/>
          </a:xfrm>
          <a:prstGeom prst="rect">
            <a:avLst/>
          </a:prstGeom>
        </p:spPr>
        <p:txBody>
          <a:bodyPr vert="horz" lIns="91440" tIns="45720" rIns="91440" bIns="45720" rtlCol="0"/>
          <a:lstStyle>
            <a:lvl1pPr algn="l">
              <a:defRPr sz="1200">
                <a:latin typeface="Arial"/>
              </a:defRPr>
            </a:lvl1pPr>
          </a:lstStyle>
          <a:p>
            <a:pPr>
              <a:defRPr/>
            </a:pPr>
            <a:endParaRPr lang="fr-FR"/>
          </a:p>
        </p:txBody>
      </p:sp>
      <p:sp>
        <p:nvSpPr>
          <p:cNvPr id="3" name="Espace réservé de la date 2"/>
          <p:cNvSpPr>
            <a:spLocks noGrp="1"/>
          </p:cNvSpPr>
          <p:nvPr>
            <p:ph type="dt" idx="1"/>
          </p:nvPr>
        </p:nvSpPr>
        <p:spPr bwMode="auto">
          <a:xfrm>
            <a:off x="3884613" y="0"/>
            <a:ext cx="2971800" cy="457200"/>
          </a:xfrm>
          <a:prstGeom prst="rect">
            <a:avLst/>
          </a:prstGeom>
        </p:spPr>
        <p:txBody>
          <a:bodyPr vert="horz" lIns="91440" tIns="45720" rIns="91440" bIns="45720" rtlCol="0"/>
          <a:lstStyle>
            <a:lvl1pPr algn="r">
              <a:defRPr sz="1200">
                <a:latin typeface="Arial"/>
              </a:defRPr>
            </a:lvl1pPr>
          </a:lstStyle>
          <a:p>
            <a:pPr>
              <a:defRPr/>
            </a:pPr>
            <a:fld id="{D680E798-53FF-4C51-A981-953463752515}" type="datetimeFigureOut">
              <a:rPr lang="fr-FR"/>
              <a:t>01/07/2025</a:t>
            </a:fld>
            <a:endParaRPr lang="fr-FR"/>
          </a:p>
        </p:txBody>
      </p:sp>
      <p:sp>
        <p:nvSpPr>
          <p:cNvPr id="4" name="Espace réservé de l'image des diapositives 3"/>
          <p:cNvSpPr>
            <a:spLocks noGrp="1" noRot="1" noChangeAspect="1"/>
          </p:cNvSpPr>
          <p:nvPr>
            <p:ph type="sldImg" idx="2"/>
          </p:nvPr>
        </p:nvSpPr>
        <p:spPr bwMode="auto">
          <a:xfrm>
            <a:off x="381000" y="685800"/>
            <a:ext cx="6096000" cy="3429000"/>
          </a:xfrm>
          <a:prstGeom prst="rect">
            <a:avLst/>
          </a:prstGeom>
          <a:noFill/>
          <a:ln w="12700">
            <a:solidFill>
              <a:prstClr val="black"/>
            </a:solidFill>
          </a:ln>
        </p:spPr>
        <p:txBody>
          <a:bodyPr vert="horz" lIns="91440" tIns="45720" rIns="91440" bIns="45720" rtlCol="0" anchor="ctr"/>
          <a:lstStyle/>
          <a:p>
            <a:pPr>
              <a:defRPr/>
            </a:pPr>
            <a:endParaRPr lang="fr-FR"/>
          </a:p>
        </p:txBody>
      </p:sp>
      <p:sp>
        <p:nvSpPr>
          <p:cNvPr id="5" name="Espace réservé des commentaires 4"/>
          <p:cNvSpPr>
            <a:spLocks noGrp="1"/>
          </p:cNvSpPr>
          <p:nvPr>
            <p:ph type="body" sz="quarter" idx="3"/>
          </p:nvPr>
        </p:nvSpPr>
        <p:spPr bwMode="auto">
          <a:xfrm>
            <a:off x="685800" y="4343400"/>
            <a:ext cx="5486400" cy="4114800"/>
          </a:xfrm>
          <a:prstGeom prst="rect">
            <a:avLst/>
          </a:prstGeom>
        </p:spPr>
        <p:txBody>
          <a:bodyPr vert="horz" lIns="91440" tIns="45720" rIns="91440" bIns="45720" rtlCol="0">
            <a:normAutofit/>
          </a:bodyPr>
          <a:lstStyle/>
          <a:p>
            <a:pPr lvl="0">
              <a:defRPr/>
            </a:pPr>
            <a:r>
              <a:rPr lang="fr-FR"/>
              <a:t>Cliquez pour modifier les styles du texte du masque</a:t>
            </a:r>
            <a:endParaRPr/>
          </a:p>
          <a:p>
            <a:pPr lvl="1">
              <a:defRPr/>
            </a:pPr>
            <a:r>
              <a:rPr lang="fr-FR"/>
              <a:t>Deuxième niveau</a:t>
            </a:r>
            <a:endParaRPr/>
          </a:p>
          <a:p>
            <a:pPr lvl="2">
              <a:defRPr/>
            </a:pPr>
            <a:r>
              <a:rPr lang="fr-FR"/>
              <a:t>Troisième niveau</a:t>
            </a:r>
            <a:endParaRPr/>
          </a:p>
          <a:p>
            <a:pPr lvl="3">
              <a:defRPr/>
            </a:pPr>
            <a:r>
              <a:rPr lang="fr-FR"/>
              <a:t>Quatrième niveau</a:t>
            </a:r>
            <a:endParaRPr/>
          </a:p>
          <a:p>
            <a:pPr lvl="4">
              <a:defRPr/>
            </a:pPr>
            <a:r>
              <a:rPr lang="fr-FR"/>
              <a:t>Cinquième niveau</a:t>
            </a:r>
            <a:endParaRPr/>
          </a:p>
        </p:txBody>
      </p:sp>
      <p:sp>
        <p:nvSpPr>
          <p:cNvPr id="6" name="Espace réservé du pied de page 5"/>
          <p:cNvSpPr>
            <a:spLocks noGrp="1"/>
          </p:cNvSpPr>
          <p:nvPr>
            <p:ph type="ftr" sz="quarter" idx="4"/>
          </p:nvPr>
        </p:nvSpPr>
        <p:spPr bwMode="auto">
          <a:xfrm>
            <a:off x="0" y="8685213"/>
            <a:ext cx="2971800" cy="457200"/>
          </a:xfrm>
          <a:prstGeom prst="rect">
            <a:avLst/>
          </a:prstGeom>
        </p:spPr>
        <p:txBody>
          <a:bodyPr vert="horz" lIns="91440" tIns="45720" rIns="91440" bIns="45720" rtlCol="0" anchor="b"/>
          <a:lstStyle>
            <a:lvl1pPr algn="l">
              <a:defRPr sz="1200">
                <a:latin typeface="Arial"/>
              </a:defRPr>
            </a:lvl1pPr>
          </a:lstStyle>
          <a:p>
            <a:pPr>
              <a:defRPr/>
            </a:pPr>
            <a:endParaRPr lang="fr-FR"/>
          </a:p>
        </p:txBody>
      </p:sp>
      <p:sp>
        <p:nvSpPr>
          <p:cNvPr id="7" name="Espace réservé du numéro de diapositive 6"/>
          <p:cNvSpPr>
            <a:spLocks noGrp="1"/>
          </p:cNvSpPr>
          <p:nvPr>
            <p:ph type="sldNum" sz="quarter" idx="5"/>
          </p:nvPr>
        </p:nvSpPr>
        <p:spPr bwMode="auto">
          <a:xfrm>
            <a:off x="3884613" y="8685213"/>
            <a:ext cx="2971800" cy="457200"/>
          </a:xfrm>
          <a:prstGeom prst="rect">
            <a:avLst/>
          </a:prstGeom>
        </p:spPr>
        <p:txBody>
          <a:bodyPr vert="horz" lIns="91440" tIns="45720" rIns="91440" bIns="45720" rtlCol="0" anchor="b"/>
          <a:lstStyle>
            <a:lvl1pPr algn="r">
              <a:defRPr sz="1200">
                <a:latin typeface="Arial"/>
              </a:defRPr>
            </a:lvl1pPr>
          </a:lstStyle>
          <a:p>
            <a:pPr>
              <a:defRPr/>
            </a:pPr>
            <a:fld id="{1B06CD8F-B7ED-4A05-9FB1-A01CC0EF02CC}" type="slidenum">
              <a:rPr lang="fr-FR"/>
              <a:t>‹N°›</a:t>
            </a:fld>
            <a:endParaRPr lang="fr-FR"/>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Arial"/>
        <a:ea typeface="+mn-ea"/>
        <a:cs typeface="+mn-cs"/>
      </a:defRPr>
    </a:lvl1pPr>
    <a:lvl2pPr marL="457200" algn="l" defTabSz="914400">
      <a:defRPr sz="1200">
        <a:solidFill>
          <a:schemeClr val="tx1"/>
        </a:solidFill>
        <a:latin typeface="Arial"/>
        <a:ea typeface="+mn-ea"/>
        <a:cs typeface="+mn-cs"/>
      </a:defRPr>
    </a:lvl2pPr>
    <a:lvl3pPr marL="914400" algn="l" defTabSz="914400">
      <a:defRPr sz="1200">
        <a:solidFill>
          <a:schemeClr val="tx1"/>
        </a:solidFill>
        <a:latin typeface="Arial"/>
        <a:ea typeface="+mn-ea"/>
        <a:cs typeface="+mn-cs"/>
      </a:defRPr>
    </a:lvl3pPr>
    <a:lvl4pPr marL="1371600" algn="l" defTabSz="914400">
      <a:defRPr sz="1200">
        <a:solidFill>
          <a:schemeClr val="tx1"/>
        </a:solidFill>
        <a:latin typeface="Arial"/>
        <a:ea typeface="+mn-ea"/>
        <a:cs typeface="+mn-cs"/>
      </a:defRPr>
    </a:lvl4pPr>
    <a:lvl5pPr marL="1828800" algn="l" defTabSz="914400">
      <a:defRPr sz="1200">
        <a:solidFill>
          <a:schemeClr val="tx1"/>
        </a:solidFill>
        <a:latin typeface="Arial"/>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marL="0" marR="0" lvl="0" indent="0" algn="l" defTabSz="914400">
              <a:lnSpc>
                <a:spcPct val="100000"/>
              </a:lnSpc>
              <a:spcBef>
                <a:spcPts val="0"/>
              </a:spcBef>
              <a:spcAft>
                <a:spcPts val="0"/>
              </a:spcAft>
              <a:buClrTx/>
              <a:buSzTx/>
              <a:buFontTx/>
              <a:buNone/>
              <a:defRPr/>
            </a:pPr>
            <a:endParaRPr lang="fr-FR" sz="1200" b="0" i="0" u="none" strike="noStrike" cap="none">
              <a:ln>
                <a:noFill/>
              </a:ln>
              <a:solidFill>
                <a:schemeClr val="tx1"/>
              </a:solidFill>
              <a:latin typeface="Arial"/>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Le rôle des inspecteurs </a:t>
            </a:r>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leurs filières respectives </a:t>
            </a:r>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le rôle de l'inspecteur référent </a:t>
            </a:r>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les enjeux de la reforme </a:t>
            </a:r>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comment les inspecteurs peuvent accompagner les RBDE dans leurs missions ? </a:t>
            </a:r>
            <a:endParaRPr/>
          </a:p>
          <a:p>
            <a:pPr marL="0" marR="0" lvl="0" indent="0" algn="l" defTabSz="914400">
              <a:lnSpc>
                <a:spcPct val="100000"/>
              </a:lnSpc>
              <a:spcBef>
                <a:spcPts val="0"/>
              </a:spcBef>
              <a:spcAft>
                <a:spcPts val="0"/>
              </a:spcAft>
              <a:buClrTx/>
              <a:buSzTx/>
              <a:buFontTx/>
              <a:buChar char="•"/>
              <a:defRPr/>
            </a:pPr>
            <a:r>
              <a:rPr lang="fr-FR" sz="1200" b="0" i="0" u="none" strike="noStrike" cap="none">
                <a:ln>
                  <a:noFill/>
                </a:ln>
                <a:solidFill>
                  <a:schemeClr val="tx1"/>
                </a:solidFill>
                <a:latin typeface="Arial"/>
              </a:rPr>
              <a:t>d'autres sujets que vous souhaiteriez aborder </a:t>
            </a:r>
            <a:endParaRPr/>
          </a:p>
          <a:p>
            <a:pPr>
              <a:defRPr/>
            </a:pPr>
            <a:endParaRPr lang="fr-FR"/>
          </a:p>
        </p:txBody>
      </p:sp>
      <p:sp>
        <p:nvSpPr>
          <p:cNvPr id="4" name="Espace réservé du numéro de diapositive 3"/>
          <p:cNvSpPr>
            <a:spLocks noGrp="1"/>
          </p:cNvSpPr>
          <p:nvPr>
            <p:ph type="sldNum" sz="quarter" idx="10"/>
          </p:nvPr>
        </p:nvSpPr>
        <p:spPr bwMode="auto"/>
        <p:txBody>
          <a:bodyPr/>
          <a:lstStyle/>
          <a:p>
            <a:pPr>
              <a:defRPr/>
            </a:pPr>
            <a:fld id="{1B06CD8F-B7ED-4A05-9FB1-A01CC0EF02CC}" type="slidenum">
              <a:rPr lang="fr-FR"/>
              <a:t>3</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dirty="0"/>
              <a:t>Question : </a:t>
            </a:r>
            <a:r>
              <a:rPr lang="fr-FR" dirty="0" smtClean="0"/>
              <a:t>Est-ce</a:t>
            </a:r>
            <a:r>
              <a:rPr lang="fr-FR" baseline="0" dirty="0" smtClean="0"/>
              <a:t> qu’ils peuvent découvrir à la fois les techniques ECP et coiffure</a:t>
            </a:r>
            <a:endParaRPr lang="fr-FR" dirty="0"/>
          </a:p>
          <a:p>
            <a:pPr>
              <a:defRPr/>
            </a:pPr>
            <a:endParaRPr lang="fr-FR" dirty="0"/>
          </a:p>
          <a:p>
            <a:pPr>
              <a:defRPr/>
            </a:pPr>
            <a:r>
              <a:rPr lang="fr-FR" dirty="0"/>
              <a:t>Réponse </a:t>
            </a:r>
            <a:r>
              <a:rPr lang="fr-FR" dirty="0" smtClean="0"/>
              <a:t>: NON, ils sont affectés</a:t>
            </a:r>
            <a:r>
              <a:rPr lang="fr-FR" baseline="0" dirty="0" smtClean="0"/>
              <a:t> dans des classes qui pratiquent l’ECP ou la coiffure.</a:t>
            </a:r>
          </a:p>
          <a:p>
            <a:pPr>
              <a:defRPr/>
            </a:pPr>
            <a:r>
              <a:rPr lang="fr-FR" baseline="0" dirty="0" smtClean="0"/>
              <a:t>Mais, il peut être proposé, pendant les premières semaines UNIQUEMENT une découverte pour affiner le choix de l’élève</a:t>
            </a:r>
          </a:p>
          <a:p>
            <a:pPr>
              <a:defRPr/>
            </a:pPr>
            <a:endParaRPr lang="fr-FR" baseline="0" dirty="0" smtClean="0"/>
          </a:p>
          <a:p>
            <a:pPr>
              <a:defRPr/>
            </a:pPr>
            <a:r>
              <a:rPr lang="fr-FR" baseline="0" dirty="0" smtClean="0"/>
              <a:t>Compétences communes : </a:t>
            </a:r>
          </a:p>
          <a:p>
            <a:pPr lvl="1"/>
            <a:r>
              <a:rPr lang="fr-FR" dirty="0" smtClean="0"/>
              <a:t>Accueillir et fidéliser la clientèle…</a:t>
            </a:r>
          </a:p>
          <a:p>
            <a:pPr lvl="1"/>
            <a:r>
              <a:rPr lang="fr-FR" dirty="0" smtClean="0"/>
              <a:t>Mettre en </a:t>
            </a:r>
            <a:r>
              <a:rPr lang="fr-FR" dirty="0" err="1" smtClean="0"/>
              <a:t>oeuvre</a:t>
            </a:r>
            <a:r>
              <a:rPr lang="fr-FR" dirty="0" smtClean="0"/>
              <a:t> des prestations …</a:t>
            </a:r>
          </a:p>
          <a:p>
            <a:pPr lvl="1"/>
            <a:r>
              <a:rPr lang="fr-FR" dirty="0" smtClean="0"/>
              <a:t>Evaluer la satisfaction du client</a:t>
            </a:r>
          </a:p>
          <a:p>
            <a:pPr lvl="1"/>
            <a:r>
              <a:rPr lang="fr-FR" dirty="0" smtClean="0"/>
              <a:t>Mettre en place et animer des actions de promotions</a:t>
            </a:r>
          </a:p>
          <a:p>
            <a:pPr lvl="1"/>
            <a:r>
              <a:rPr lang="fr-FR" dirty="0" smtClean="0"/>
              <a:t>Aménager les espaces de travail</a:t>
            </a:r>
          </a:p>
          <a:p>
            <a:pPr>
              <a:defRPr/>
            </a:pPr>
            <a:endParaRPr lang="fr-FR" dirty="0"/>
          </a:p>
        </p:txBody>
      </p:sp>
      <p:sp>
        <p:nvSpPr>
          <p:cNvPr id="4" name="Espace réservé du numéro de diapositive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AC1C057A-92B2-4340-A644-636DACCAC46D}" type="slidenum">
              <a:rPr kumimoji="0" lang="fr-FR" sz="1400" b="0" i="0" u="none" strike="noStrike" kern="0" cap="none" spc="0" normalizeH="0" baseline="0" noProof="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32</a:t>
            </a:fld>
            <a:endParaRPr kumimoji="0" lang="fr-FR" sz="14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558270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r>
              <a:rPr lang="fr-FR" dirty="0"/>
              <a:t>Super moteur de recherche</a:t>
            </a:r>
            <a:r>
              <a:rPr lang="fr-FR" baseline="0" dirty="0"/>
              <a:t> avec une interface humanisée</a:t>
            </a:r>
            <a:endParaRPr dirty="0"/>
          </a:p>
        </p:txBody>
      </p:sp>
      <p:sp>
        <p:nvSpPr>
          <p:cNvPr id="4" name="Slide Number Placeholder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1683E65D-7049-E67D-06D8-AFA997E3F75F}" type="slidenum">
              <a:rPr kumimoji="0" sz="1300" b="0" i="0" u="none" strike="noStrike" kern="0" cap="none" spc="0" normalizeH="0" baseline="0" noProof="0">
                <a:ln>
                  <a:noFill/>
                </a:ln>
                <a:solidFill>
                  <a:prstClr val="black"/>
                </a:solidFill>
                <a:effectLst/>
                <a:uLnTx/>
                <a:uFillTx/>
                <a:latin typeface="Arial"/>
                <a:cs typeface="Arial"/>
              </a:rPr>
              <a:pPr marL="0" marR="0" lvl="0" indent="0" algn="r" defTabSz="914400" eaLnBrk="1" fontAlgn="auto" latinLnBrk="0" hangingPunct="1">
                <a:lnSpc>
                  <a:spcPct val="100000"/>
                </a:lnSpc>
                <a:spcBef>
                  <a:spcPts val="0"/>
                </a:spcBef>
                <a:spcAft>
                  <a:spcPts val="0"/>
                </a:spcAft>
                <a:buClrTx/>
                <a:buSzTx/>
                <a:buFontTx/>
                <a:buNone/>
                <a:tabLst/>
                <a:defRPr/>
              </a:pPr>
              <a:t>33</a:t>
            </a:fld>
            <a:endParaRPr kumimoji="0" sz="1300" b="0" i="0" u="none" strike="noStrike" kern="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4088598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05F4244C-A0F8-ACAF-6D4C-99538061E45D}" type="slidenum">
              <a:rPr kumimoji="0" sz="1300" b="0" i="0" u="none" strike="noStrike" kern="0" cap="none" spc="0" normalizeH="0" baseline="0" noProof="0">
                <a:ln>
                  <a:noFill/>
                </a:ln>
                <a:solidFill>
                  <a:prstClr val="black"/>
                </a:solidFill>
                <a:effectLst/>
                <a:uLnTx/>
                <a:uFillTx/>
                <a:latin typeface="Arial"/>
                <a:cs typeface="Arial"/>
              </a:rPr>
              <a:pPr marL="0" marR="0" lvl="0" indent="0" algn="r" defTabSz="914400" eaLnBrk="1" fontAlgn="auto" latinLnBrk="0" hangingPunct="1">
                <a:lnSpc>
                  <a:spcPct val="100000"/>
                </a:lnSpc>
                <a:spcBef>
                  <a:spcPts val="0"/>
                </a:spcBef>
                <a:spcAft>
                  <a:spcPts val="0"/>
                </a:spcAft>
                <a:buClrTx/>
                <a:buSzTx/>
                <a:buFontTx/>
                <a:buNone/>
                <a:tabLst/>
                <a:defRPr/>
              </a:pPr>
              <a:t>35</a:t>
            </a:fld>
            <a:endParaRPr kumimoji="0" sz="1300" b="0" i="0" u="none" strike="noStrike" kern="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1258262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6FFD9D8E-7EB8-89C6-4989-88AC87B01453}" type="slidenum">
              <a:rPr kumimoji="0" sz="1300" b="0" i="0" u="none" strike="noStrike" kern="0" cap="none" spc="0" normalizeH="0" baseline="0" noProof="0">
                <a:ln>
                  <a:noFill/>
                </a:ln>
                <a:solidFill>
                  <a:prstClr val="black"/>
                </a:solidFill>
                <a:effectLst/>
                <a:uLnTx/>
                <a:uFillTx/>
                <a:latin typeface="Arial"/>
                <a:cs typeface="Arial"/>
              </a:rPr>
              <a:pPr marL="0" marR="0" lvl="0" indent="0" algn="r" defTabSz="914400" eaLnBrk="1" fontAlgn="auto" latinLnBrk="0" hangingPunct="1">
                <a:lnSpc>
                  <a:spcPct val="100000"/>
                </a:lnSpc>
                <a:spcBef>
                  <a:spcPts val="0"/>
                </a:spcBef>
                <a:spcAft>
                  <a:spcPts val="0"/>
                </a:spcAft>
                <a:buClrTx/>
                <a:buSzTx/>
                <a:buFontTx/>
                <a:buNone/>
                <a:tabLst/>
                <a:defRPr/>
              </a:pPr>
              <a:t>36</a:t>
            </a:fld>
            <a:endParaRPr kumimoji="0" sz="1300" b="0" i="0" u="none" strike="noStrike" kern="0" cap="none" spc="0" normalizeH="0" baseline="0" noProof="0">
              <a:ln>
                <a:noFill/>
              </a:ln>
              <a:solidFill>
                <a:prstClr val="black"/>
              </a:solidFill>
              <a:effectLst/>
              <a:uLnTx/>
              <a:uFillTx/>
              <a:latin typeface="Arial"/>
              <a:cs typeface="Arial"/>
            </a:endParaRPr>
          </a:p>
        </p:txBody>
      </p:sp>
    </p:spTree>
    <p:extLst>
      <p:ext uri="{BB962C8B-B14F-4D97-AF65-F5344CB8AC3E}">
        <p14:creationId xmlns:p14="http://schemas.microsoft.com/office/powerpoint/2010/main" val="2928887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960FF03F-F5BA-406E-BE03-61819AD6C6CD}" type="slidenum">
              <a:rPr kumimoji="0" lang="fr-FR" altLang="fr-F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fr-FR" alt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60666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960FF03F-F5BA-406E-BE03-61819AD6C6CD}" type="slidenum">
              <a:rPr kumimoji="0" lang="fr-FR" altLang="fr-F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fr-FR" alt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50653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xfrm>
            <a:off x="2713038" y="515938"/>
            <a:ext cx="4591050" cy="25828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
        <p:nvSpPr>
          <p:cNvPr id="4301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4778" indent="-301838">
              <a:defRPr>
                <a:solidFill>
                  <a:schemeClr val="tx1"/>
                </a:solidFill>
                <a:latin typeface="Arial" panose="020B0604020202020204" pitchFamily="34" charset="0"/>
                <a:cs typeface="Arial" panose="020B0604020202020204" pitchFamily="34" charset="0"/>
              </a:defRPr>
            </a:lvl2pPr>
            <a:lvl3pPr marL="1207351" indent="-241470">
              <a:defRPr>
                <a:solidFill>
                  <a:schemeClr val="tx1"/>
                </a:solidFill>
                <a:latin typeface="Arial" panose="020B0604020202020204" pitchFamily="34" charset="0"/>
                <a:cs typeface="Arial" panose="020B0604020202020204" pitchFamily="34" charset="0"/>
              </a:defRPr>
            </a:lvl3pPr>
            <a:lvl4pPr marL="1690291" indent="-241470">
              <a:defRPr>
                <a:solidFill>
                  <a:schemeClr val="tx1"/>
                </a:solidFill>
                <a:latin typeface="Arial" panose="020B0604020202020204" pitchFamily="34" charset="0"/>
                <a:cs typeface="Arial" panose="020B0604020202020204" pitchFamily="34" charset="0"/>
              </a:defRPr>
            </a:lvl4pPr>
            <a:lvl5pPr marL="2173232" indent="-241470">
              <a:defRPr>
                <a:solidFill>
                  <a:schemeClr val="tx1"/>
                </a:solidFill>
                <a:latin typeface="Arial" panose="020B0604020202020204" pitchFamily="34" charset="0"/>
                <a:cs typeface="Arial" panose="020B0604020202020204" pitchFamily="34" charset="0"/>
              </a:defRPr>
            </a:lvl5pPr>
            <a:lvl6pPr marL="265617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39112"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205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4993" indent="-2414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960FF03F-F5BA-406E-BE03-61819AD6C6CD}" type="slidenum">
              <a:rPr kumimoji="0" lang="fr-FR" altLang="fr-FR"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fr-FR" altLang="fr-FR"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9836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BCP Perruquier posticheur</a:t>
            </a:r>
            <a:endParaRPr lang="fr-FR" dirty="0"/>
          </a:p>
        </p:txBody>
      </p:sp>
      <p:sp>
        <p:nvSpPr>
          <p:cNvPr id="4" name="Espace réservé du numéro de diapositive 3"/>
          <p:cNvSpPr>
            <a:spLocks noGrp="1"/>
          </p:cNvSpPr>
          <p:nvPr>
            <p:ph type="sldNum" sz="quarter" idx="10"/>
          </p:nvPr>
        </p:nvSpPr>
        <p:spPr/>
        <p:txBody>
          <a:bodyPr/>
          <a:lstStyle/>
          <a:p>
            <a:pPr>
              <a:defRPr/>
            </a:pPr>
            <a:fld id="{AC1C057A-92B2-4340-A644-636DACCAC46D}" type="slidenum">
              <a:rPr lang="fr-FR" smtClean="0"/>
              <a:t>4</a:t>
            </a:fld>
            <a:endParaRPr lang="fr-FR"/>
          </a:p>
        </p:txBody>
      </p:sp>
    </p:spTree>
    <p:extLst>
      <p:ext uri="{BB962C8B-B14F-4D97-AF65-F5344CB8AC3E}">
        <p14:creationId xmlns:p14="http://schemas.microsoft.com/office/powerpoint/2010/main" val="3345629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84C8944A-597D-4FDF-F30E-BB8B06477CFA}" type="slidenum">
              <a:rPr/>
              <a:t>22</a:t>
            </a:fld>
            <a:endParaRPr/>
          </a:p>
        </p:txBody>
      </p:sp>
    </p:spTree>
    <p:extLst>
      <p:ext uri="{BB962C8B-B14F-4D97-AF65-F5344CB8AC3E}">
        <p14:creationId xmlns:p14="http://schemas.microsoft.com/office/powerpoint/2010/main" val="3392949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5CA12E71-BA5D-4A80-EC14-2CCECFF96C06}" type="slidenum">
              <a:rPr/>
              <a:t>23</a:t>
            </a:fld>
            <a:endParaRPr/>
          </a:p>
        </p:txBody>
      </p:sp>
    </p:spTree>
    <p:extLst>
      <p:ext uri="{BB962C8B-B14F-4D97-AF65-F5344CB8AC3E}">
        <p14:creationId xmlns:p14="http://schemas.microsoft.com/office/powerpoint/2010/main" val="4903035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6BE20F6E-A109-A2BB-6CD9-E6B986869D13}" type="slidenum">
              <a:rPr/>
              <a:t>24</a:t>
            </a:fld>
            <a:endParaRPr/>
          </a:p>
        </p:txBody>
      </p:sp>
    </p:spTree>
    <p:extLst>
      <p:ext uri="{BB962C8B-B14F-4D97-AF65-F5344CB8AC3E}">
        <p14:creationId xmlns:p14="http://schemas.microsoft.com/office/powerpoint/2010/main" val="3955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6BE20F6E-A109-A2BB-6CD9-E6B986869D13}" type="slidenum">
              <a:rPr/>
              <a:t>25</a:t>
            </a:fld>
            <a:endParaRPr/>
          </a:p>
        </p:txBody>
      </p:sp>
    </p:spTree>
    <p:extLst>
      <p:ext uri="{BB962C8B-B14F-4D97-AF65-F5344CB8AC3E}">
        <p14:creationId xmlns:p14="http://schemas.microsoft.com/office/powerpoint/2010/main" val="270216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Slide Image Placeholder 1"/>
          <p:cNvSpPr>
            <a:spLocks noGrp="1" noRot="1" noChangeAspec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6BE20F6E-A109-A2BB-6CD9-E6B986869D13}" type="slidenum">
              <a:rPr/>
              <a:t>26</a:t>
            </a:fld>
            <a:endParaRPr/>
          </a:p>
        </p:txBody>
      </p:sp>
    </p:spTree>
    <p:extLst>
      <p:ext uri="{BB962C8B-B14F-4D97-AF65-F5344CB8AC3E}">
        <p14:creationId xmlns:p14="http://schemas.microsoft.com/office/powerpoint/2010/main" val="130684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dirty="0"/>
              <a:t>Question : </a:t>
            </a:r>
            <a:r>
              <a:rPr lang="fr-FR" dirty="0" smtClean="0"/>
              <a:t>Est-ce</a:t>
            </a:r>
            <a:r>
              <a:rPr lang="fr-FR" baseline="0" dirty="0" smtClean="0"/>
              <a:t> qu’ils peuvent découvrir à la fois les techniques ECP et coiffure</a:t>
            </a:r>
            <a:endParaRPr lang="fr-FR" dirty="0"/>
          </a:p>
          <a:p>
            <a:pPr>
              <a:defRPr/>
            </a:pPr>
            <a:endParaRPr lang="fr-FR" dirty="0"/>
          </a:p>
          <a:p>
            <a:pPr>
              <a:defRPr/>
            </a:pPr>
            <a:r>
              <a:rPr lang="fr-FR" dirty="0"/>
              <a:t>Réponse </a:t>
            </a:r>
            <a:r>
              <a:rPr lang="fr-FR" dirty="0" smtClean="0"/>
              <a:t>: NON, ils sont affectés</a:t>
            </a:r>
            <a:r>
              <a:rPr lang="fr-FR" baseline="0" dirty="0" smtClean="0"/>
              <a:t> dans des classes qui pratiquent l’ECP ou la coiffure.</a:t>
            </a:r>
          </a:p>
          <a:p>
            <a:pPr>
              <a:defRPr/>
            </a:pPr>
            <a:r>
              <a:rPr lang="fr-FR" baseline="0" dirty="0" smtClean="0"/>
              <a:t>Mais, il peut être proposé, pendant les premières semaines UNIQUEMENT une découverte pour affiner le choix de l’élève</a:t>
            </a:r>
          </a:p>
          <a:p>
            <a:pPr>
              <a:defRPr/>
            </a:pPr>
            <a:endParaRPr lang="fr-FR" baseline="0" dirty="0" smtClean="0"/>
          </a:p>
          <a:p>
            <a:pPr>
              <a:defRPr/>
            </a:pPr>
            <a:r>
              <a:rPr lang="fr-FR" baseline="0" dirty="0" smtClean="0"/>
              <a:t>Compétences communes : </a:t>
            </a:r>
          </a:p>
          <a:p>
            <a:pPr lvl="1"/>
            <a:r>
              <a:rPr lang="fr-FR" dirty="0" smtClean="0"/>
              <a:t>Accueillir et fidéliser la clientèle…</a:t>
            </a:r>
          </a:p>
          <a:p>
            <a:pPr lvl="1"/>
            <a:r>
              <a:rPr lang="fr-FR" dirty="0" smtClean="0"/>
              <a:t>Mettre en </a:t>
            </a:r>
            <a:r>
              <a:rPr lang="fr-FR" dirty="0" err="1" smtClean="0"/>
              <a:t>oeuvre</a:t>
            </a:r>
            <a:r>
              <a:rPr lang="fr-FR" dirty="0" smtClean="0"/>
              <a:t> des prestations …</a:t>
            </a:r>
          </a:p>
          <a:p>
            <a:pPr lvl="1"/>
            <a:r>
              <a:rPr lang="fr-FR" dirty="0" smtClean="0"/>
              <a:t>Evaluer la satisfaction du client</a:t>
            </a:r>
          </a:p>
          <a:p>
            <a:pPr lvl="1"/>
            <a:r>
              <a:rPr lang="fr-FR" dirty="0" smtClean="0"/>
              <a:t>Mettre en place et animer des actions de promotions</a:t>
            </a:r>
          </a:p>
          <a:p>
            <a:pPr lvl="1"/>
            <a:r>
              <a:rPr lang="fr-FR" dirty="0" smtClean="0"/>
              <a:t>Aménager les espaces de travail</a:t>
            </a:r>
          </a:p>
          <a:p>
            <a:pPr>
              <a:defRPr/>
            </a:pPr>
            <a:endParaRPr lang="fr-FR" dirty="0"/>
          </a:p>
        </p:txBody>
      </p:sp>
      <p:sp>
        <p:nvSpPr>
          <p:cNvPr id="4" name="Espace réservé du numéro de diapositive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AC1C057A-92B2-4340-A644-636DACCAC46D}" type="slidenum">
              <a:rPr kumimoji="0" lang="fr-FR" sz="1400" b="0" i="0" u="none" strike="noStrike" kern="0" cap="none" spc="0" normalizeH="0" baseline="0" noProof="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30</a:t>
            </a:fld>
            <a:endParaRPr kumimoji="0" lang="fr-FR" sz="14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70684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Espace réservé de l'image des diapositives 1"/>
          <p:cNvSpPr>
            <a:spLocks noGrp="1" noRot="1" noChangeAspect="1"/>
          </p:cNvSpPr>
          <p:nvPr>
            <p:ph type="sldImg"/>
          </p:nvPr>
        </p:nvSpPr>
        <p:spPr bwMode="auto"/>
      </p:sp>
      <p:sp>
        <p:nvSpPr>
          <p:cNvPr id="3" name="Espace réservé des notes 2"/>
          <p:cNvSpPr>
            <a:spLocks noGrp="1"/>
          </p:cNvSpPr>
          <p:nvPr>
            <p:ph type="body" idx="1"/>
          </p:nvPr>
        </p:nvSpPr>
        <p:spPr bwMode="auto"/>
        <p:txBody>
          <a:bodyPr/>
          <a:lstStyle/>
          <a:p>
            <a:pPr>
              <a:defRPr/>
            </a:pPr>
            <a:r>
              <a:rPr lang="fr-FR" dirty="0"/>
              <a:t>Question : </a:t>
            </a:r>
            <a:r>
              <a:rPr lang="fr-FR" dirty="0" smtClean="0"/>
              <a:t>Est-ce</a:t>
            </a:r>
            <a:r>
              <a:rPr lang="fr-FR" baseline="0" dirty="0" smtClean="0"/>
              <a:t> qu’ils peuvent découvrir à la fois les techniques ECP et coiffure</a:t>
            </a:r>
            <a:endParaRPr lang="fr-FR" dirty="0"/>
          </a:p>
          <a:p>
            <a:pPr>
              <a:defRPr/>
            </a:pPr>
            <a:endParaRPr lang="fr-FR" dirty="0"/>
          </a:p>
          <a:p>
            <a:pPr>
              <a:defRPr/>
            </a:pPr>
            <a:r>
              <a:rPr lang="fr-FR" dirty="0"/>
              <a:t>Réponse </a:t>
            </a:r>
            <a:r>
              <a:rPr lang="fr-FR" dirty="0" smtClean="0"/>
              <a:t>: NON, ils sont affectés</a:t>
            </a:r>
            <a:r>
              <a:rPr lang="fr-FR" baseline="0" dirty="0" smtClean="0"/>
              <a:t> dans des classes qui pratiquent l’ECP ou la coiffure.</a:t>
            </a:r>
          </a:p>
          <a:p>
            <a:pPr>
              <a:defRPr/>
            </a:pPr>
            <a:r>
              <a:rPr lang="fr-FR" baseline="0" dirty="0" smtClean="0"/>
              <a:t>Mais, il peut être proposé, pendant les premières semaines UNIQUEMENT une découverte pour affiner le choix de l’élève</a:t>
            </a:r>
          </a:p>
          <a:p>
            <a:pPr>
              <a:defRPr/>
            </a:pPr>
            <a:endParaRPr lang="fr-FR" baseline="0" dirty="0" smtClean="0"/>
          </a:p>
          <a:p>
            <a:pPr>
              <a:defRPr/>
            </a:pPr>
            <a:r>
              <a:rPr lang="fr-FR" baseline="0" dirty="0" smtClean="0"/>
              <a:t>Compétences communes : </a:t>
            </a:r>
          </a:p>
          <a:p>
            <a:pPr lvl="1"/>
            <a:r>
              <a:rPr lang="fr-FR" dirty="0" smtClean="0"/>
              <a:t>Accueillir et fidéliser la clientèle…</a:t>
            </a:r>
          </a:p>
          <a:p>
            <a:pPr lvl="1"/>
            <a:r>
              <a:rPr lang="fr-FR" dirty="0" smtClean="0"/>
              <a:t>Mettre en </a:t>
            </a:r>
            <a:r>
              <a:rPr lang="fr-FR" dirty="0" err="1" smtClean="0"/>
              <a:t>oeuvre</a:t>
            </a:r>
            <a:r>
              <a:rPr lang="fr-FR" dirty="0" smtClean="0"/>
              <a:t> des prestations …</a:t>
            </a:r>
          </a:p>
          <a:p>
            <a:pPr lvl="1"/>
            <a:r>
              <a:rPr lang="fr-FR" dirty="0" smtClean="0"/>
              <a:t>Evaluer la satisfaction du client</a:t>
            </a:r>
          </a:p>
          <a:p>
            <a:pPr lvl="1"/>
            <a:r>
              <a:rPr lang="fr-FR" dirty="0" smtClean="0"/>
              <a:t>Mettre en place et animer des actions de promotions</a:t>
            </a:r>
          </a:p>
          <a:p>
            <a:pPr lvl="1"/>
            <a:r>
              <a:rPr lang="fr-FR" dirty="0" smtClean="0"/>
              <a:t>Aménager les espaces de travail</a:t>
            </a:r>
          </a:p>
          <a:p>
            <a:pPr>
              <a:defRPr/>
            </a:pPr>
            <a:endParaRPr lang="fr-FR" dirty="0"/>
          </a:p>
        </p:txBody>
      </p:sp>
      <p:sp>
        <p:nvSpPr>
          <p:cNvPr id="4" name="Espace réservé du numéro de diapositive 3"/>
          <p:cNvSpPr>
            <a:spLocks noGrp="1"/>
          </p:cNvSpPr>
          <p:nvPr>
            <p:ph type="sldNum" sz="quarter" idx="10"/>
          </p:nvPr>
        </p:nvSpPr>
        <p:spPr bwMode="auto"/>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AC1C057A-92B2-4340-A644-636DACCAC46D}" type="slidenum">
              <a:rPr kumimoji="0" lang="fr-FR" sz="1400" b="0" i="0" u="none" strike="noStrike" kern="0" cap="none" spc="0" normalizeH="0" baseline="0" noProof="0">
                <a:ln>
                  <a:noFill/>
                </a:ln>
                <a:solidFill>
                  <a:prstClr val="black"/>
                </a:solidFill>
                <a:effectLst/>
                <a:uLnTx/>
                <a:uFillTx/>
                <a:latin typeface="Calibri"/>
                <a:cs typeface="Arial"/>
              </a:rPr>
              <a:pPr marL="0" marR="0" lvl="0" indent="0" algn="r" defTabSz="914400" eaLnBrk="1" fontAlgn="auto" latinLnBrk="0" hangingPunct="1">
                <a:lnSpc>
                  <a:spcPct val="100000"/>
                </a:lnSpc>
                <a:spcBef>
                  <a:spcPts val="0"/>
                </a:spcBef>
                <a:spcAft>
                  <a:spcPts val="0"/>
                </a:spcAft>
                <a:buClrTx/>
                <a:buSzTx/>
                <a:buFontTx/>
                <a:buNone/>
                <a:tabLst/>
                <a:defRPr/>
              </a:pPr>
              <a:t>31</a:t>
            </a:fld>
            <a:endParaRPr kumimoji="0" lang="fr-FR" sz="1400" b="0" i="0" u="none" strike="noStrike" kern="0" cap="none" spc="0" normalizeH="0" baseline="0" noProof="0">
              <a:ln>
                <a:noFill/>
              </a:ln>
              <a:solidFill>
                <a:prstClr val="black"/>
              </a:solidFill>
              <a:effectLst/>
              <a:uLnTx/>
              <a:uFillTx/>
              <a:latin typeface="Calibri"/>
              <a:cs typeface="Arial"/>
            </a:endParaRPr>
          </a:p>
        </p:txBody>
      </p:sp>
    </p:spTree>
    <p:extLst>
      <p:ext uri="{BB962C8B-B14F-4D97-AF65-F5344CB8AC3E}">
        <p14:creationId xmlns:p14="http://schemas.microsoft.com/office/powerpoint/2010/main" val="255332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XX/XX/XXXX</a:t>
            </a:r>
            <a:endParaRP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B94FD5-6DEC-4572-B5F8-AE465BB175BE}" type="datetimeFigureOut">
              <a:rPr lang="fr-FR" smtClean="0"/>
              <a:t>01/07/2025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EEB7F7-91E8-42EE-954F-EB8A23AD05FA}" type="slidenum">
              <a:rPr lang="fr-FR" smtClean="0"/>
              <a:t>‹N°›</a:t>
            </a:fld>
            <a:endParaRPr lang="fr-FR"/>
          </a:p>
        </p:txBody>
      </p:sp>
    </p:spTree>
    <p:extLst>
      <p:ext uri="{BB962C8B-B14F-4D97-AF65-F5344CB8AC3E}">
        <p14:creationId xmlns:p14="http://schemas.microsoft.com/office/powerpoint/2010/main" val="353416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4"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
        <p:nvSpPr>
          <p:cNvPr id="5" name="Espace réservé du texte 10"/>
          <p:cNvSpPr>
            <a:spLocks noGrp="1"/>
          </p:cNvSpPr>
          <p:nvPr>
            <p:ph type="body" sz="quarter" idx="13"/>
          </p:nvPr>
        </p:nvSpPr>
        <p:spPr bwMode="gray">
          <a:xfrm>
            <a:off x="360000" y="2346046"/>
            <a:ext cx="8424000" cy="930554"/>
          </a:xfrm>
        </p:spPr>
        <p:txBody>
          <a:bodyPr/>
          <a:lstStyle>
            <a:lvl1pPr>
              <a:lnSpc>
                <a:spcPct val="90000"/>
              </a:lnSpc>
              <a:spcAft>
                <a:spcPts val="0"/>
              </a:spcAft>
              <a:defRPr sz="3250" b="1" cap="all">
                <a:solidFill>
                  <a:schemeClr val="tx1">
                    <a:lumMod val="65000"/>
                    <a:lumOff val="35000"/>
                  </a:schemeClr>
                </a:solidFill>
              </a:defRPr>
            </a:lvl1pPr>
            <a:lvl2pPr marL="0" indent="0">
              <a:spcBef>
                <a:spcPts val="500"/>
              </a:spcBef>
              <a:spcAft>
                <a:spcPts val="0"/>
              </a:spcAft>
              <a:buNone/>
              <a:defRPr sz="1850"/>
            </a:lvl2pPr>
          </a:lstStyle>
          <a:p>
            <a:pPr lvl="0">
              <a:defRPr/>
            </a:pPr>
            <a:endParaRPr lang="fr-FR"/>
          </a:p>
        </p:txBody>
      </p:sp>
      <p:pic>
        <p:nvPicPr>
          <p:cNvPr id="2" name="Image 1"/>
          <p:cNvPicPr>
            <a:picLocks noChangeAspect="1"/>
          </p:cNvPicPr>
          <p:nvPr userDrawn="1"/>
        </p:nvPicPr>
        <p:blipFill>
          <a:blip r:embed="rId2"/>
          <a:stretch/>
        </p:blipFill>
        <p:spPr bwMode="auto">
          <a:xfrm>
            <a:off x="1" y="13094"/>
            <a:ext cx="2261475" cy="2284090"/>
          </a:xfrm>
          <a:prstGeom prst="rect">
            <a:avLst/>
          </a:prstGeom>
        </p:spPr>
      </p:pic>
    </p:spTree>
    <p:extLst>
      <p:ext uri="{BB962C8B-B14F-4D97-AF65-F5344CB8AC3E}">
        <p14:creationId xmlns:p14="http://schemas.microsoft.com/office/powerpoint/2010/main" val="230532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3_Sommaire">
    <p:spTree>
      <p:nvGrpSpPr>
        <p:cNvPr id="1" name=""/>
        <p:cNvGrpSpPr/>
        <p:nvPr/>
      </p:nvGrpSpPr>
      <p:grpSpPr bwMode="auto">
        <a:xfrm>
          <a:off x="0" y="0"/>
          <a:ext cx="0" cy="0"/>
          <a:chOff x="0" y="0"/>
          <a:chExt cx="0" cy="0"/>
        </a:xfrm>
      </p:grpSpPr>
      <p:sp>
        <p:nvSpPr>
          <p:cNvPr id="4" name="Espace réservé du titre 1"/>
          <p:cNvSpPr>
            <a:spLocks noGrp="1"/>
          </p:cNvSpPr>
          <p:nvPr>
            <p:ph type="title"/>
          </p:nvPr>
        </p:nvSpPr>
        <p:spPr bwMode="gray">
          <a:xfrm>
            <a:off x="252456" y="595659"/>
            <a:ext cx="8676688" cy="356213"/>
          </a:xfrm>
          <a:prstGeom prst="rect">
            <a:avLst/>
          </a:prstGeom>
        </p:spPr>
        <p:txBody>
          <a:bodyPr vert="horz" lIns="0" tIns="0" rIns="0" bIns="0" rtlCol="0" anchor="t" anchorCtr="0">
            <a:noAutofit/>
          </a:bodyPr>
          <a:lstStyle/>
          <a:p>
            <a:pPr>
              <a:defRPr/>
            </a:pPr>
            <a:r>
              <a:rPr lang="fr-FR"/>
              <a:t>Titre</a:t>
            </a:r>
            <a:endParaRPr/>
          </a:p>
        </p:txBody>
      </p:sp>
      <p:sp>
        <p:nvSpPr>
          <p:cNvPr id="5" name="Espace réservé du texte 2"/>
          <p:cNvSpPr>
            <a:spLocks noGrp="1"/>
          </p:cNvSpPr>
          <p:nvPr>
            <p:ph idx="1"/>
          </p:nvPr>
        </p:nvSpPr>
        <p:spPr bwMode="gray">
          <a:xfrm>
            <a:off x="251520" y="1044338"/>
            <a:ext cx="8677625" cy="3998703"/>
          </a:xfrm>
          <a:prstGeom prst="rect">
            <a:avLst/>
          </a:prstGeom>
        </p:spPr>
        <p:txBody>
          <a:bodyPr vert="horz" lIns="0" tIns="0" rIns="0" bIns="0" rtlCol="0" anchor="t" anchorCtr="0">
            <a:noAutofit/>
          </a:bodyPr>
          <a:lstStyle>
            <a:lvl1pPr>
              <a:defRPr sz="1600"/>
            </a:lvl1pPr>
            <a:lvl2pPr>
              <a:defRPr sz="1600"/>
            </a:lvl2pPr>
            <a:lvl3pPr>
              <a:defRPr sz="1600"/>
            </a:lvl3pPr>
            <a:lvl4pPr>
              <a:defRPr sz="1600"/>
            </a:lvl4pPr>
            <a:lvl5pPr>
              <a:defRPr sz="1600"/>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extLst>
      <p:ext uri="{BB962C8B-B14F-4D97-AF65-F5344CB8AC3E}">
        <p14:creationId xmlns:p14="http://schemas.microsoft.com/office/powerpoint/2010/main" val="2057239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5_Sommaire">
    <p:spTree>
      <p:nvGrpSpPr>
        <p:cNvPr id="1" name=""/>
        <p:cNvGrpSpPr/>
        <p:nvPr/>
      </p:nvGrpSpPr>
      <p:grpSpPr bwMode="auto">
        <a:xfrm>
          <a:off x="0" y="0"/>
          <a:ext cx="0" cy="0"/>
          <a:chOff x="0" y="0"/>
          <a:chExt cx="0" cy="0"/>
        </a:xfrm>
      </p:grpSpPr>
      <p:sp>
        <p:nvSpPr>
          <p:cNvPr id="4" name="Espace réservé du titre 1"/>
          <p:cNvSpPr>
            <a:spLocks noGrp="1"/>
          </p:cNvSpPr>
          <p:nvPr>
            <p:ph type="title"/>
          </p:nvPr>
        </p:nvSpPr>
        <p:spPr bwMode="gray">
          <a:xfrm>
            <a:off x="293553" y="637567"/>
            <a:ext cx="8676688" cy="356213"/>
          </a:xfrm>
          <a:prstGeom prst="rect">
            <a:avLst/>
          </a:prstGeom>
        </p:spPr>
        <p:txBody>
          <a:bodyPr vert="horz" lIns="0" tIns="0" rIns="0" bIns="0" rtlCol="0" anchor="t" anchorCtr="0">
            <a:noAutofit/>
          </a:bodyPr>
          <a:lstStyle/>
          <a:p>
            <a:pPr>
              <a:defRPr/>
            </a:pPr>
            <a:r>
              <a:rPr lang="fr-FR"/>
              <a:t>Titre</a:t>
            </a:r>
            <a:endParaRPr/>
          </a:p>
        </p:txBody>
      </p:sp>
    </p:spTree>
    <p:extLst>
      <p:ext uri="{BB962C8B-B14F-4D97-AF65-F5344CB8AC3E}">
        <p14:creationId xmlns:p14="http://schemas.microsoft.com/office/powerpoint/2010/main" val="15248691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6_Sommaire">
    <p:spTree>
      <p:nvGrpSpPr>
        <p:cNvPr id="1" name=""/>
        <p:cNvGrpSpPr/>
        <p:nvPr/>
      </p:nvGrpSpPr>
      <p:grpSpPr bwMode="auto">
        <a:xfrm>
          <a:off x="0" y="0"/>
          <a:ext cx="0" cy="0"/>
          <a:chOff x="0" y="0"/>
          <a:chExt cx="0" cy="0"/>
        </a:xfrm>
      </p:grpSpPr>
    </p:spTree>
    <p:extLst>
      <p:ext uri="{BB962C8B-B14F-4D97-AF65-F5344CB8AC3E}">
        <p14:creationId xmlns:p14="http://schemas.microsoft.com/office/powerpoint/2010/main" val="559435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secHead" preserve="1" userDrawn="1">
  <p:cSld name="4_Titre de section">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623888" y="1282701"/>
            <a:ext cx="7886700" cy="840298"/>
          </a:xfrm>
        </p:spPr>
        <p:txBody>
          <a:bodyPr anchor="b"/>
          <a:lstStyle>
            <a:lvl1pPr>
              <a:defRPr sz="4000">
                <a:solidFill>
                  <a:srgbClr val="C60A44"/>
                </a:solidFill>
              </a:defRPr>
            </a:lvl1pPr>
          </a:lstStyle>
          <a:p>
            <a:pPr>
              <a:defRPr/>
            </a:pPr>
            <a:r>
              <a:rPr lang="fr-FR"/>
              <a:t>Modifiez le style du titre</a:t>
            </a:r>
            <a:endParaRPr/>
          </a:p>
        </p:txBody>
      </p:sp>
      <p:sp>
        <p:nvSpPr>
          <p:cNvPr id="3" name="Espace réservé du texte 2"/>
          <p:cNvSpPr>
            <a:spLocks noGrp="1"/>
          </p:cNvSpPr>
          <p:nvPr>
            <p:ph type="body" idx="1"/>
          </p:nvPr>
        </p:nvSpPr>
        <p:spPr bwMode="auto">
          <a:xfrm>
            <a:off x="623888" y="2195223"/>
            <a:ext cx="7886700" cy="1125538"/>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8"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2"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defRPr/>
            </a:pPr>
            <a:r>
              <a:rPr lang="fr-FR"/>
              <a:t>Modifier les styles du texte du masque</a:t>
            </a:r>
            <a:endParaRPr/>
          </a:p>
        </p:txBody>
      </p:sp>
      <p:pic>
        <p:nvPicPr>
          <p:cNvPr id="5" name="Image 4"/>
          <p:cNvPicPr>
            <a:picLocks noChangeAspect="1"/>
          </p:cNvPicPr>
          <p:nvPr userDrawn="1"/>
        </p:nvPicPr>
        <p:blipFill>
          <a:blip r:embed="rId2"/>
          <a:stretch/>
        </p:blipFill>
        <p:spPr bwMode="auto">
          <a:xfrm>
            <a:off x="6966340" y="83187"/>
            <a:ext cx="2044061" cy="693710"/>
          </a:xfrm>
          <a:prstGeom prst="rect">
            <a:avLst/>
          </a:prstGeom>
        </p:spPr>
      </p:pic>
      <p:grpSp>
        <p:nvGrpSpPr>
          <p:cNvPr id="8" name="Groupe 7"/>
          <p:cNvGrpSpPr/>
          <p:nvPr userDrawn="1"/>
        </p:nvGrpSpPr>
        <p:grpSpPr bwMode="auto">
          <a:xfrm>
            <a:off x="6956821" y="3329388"/>
            <a:ext cx="2053581" cy="1814112"/>
            <a:chOff x="5716904" y="3848099"/>
            <a:chExt cx="3308033" cy="2981417"/>
          </a:xfrm>
        </p:grpSpPr>
        <p:pic>
          <p:nvPicPr>
            <p:cNvPr id="9" name="Image 8"/>
            <p:cNvPicPr>
              <a:picLocks noChangeAspect="1"/>
            </p:cNvPicPr>
            <p:nvPr/>
          </p:nvPicPr>
          <p:blipFill>
            <a:blip r:embed="rId3"/>
            <a:stretch/>
          </p:blipFill>
          <p:spPr bwMode="auto">
            <a:xfrm>
              <a:off x="5756248" y="3848099"/>
              <a:ext cx="3268689" cy="2981417"/>
            </a:xfrm>
            <a:prstGeom prst="rect">
              <a:avLst/>
            </a:prstGeom>
          </p:spPr>
        </p:pic>
        <p:sp>
          <p:nvSpPr>
            <p:cNvPr id="10" name="Ellipse 9"/>
            <p:cNvSpPr/>
            <p:nvPr/>
          </p:nvSpPr>
          <p:spPr bwMode="auto">
            <a:xfrm>
              <a:off x="7641316" y="4077964"/>
              <a:ext cx="1034650" cy="797391"/>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1800">
                <a:solidFill>
                  <a:schemeClr val="tx1"/>
                </a:solidFill>
                <a:latin typeface="Arial Narrow"/>
              </a:endParaRPr>
            </a:p>
          </p:txBody>
        </p:sp>
        <p:sp>
          <p:nvSpPr>
            <p:cNvPr id="11" name="Ellipse 10"/>
            <p:cNvSpPr/>
            <p:nvPr/>
          </p:nvSpPr>
          <p:spPr bwMode="auto">
            <a:xfrm>
              <a:off x="6027428" y="4148025"/>
              <a:ext cx="949747" cy="797391"/>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1800">
                <a:solidFill>
                  <a:schemeClr val="tx1"/>
                </a:solidFill>
                <a:latin typeface="Arial Narrow"/>
              </a:endParaRPr>
            </a:p>
          </p:txBody>
        </p:sp>
        <p:sp>
          <p:nvSpPr>
            <p:cNvPr id="12" name="Ellipse 11"/>
            <p:cNvSpPr/>
            <p:nvPr/>
          </p:nvSpPr>
          <p:spPr bwMode="auto">
            <a:xfrm>
              <a:off x="6652152" y="4108304"/>
              <a:ext cx="429031" cy="294684"/>
            </a:xfrm>
            <a:prstGeom prst="ellipse">
              <a:avLst/>
            </a:prstGeom>
            <a:solidFill>
              <a:schemeClr val="bg1"/>
            </a:solidFill>
            <a:ln>
              <a:solidFill>
                <a:schemeClr val="bg1"/>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defRPr/>
              </a:pPr>
              <a:endParaRPr lang="fr-FR" sz="1800">
                <a:solidFill>
                  <a:schemeClr val="tx1"/>
                </a:solidFill>
                <a:latin typeface="Arial Narrow"/>
              </a:endParaRPr>
            </a:p>
          </p:txBody>
        </p:sp>
        <p:sp>
          <p:nvSpPr>
            <p:cNvPr id="13" name="ZoneTexte 12"/>
            <p:cNvSpPr txBox="1"/>
            <p:nvPr/>
          </p:nvSpPr>
          <p:spPr bwMode="auto">
            <a:xfrm>
              <a:off x="5716904" y="4110816"/>
              <a:ext cx="1623298" cy="834599"/>
            </a:xfrm>
            <a:prstGeom prst="rect">
              <a:avLst/>
            </a:prstGeom>
            <a:noFill/>
          </p:spPr>
          <p:txBody>
            <a:bodyPr wrap="square" rtlCol="0">
              <a:spAutoFit/>
            </a:bodyPr>
            <a:lstStyle/>
            <a:p>
              <a:pPr algn="ctr">
                <a:defRPr/>
              </a:pPr>
              <a:r>
                <a:rPr lang="fr-FR" sz="900" b="1">
                  <a:latin typeface="Bradley Hand ITC"/>
                </a:rPr>
                <a:t>Le travail collaboratif </a:t>
              </a:r>
              <a:endParaRPr sz="1800"/>
            </a:p>
            <a:p>
              <a:pPr algn="ctr">
                <a:defRPr/>
              </a:pPr>
              <a:r>
                <a:rPr lang="fr-FR" sz="900" b="1">
                  <a:latin typeface="Bradley Hand ITC"/>
                </a:rPr>
                <a:t>c’est bien…</a:t>
              </a:r>
              <a:endParaRPr sz="1800"/>
            </a:p>
          </p:txBody>
        </p:sp>
        <p:sp>
          <p:nvSpPr>
            <p:cNvPr id="14" name="ZoneTexte 13"/>
            <p:cNvSpPr txBox="1"/>
            <p:nvPr/>
          </p:nvSpPr>
          <p:spPr bwMode="auto">
            <a:xfrm>
              <a:off x="7486074" y="3994202"/>
              <a:ext cx="1212621" cy="1062218"/>
            </a:xfrm>
            <a:prstGeom prst="rect">
              <a:avLst/>
            </a:prstGeom>
            <a:noFill/>
          </p:spPr>
          <p:txBody>
            <a:bodyPr wrap="square" rtlCol="0">
              <a:spAutoFit/>
            </a:bodyPr>
            <a:lstStyle/>
            <a:p>
              <a:pPr algn="ctr">
                <a:defRPr/>
              </a:pPr>
              <a:r>
                <a:rPr lang="fr-FR" sz="900" b="1">
                  <a:latin typeface="Bradley Hand ITC"/>
                </a:rPr>
                <a:t>mais</a:t>
              </a:r>
              <a:br>
                <a:rPr lang="fr-FR" sz="900" b="1">
                  <a:latin typeface="Bradley Hand ITC"/>
                </a:rPr>
              </a:br>
              <a:r>
                <a:rPr lang="fr-FR" sz="900" b="1">
                  <a:latin typeface="Bradley Hand ITC"/>
                </a:rPr>
                <a:t>seulement si on y met du sien.</a:t>
              </a:r>
              <a:endParaRPr sz="1800"/>
            </a:p>
          </p:txBody>
        </p:sp>
      </p:grpSp>
    </p:spTree>
    <p:extLst>
      <p:ext uri="{BB962C8B-B14F-4D97-AF65-F5344CB8AC3E}">
        <p14:creationId xmlns:p14="http://schemas.microsoft.com/office/powerpoint/2010/main" val="2191782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
        <p:nvSpPr>
          <p:cNvPr id="2" name="Espace réservé de la date 1"/>
          <p:cNvSpPr>
            <a:spLocks noGrp="1"/>
          </p:cNvSpPr>
          <p:nvPr>
            <p:ph type="dt" sz="half" idx="10"/>
          </p:nvPr>
        </p:nvSpPr>
        <p:spPr bwMode="auto"/>
        <p:txBody>
          <a:bodyPr/>
          <a:lstStyle/>
          <a:p>
            <a:pPr>
              <a:defRPr/>
            </a:pPr>
            <a:fld id="{3FE4B85E-2352-4CE2-A57C-5300B35CD4E7}" type="datetimeFigureOut">
              <a:rPr lang="fr-FR"/>
              <a:t>01/07/2025</a:t>
            </a:fld>
            <a:endParaRPr lang="fr-FR"/>
          </a:p>
        </p:txBody>
      </p:sp>
      <p:sp>
        <p:nvSpPr>
          <p:cNvPr id="3" name="Espace réservé du pied de page 2"/>
          <p:cNvSpPr>
            <a:spLocks noGrp="1"/>
          </p:cNvSpPr>
          <p:nvPr>
            <p:ph type="ftr" sz="quarter" idx="11"/>
          </p:nvPr>
        </p:nvSpPr>
        <p:spPr bwMode="auto"/>
        <p:txBody>
          <a:bodyPr/>
          <a:lstStyle/>
          <a:p>
            <a:pPr>
              <a:defRPr/>
            </a:pPr>
            <a:endParaRPr lang="fr-FR"/>
          </a:p>
        </p:txBody>
      </p:sp>
      <p:sp>
        <p:nvSpPr>
          <p:cNvPr id="4" name="Espace réservé du numéro de diapositive 3"/>
          <p:cNvSpPr>
            <a:spLocks noGrp="1"/>
          </p:cNvSpPr>
          <p:nvPr>
            <p:ph type="sldNum" sz="quarter" idx="12"/>
          </p:nvPr>
        </p:nvSpPr>
        <p:spPr bwMode="auto"/>
        <p:txBody>
          <a:bodyPr/>
          <a:lstStyle/>
          <a:p>
            <a:pPr>
              <a:defRPr/>
            </a:pPr>
            <a:fld id="{695ECC63-0D4B-4683-90C2-D931D9EB3FEA}" type="slidenum">
              <a:rPr lang="fr-FR"/>
              <a:t>‹N°›</a:t>
            </a:fld>
            <a:endParaRPr lang="fr-FR"/>
          </a:p>
        </p:txBody>
      </p:sp>
    </p:spTree>
    <p:extLst>
      <p:ext uri="{BB962C8B-B14F-4D97-AF65-F5344CB8AC3E}">
        <p14:creationId xmlns:p14="http://schemas.microsoft.com/office/powerpoint/2010/main" val="163890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2_Titre et textes 3 colonnes">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627534"/>
            <a:ext cx="8424000" cy="375606"/>
          </a:xfrm>
        </p:spPr>
        <p:txBody>
          <a:bodyPr/>
          <a:lstStyle>
            <a:lvl1pPr>
              <a:defRPr sz="2500">
                <a:solidFill>
                  <a:schemeClr val="tx1">
                    <a:lumMod val="65000"/>
                    <a:lumOff val="35000"/>
                  </a:schemeClr>
                </a:solidFill>
                <a:latin typeface="Arial Narrow"/>
              </a:defRPr>
            </a:lvl1pPr>
          </a:lstStyle>
          <a:p>
            <a:pPr>
              <a:defRPr/>
            </a:pPr>
            <a:r>
              <a:rPr lang="fr-FR"/>
              <a:t>Titre</a:t>
            </a:r>
            <a:endParaRPr/>
          </a:p>
        </p:txBody>
      </p:sp>
      <p:sp>
        <p:nvSpPr>
          <p:cNvPr id="12" name="Espace réservé du texte 11"/>
          <p:cNvSpPr>
            <a:spLocks noGrp="1"/>
          </p:cNvSpPr>
          <p:nvPr>
            <p:ph type="body" sz="quarter" idx="14" hasCustomPrompt="1"/>
          </p:nvPr>
        </p:nvSpPr>
        <p:spPr bwMode="gray">
          <a:xfrm>
            <a:off x="359999" y="1059582"/>
            <a:ext cx="8424000" cy="3600400"/>
          </a:xfrm>
        </p:spPr>
        <p:txBody>
          <a:bodyPr/>
          <a:lstStyle>
            <a:lvl1pPr>
              <a:defRPr sz="1600"/>
            </a:lvl1pPr>
            <a:lvl2pPr>
              <a:defRPr sz="1600"/>
            </a:lvl2pPr>
            <a:lvl3pPr>
              <a:defRPr sz="1600"/>
            </a:lvl3pPr>
            <a:lvl4pPr>
              <a:defRPr sz="1600"/>
            </a:lvl4pPr>
            <a:lvl5pPr>
              <a:defRPr sz="1600"/>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Only" preserve="1" userDrawn="1">
  <p:cSld name="1_Titre seul">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lumMod val="65000"/>
                    <a:lumOff val="35000"/>
                  </a:schemeClr>
                </a:solidFill>
                <a:latin typeface="Arial Narrow"/>
              </a:defRPr>
            </a:lvl1pPr>
          </a:lstStyle>
          <a:p>
            <a:pPr>
              <a:defRPr/>
            </a:pPr>
            <a:r>
              <a:rPr lang="fr-FR"/>
              <a:t>Modifiez le style du titre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2_Disposition personnalisée">
    <p:spTree>
      <p:nvGrpSpPr>
        <p:cNvPr id="1" name=""/>
        <p:cNvGrpSpPr/>
        <p:nvPr/>
      </p:nvGrpSpPr>
      <p:grpSpPr bwMode="auto">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jj/MM/AAAA</a:t>
            </a:r>
            <a:endParaRP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blank" userDrawn="1">
  <p:cSld name="Vide">
    <p:spTree>
      <p:nvGrpSpPr>
        <p:cNvPr id="1" name=""/>
        <p:cNvGrpSpPr/>
        <p:nvPr/>
      </p:nvGrpSpPr>
      <p:grpSpPr bwMode="auto">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type="title" userDrawn="1">
  <p:cSld name="Diapositive de titre">
    <p:spTree>
      <p:nvGrpSpPr>
        <p:cNvPr id="1" name=""/>
        <p:cNvGrpSpPr/>
        <p:nvPr/>
      </p:nvGrpSpPr>
      <p:grpSpPr bwMode="auto">
        <a:xfrm>
          <a:off x="0" y="0"/>
          <a:ext cx="0" cy="0"/>
          <a:chOff x="0" y="0"/>
          <a:chExt cx="0" cy="0"/>
        </a:xfrm>
      </p:grpSpPr>
      <p:sp>
        <p:nvSpPr>
          <p:cNvPr id="2" name="Titre 1"/>
          <p:cNvSpPr>
            <a:spLocks noGrp="1"/>
          </p:cNvSpPr>
          <p:nvPr>
            <p:ph type="ctrTitle"/>
          </p:nvPr>
        </p:nvSpPr>
        <p:spPr bwMode="auto">
          <a:xfrm>
            <a:off x="1143000" y="841772"/>
            <a:ext cx="6858000" cy="1790700"/>
          </a:xfrm>
        </p:spPr>
        <p:txBody>
          <a:bodyPr anchor="b"/>
          <a:lstStyle>
            <a:lvl1pPr algn="ctr">
              <a:defRPr sz="3400"/>
            </a:lvl1pPr>
          </a:lstStyle>
          <a:p>
            <a:pPr>
              <a:defRPr/>
            </a:pPr>
            <a:r>
              <a:rPr lang="fr-FR"/>
              <a:t>Modifiez le style du titre</a:t>
            </a:r>
          </a:p>
        </p:txBody>
      </p:sp>
      <p:sp>
        <p:nvSpPr>
          <p:cNvPr id="3" name="Sous-titre 2"/>
          <p:cNvSpPr>
            <a:spLocks noGrp="1"/>
          </p:cNvSpPr>
          <p:nvPr>
            <p:ph type="subTitle" idx="1"/>
          </p:nvPr>
        </p:nvSpPr>
        <p:spPr bwMode="auto">
          <a:xfrm>
            <a:off x="1143000" y="2701528"/>
            <a:ext cx="6858000" cy="1241822"/>
          </a:xfrm>
        </p:spPr>
        <p:txBody>
          <a:bodyPr/>
          <a:lstStyle>
            <a:lvl1pPr marL="0" indent="0" algn="ctr">
              <a:buNone/>
              <a:defRPr sz="1350"/>
            </a:lvl1pPr>
            <a:lvl2pPr marL="257175" indent="0" algn="ctr">
              <a:buNone/>
              <a:defRPr sz="1150"/>
            </a:lvl2pPr>
            <a:lvl3pPr marL="514350" indent="0" algn="ctr">
              <a:buNone/>
              <a:defRPr sz="100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pPr>
              <a:defRPr/>
            </a:pPr>
            <a:r>
              <a:rPr lang="fr-FR"/>
              <a:t>Modifier le style des sous-titres du masque</a:t>
            </a:r>
          </a:p>
        </p:txBody>
      </p:sp>
      <p:sp>
        <p:nvSpPr>
          <p:cNvPr id="4" name="Espace réservé de la date 3"/>
          <p:cNvSpPr>
            <a:spLocks noGrp="1"/>
          </p:cNvSpPr>
          <p:nvPr>
            <p:ph type="dt" sz="half" idx="10"/>
          </p:nvPr>
        </p:nvSpPr>
        <p:spPr bwMode="auto"/>
        <p:txBody>
          <a:bodyPr/>
          <a:lstStyle/>
          <a:p>
            <a:pPr>
              <a:defRPr/>
            </a:pPr>
            <a:fld id="{2EB94FD5-6DEC-4572-B5F8-AE465BB175BE}" type="datetimeFigureOut">
              <a:rPr lang="fr-FR"/>
              <a:t>01/07/2025</a:t>
            </a:fld>
            <a:endParaRPr lang="fr-FR"/>
          </a:p>
        </p:txBody>
      </p:sp>
      <p:sp>
        <p:nvSpPr>
          <p:cNvPr id="5" name="Espace réservé du pied de page 4"/>
          <p:cNvSpPr>
            <a:spLocks noGrp="1"/>
          </p:cNvSpPr>
          <p:nvPr>
            <p:ph type="ftr" sz="quarter" idx="11"/>
          </p:nvPr>
        </p:nvSpPr>
        <p:spPr bwMode="auto"/>
        <p:txBody>
          <a:bodyPr/>
          <a:lstStyle/>
          <a:p>
            <a:pPr>
              <a:defRPr/>
            </a:pPr>
            <a:endParaRPr lang="fr-FR"/>
          </a:p>
        </p:txBody>
      </p:sp>
      <p:sp>
        <p:nvSpPr>
          <p:cNvPr id="6" name="Espace réservé du numéro de diapositive 5"/>
          <p:cNvSpPr>
            <a:spLocks noGrp="1"/>
          </p:cNvSpPr>
          <p:nvPr>
            <p:ph type="sldNum" sz="quarter" idx="12"/>
          </p:nvPr>
        </p:nvSpPr>
        <p:spPr bwMode="auto"/>
        <p:txBody>
          <a:bodyPr/>
          <a:lstStyle/>
          <a:p>
            <a:pPr>
              <a:defRPr/>
            </a:pPr>
            <a:fld id="{ADEEB7F7-91E8-42EE-954F-EB8A23AD05FA}" type="slidenum">
              <a:rPr lang="fr-F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userDrawn="1">
  <p:cSld name="3_Sommaire">
    <p:spTree>
      <p:nvGrpSpPr>
        <p:cNvPr id="1" name=""/>
        <p:cNvGrpSpPr/>
        <p:nvPr/>
      </p:nvGrpSpPr>
      <p:grpSpPr bwMode="auto">
        <a:xfrm>
          <a:off x="0" y="0"/>
          <a:ext cx="0" cy="0"/>
          <a:chOff x="0" y="0"/>
          <a:chExt cx="0" cy="0"/>
        </a:xfrm>
      </p:grpSpPr>
      <p:sp>
        <p:nvSpPr>
          <p:cNvPr id="4" name="Espace réservé du titre 1"/>
          <p:cNvSpPr>
            <a:spLocks noGrp="1"/>
          </p:cNvSpPr>
          <p:nvPr>
            <p:ph type="title"/>
          </p:nvPr>
        </p:nvSpPr>
        <p:spPr bwMode="gray">
          <a:xfrm>
            <a:off x="252456" y="595659"/>
            <a:ext cx="8676688" cy="356213"/>
          </a:xfrm>
          <a:prstGeom prst="rect">
            <a:avLst/>
          </a:prstGeom>
        </p:spPr>
        <p:txBody>
          <a:bodyPr vert="horz" lIns="0" tIns="0" rIns="0" bIns="0" rtlCol="0" anchor="t" anchorCtr="0">
            <a:noAutofit/>
          </a:bodyPr>
          <a:lstStyle/>
          <a:p>
            <a:pPr>
              <a:defRPr/>
            </a:pPr>
            <a:r>
              <a:rPr lang="fr-FR"/>
              <a:t>Titre</a:t>
            </a:r>
            <a:endParaRPr/>
          </a:p>
        </p:txBody>
      </p:sp>
      <p:sp>
        <p:nvSpPr>
          <p:cNvPr id="5" name="Espace réservé du texte 2"/>
          <p:cNvSpPr>
            <a:spLocks noGrp="1"/>
          </p:cNvSpPr>
          <p:nvPr>
            <p:ph idx="1"/>
          </p:nvPr>
        </p:nvSpPr>
        <p:spPr bwMode="gray">
          <a:xfrm>
            <a:off x="251520" y="1044338"/>
            <a:ext cx="8677625" cy="3998703"/>
          </a:xfrm>
          <a:prstGeom prst="rect">
            <a:avLst/>
          </a:prstGeom>
        </p:spPr>
        <p:txBody>
          <a:bodyPr vert="horz" lIns="0" tIns="0" rIns="0" bIns="0" rtlCol="0" anchor="t" anchorCtr="0">
            <a:noAutofit/>
          </a:bodyPr>
          <a:lstStyle>
            <a:lvl1pPr>
              <a:defRPr sz="1600"/>
            </a:lvl1pPr>
            <a:lvl2pPr>
              <a:defRPr sz="1600"/>
            </a:lvl2pPr>
            <a:lvl3pPr>
              <a:defRPr sz="1600"/>
            </a:lvl3pPr>
            <a:lvl4pPr>
              <a:defRPr sz="1600"/>
            </a:lvl4pPr>
            <a:lvl5pPr>
              <a:defRPr sz="1600"/>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extLst>
      <p:ext uri="{BB962C8B-B14F-4D97-AF65-F5344CB8AC3E}">
        <p14:creationId xmlns:p14="http://schemas.microsoft.com/office/powerpoint/2010/main" val="3018403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userDrawn="1">
  <p:cSld name="Titre seul">
    <p:spTree>
      <p:nvGrpSpPr>
        <p:cNvPr id="1" name=""/>
        <p:cNvGrpSpPr/>
        <p:nvPr/>
      </p:nvGrpSpPr>
      <p:grpSpPr bwMode="auto">
        <a:xfrm>
          <a:off x="0" y="0"/>
          <a:ext cx="0" cy="0"/>
          <a:chOff x="0" y="0"/>
          <a:chExt cx="0" cy="0"/>
        </a:xfrm>
      </p:grpSpPr>
      <p:sp>
        <p:nvSpPr>
          <p:cNvPr id="6" name="Titre 5"/>
          <p:cNvSpPr>
            <a:spLocks noGrp="1"/>
          </p:cNvSpPr>
          <p:nvPr>
            <p:ph type="title"/>
          </p:nvPr>
        </p:nvSpPr>
        <p:spPr bwMode="auto"/>
        <p:txBody>
          <a:bodyPr/>
          <a:lstStyle/>
          <a:p>
            <a:pPr>
              <a:defRPr/>
            </a:pPr>
            <a:r>
              <a:rPr lang="fr-FR" dirty="0"/>
              <a:t>Modifiez le style du titre</a:t>
            </a:r>
            <a:endParaRPr dirty="0"/>
          </a:p>
        </p:txBody>
      </p:sp>
    </p:spTree>
    <p:extLst>
      <p:ext uri="{BB962C8B-B14F-4D97-AF65-F5344CB8AC3E}">
        <p14:creationId xmlns:p14="http://schemas.microsoft.com/office/powerpoint/2010/main" val="307739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gray">
          <a:xfrm>
            <a:off x="250124" y="438953"/>
            <a:ext cx="8640960" cy="356213"/>
          </a:xfrm>
          <a:prstGeom prst="rect">
            <a:avLst/>
          </a:prstGeom>
        </p:spPr>
        <p:txBody>
          <a:bodyPr vert="horz" lIns="0" tIns="0" rIns="0" bIns="0" rtlCol="0" anchor="t" anchorCtr="0">
            <a:noAutofit/>
          </a:bodyPr>
          <a:lstStyle/>
          <a:p>
            <a:pPr>
              <a:defRPr/>
            </a:pPr>
            <a:r>
              <a:rPr lang="fr-FR"/>
              <a:t>Titre</a:t>
            </a:r>
            <a:endParaRPr/>
          </a:p>
        </p:txBody>
      </p:sp>
      <p:sp>
        <p:nvSpPr>
          <p:cNvPr id="3" name="Espace réservé du texte 2"/>
          <p:cNvSpPr>
            <a:spLocks noGrp="1"/>
          </p:cNvSpPr>
          <p:nvPr>
            <p:ph type="body" idx="1"/>
          </p:nvPr>
        </p:nvSpPr>
        <p:spPr bwMode="gray">
          <a:xfrm>
            <a:off x="250124" y="915566"/>
            <a:ext cx="8640960" cy="3580843"/>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pic>
        <p:nvPicPr>
          <p:cNvPr id="4" name="Image 3"/>
          <p:cNvPicPr>
            <a:picLocks noChangeAspect="1"/>
          </p:cNvPicPr>
          <p:nvPr userDrawn="1"/>
        </p:nvPicPr>
        <p:blipFill>
          <a:blip r:embed="rId12"/>
          <a:stretch/>
        </p:blipFill>
        <p:spPr bwMode="auto">
          <a:xfrm>
            <a:off x="0" y="-1"/>
            <a:ext cx="395536" cy="39949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4" r:id="rId9"/>
    <p:sldLayoutId id="2147483665" r:id="rId10"/>
  </p:sldLayoutIdLst>
  <p:hf hdr="0"/>
  <p:txStyles>
    <p:titleStyle>
      <a:lvl1pPr algn="l" defTabSz="914400">
        <a:lnSpc>
          <a:spcPct val="90000"/>
        </a:lnSpc>
        <a:spcBef>
          <a:spcPts val="0"/>
        </a:spcBef>
        <a:buNone/>
        <a:defRPr sz="2400" b="1">
          <a:solidFill>
            <a:schemeClr val="tx1">
              <a:lumMod val="75000"/>
              <a:lumOff val="25000"/>
            </a:schemeClr>
          </a:solidFill>
          <a:latin typeface="+mj-lt"/>
          <a:ea typeface="+mj-ea"/>
          <a:cs typeface="+mj-cs"/>
        </a:defRPr>
      </a:lvl1pPr>
    </p:titleStyle>
    <p:bodyStyle>
      <a:lvl1pPr marL="0" indent="0" algn="l" defTabSz="914400">
        <a:lnSpc>
          <a:spcPct val="100000"/>
        </a:lnSpc>
        <a:spcBef>
          <a:spcPts val="0"/>
        </a:spcBef>
        <a:spcAft>
          <a:spcPts val="500"/>
        </a:spcAft>
        <a:buFont typeface="Arial"/>
        <a:buNone/>
        <a:defRPr sz="1600" b="0">
          <a:solidFill>
            <a:schemeClr val="tx1">
              <a:lumMod val="75000"/>
              <a:lumOff val="25000"/>
            </a:schemeClr>
          </a:solidFill>
          <a:latin typeface="+mn-lt"/>
          <a:ea typeface="+mn-ea"/>
          <a:cs typeface="+mn-cs"/>
        </a:defRPr>
      </a:lvl1pPr>
      <a:lvl2pPr marL="252000" indent="-72000" algn="l" defTabSz="914400">
        <a:lnSpc>
          <a:spcPct val="100000"/>
        </a:lnSpc>
        <a:spcBef>
          <a:spcPts val="600"/>
        </a:spcBef>
        <a:spcAft>
          <a:spcPts val="600"/>
        </a:spcAft>
        <a:buFont typeface="Arial"/>
        <a:buChar char="•"/>
        <a:defRPr sz="1600">
          <a:solidFill>
            <a:schemeClr val="tx1">
              <a:lumMod val="75000"/>
              <a:lumOff val="25000"/>
            </a:schemeClr>
          </a:solidFill>
          <a:latin typeface="+mn-lt"/>
          <a:ea typeface="+mn-ea"/>
          <a:cs typeface="+mn-cs"/>
        </a:defRPr>
      </a:lvl2pPr>
      <a:lvl3pPr marL="432000" indent="-72000" algn="l" defTabSz="914400">
        <a:lnSpc>
          <a:spcPct val="100000"/>
        </a:lnSpc>
        <a:spcBef>
          <a:spcPts val="100"/>
        </a:spcBef>
        <a:spcAft>
          <a:spcPts val="100"/>
        </a:spcAft>
        <a:buSzPct val="100000"/>
        <a:buFont typeface="Arial"/>
        <a:buChar char="•"/>
        <a:defRPr sz="1400">
          <a:solidFill>
            <a:schemeClr val="tx1">
              <a:lumMod val="75000"/>
              <a:lumOff val="25000"/>
            </a:schemeClr>
          </a:solidFill>
          <a:latin typeface="+mn-lt"/>
          <a:ea typeface="+mn-ea"/>
          <a:cs typeface="+mn-cs"/>
        </a:defRPr>
      </a:lvl3pPr>
      <a:lvl4pPr marL="612000" indent="-72000" algn="l" defTabSz="914400">
        <a:lnSpc>
          <a:spcPct val="100000"/>
        </a:lnSpc>
        <a:spcBef>
          <a:spcPts val="100"/>
        </a:spcBef>
        <a:spcAft>
          <a:spcPts val="100"/>
        </a:spcAft>
        <a:buSzPct val="100000"/>
        <a:buFont typeface="Arial"/>
        <a:buChar char="•"/>
        <a:defRPr sz="1400">
          <a:solidFill>
            <a:schemeClr val="tx1">
              <a:lumMod val="75000"/>
              <a:lumOff val="25000"/>
            </a:schemeClr>
          </a:solidFill>
          <a:latin typeface="+mn-lt"/>
          <a:ea typeface="+mn-ea"/>
          <a:cs typeface="+mn-cs"/>
        </a:defRPr>
      </a:lvl4pPr>
      <a:lvl5pPr marL="828000" indent="-72000" algn="l" defTabSz="914400">
        <a:lnSpc>
          <a:spcPct val="100000"/>
        </a:lnSpc>
        <a:spcBef>
          <a:spcPts val="100"/>
        </a:spcBef>
        <a:spcAft>
          <a:spcPts val="100"/>
        </a:spcAft>
        <a:buSzPct val="100000"/>
        <a:buFont typeface="Arial"/>
        <a:buChar char="•"/>
        <a:defRPr sz="1400">
          <a:solidFill>
            <a:schemeClr val="tx1">
              <a:lumMod val="75000"/>
              <a:lumOff val="25000"/>
            </a:schemeClr>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pic>
        <p:nvPicPr>
          <p:cNvPr id="4" name="Image 3"/>
          <p:cNvPicPr>
            <a:picLocks noChangeAspect="1"/>
          </p:cNvPicPr>
          <p:nvPr userDrawn="1"/>
        </p:nvPicPr>
        <p:blipFill>
          <a:blip r:embed="rId8"/>
          <a:stretch/>
        </p:blipFill>
        <p:spPr bwMode="auto">
          <a:xfrm>
            <a:off x="35496" y="2539"/>
            <a:ext cx="467544" cy="472220"/>
          </a:xfrm>
          <a:prstGeom prst="rect">
            <a:avLst/>
          </a:prstGeom>
        </p:spPr>
      </p:pic>
      <p:sp>
        <p:nvSpPr>
          <p:cNvPr id="5" name="Espace réservé du titre 1"/>
          <p:cNvSpPr>
            <a:spLocks noGrp="1"/>
          </p:cNvSpPr>
          <p:nvPr>
            <p:ph type="title"/>
          </p:nvPr>
        </p:nvSpPr>
        <p:spPr bwMode="gray">
          <a:xfrm>
            <a:off x="251520" y="725974"/>
            <a:ext cx="8640960" cy="356213"/>
          </a:xfrm>
          <a:prstGeom prst="rect">
            <a:avLst/>
          </a:prstGeom>
        </p:spPr>
        <p:txBody>
          <a:bodyPr vert="horz" lIns="0" tIns="0" rIns="0" bIns="0" rtlCol="0" anchor="t" anchorCtr="0">
            <a:noAutofit/>
          </a:bodyPr>
          <a:lstStyle/>
          <a:p>
            <a:pPr>
              <a:defRPr/>
            </a:pPr>
            <a:r>
              <a:rPr lang="fr-FR"/>
              <a:t>Titre</a:t>
            </a:r>
            <a:endParaRPr/>
          </a:p>
        </p:txBody>
      </p:sp>
      <p:sp>
        <p:nvSpPr>
          <p:cNvPr id="6" name="Espace réservé du texte 2"/>
          <p:cNvSpPr>
            <a:spLocks noGrp="1"/>
          </p:cNvSpPr>
          <p:nvPr>
            <p:ph type="body" idx="1"/>
          </p:nvPr>
        </p:nvSpPr>
        <p:spPr bwMode="gray">
          <a:xfrm>
            <a:off x="251520" y="1151148"/>
            <a:ext cx="8640960" cy="3580843"/>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extLst>
      <p:ext uri="{BB962C8B-B14F-4D97-AF65-F5344CB8AC3E}">
        <p14:creationId xmlns:p14="http://schemas.microsoft.com/office/powerpoint/2010/main" val="2648489231"/>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hdr="0"/>
  <p:txStyles>
    <p:titleStyle>
      <a:lvl1pPr algn="l" defTabSz="914378">
        <a:lnSpc>
          <a:spcPct val="90000"/>
        </a:lnSpc>
        <a:spcBef>
          <a:spcPts val="0"/>
        </a:spcBef>
        <a:buNone/>
        <a:defRPr sz="2400" b="1">
          <a:solidFill>
            <a:schemeClr val="tx1">
              <a:lumMod val="65000"/>
              <a:lumOff val="35000"/>
            </a:schemeClr>
          </a:solidFill>
          <a:latin typeface="+mj-lt"/>
          <a:ea typeface="+mj-ea"/>
          <a:cs typeface="+mj-cs"/>
        </a:defRPr>
      </a:lvl1pPr>
    </p:titleStyle>
    <p:bodyStyle>
      <a:lvl1pPr marL="0" indent="0" algn="l" defTabSz="914378">
        <a:lnSpc>
          <a:spcPct val="100000"/>
        </a:lnSpc>
        <a:spcBef>
          <a:spcPts val="0"/>
        </a:spcBef>
        <a:spcAft>
          <a:spcPts val="500"/>
        </a:spcAft>
        <a:buFont typeface="Arial"/>
        <a:buNone/>
        <a:defRPr sz="1050" b="0">
          <a:solidFill>
            <a:schemeClr val="tx1">
              <a:lumMod val="75000"/>
              <a:lumOff val="25000"/>
            </a:schemeClr>
          </a:solidFill>
          <a:latin typeface="+mn-lt"/>
          <a:ea typeface="+mn-ea"/>
          <a:cs typeface="+mn-cs"/>
        </a:defRPr>
      </a:lvl1pPr>
      <a:lvl2pPr marL="251994" indent="-71999" algn="l" defTabSz="914378">
        <a:lnSpc>
          <a:spcPct val="100000"/>
        </a:lnSpc>
        <a:spcBef>
          <a:spcPts val="600"/>
        </a:spcBef>
        <a:spcAft>
          <a:spcPts val="600"/>
        </a:spcAft>
        <a:buFont typeface="Arial"/>
        <a:buChar char="•"/>
        <a:defRPr sz="950">
          <a:solidFill>
            <a:schemeClr val="tx1">
              <a:lumMod val="75000"/>
              <a:lumOff val="25000"/>
            </a:schemeClr>
          </a:solidFill>
          <a:latin typeface="+mn-lt"/>
          <a:ea typeface="+mn-ea"/>
          <a:cs typeface="+mn-cs"/>
        </a:defRPr>
      </a:lvl2pPr>
      <a:lvl3pPr marL="431990" indent="-71999" algn="l" defTabSz="914378">
        <a:lnSpc>
          <a:spcPct val="100000"/>
        </a:lnSpc>
        <a:spcBef>
          <a:spcPts val="100"/>
        </a:spcBef>
        <a:spcAft>
          <a:spcPts val="100"/>
        </a:spcAft>
        <a:buSzPct val="100000"/>
        <a:buFont typeface="Arial"/>
        <a:buChar char="•"/>
        <a:defRPr sz="850">
          <a:solidFill>
            <a:schemeClr val="tx1">
              <a:lumMod val="75000"/>
              <a:lumOff val="25000"/>
            </a:schemeClr>
          </a:solidFill>
          <a:latin typeface="+mn-lt"/>
          <a:ea typeface="+mn-ea"/>
          <a:cs typeface="+mn-cs"/>
        </a:defRPr>
      </a:lvl3pPr>
      <a:lvl4pPr marL="611985" indent="-71999" algn="l" defTabSz="914378">
        <a:lnSpc>
          <a:spcPct val="100000"/>
        </a:lnSpc>
        <a:spcBef>
          <a:spcPts val="100"/>
        </a:spcBef>
        <a:spcAft>
          <a:spcPts val="100"/>
        </a:spcAft>
        <a:buSzPct val="100000"/>
        <a:buFont typeface="Arial"/>
        <a:buChar char="•"/>
        <a:defRPr sz="750">
          <a:solidFill>
            <a:schemeClr val="tx1">
              <a:lumMod val="75000"/>
              <a:lumOff val="25000"/>
            </a:schemeClr>
          </a:solidFill>
          <a:latin typeface="+mn-lt"/>
          <a:ea typeface="+mn-ea"/>
          <a:cs typeface="+mn-cs"/>
        </a:defRPr>
      </a:lvl4pPr>
      <a:lvl5pPr marL="827979" indent="-71999" algn="l" defTabSz="914378">
        <a:lnSpc>
          <a:spcPct val="100000"/>
        </a:lnSpc>
        <a:spcBef>
          <a:spcPts val="100"/>
        </a:spcBef>
        <a:spcAft>
          <a:spcPts val="100"/>
        </a:spcAft>
        <a:buSzPct val="100000"/>
        <a:buFont typeface="Arial"/>
        <a:buChar char="•"/>
        <a:defRPr sz="700">
          <a:solidFill>
            <a:schemeClr val="tx1">
              <a:lumMod val="75000"/>
              <a:lumOff val="25000"/>
            </a:schemeClr>
          </a:solidFill>
          <a:latin typeface="+mn-lt"/>
          <a:ea typeface="+mn-ea"/>
          <a:cs typeface="+mn-cs"/>
        </a:defRPr>
      </a:lvl5pPr>
      <a:lvl6pPr marL="2514537" indent="-228594" algn="l" defTabSz="914378">
        <a:spcBef>
          <a:spcPts val="0"/>
        </a:spcBef>
        <a:buFont typeface="Arial"/>
        <a:buChar char="•"/>
        <a:defRPr sz="2000">
          <a:solidFill>
            <a:schemeClr val="tx1"/>
          </a:solidFill>
          <a:latin typeface="+mn-lt"/>
          <a:ea typeface="+mn-ea"/>
          <a:cs typeface="+mn-cs"/>
        </a:defRPr>
      </a:lvl6pPr>
      <a:lvl7pPr marL="2971726" indent="-228594" algn="l" defTabSz="914378">
        <a:spcBef>
          <a:spcPts val="0"/>
        </a:spcBef>
        <a:buFont typeface="Arial"/>
        <a:buChar char="•"/>
        <a:defRPr sz="2000">
          <a:solidFill>
            <a:schemeClr val="tx1"/>
          </a:solidFill>
          <a:latin typeface="+mn-lt"/>
          <a:ea typeface="+mn-ea"/>
          <a:cs typeface="+mn-cs"/>
        </a:defRPr>
      </a:lvl7pPr>
      <a:lvl8pPr marL="3428915" indent="-228594" algn="l" defTabSz="914378">
        <a:spcBef>
          <a:spcPts val="0"/>
        </a:spcBef>
        <a:buFont typeface="Arial"/>
        <a:buChar char="•"/>
        <a:defRPr sz="2000">
          <a:solidFill>
            <a:schemeClr val="tx1"/>
          </a:solidFill>
          <a:latin typeface="+mn-lt"/>
          <a:ea typeface="+mn-ea"/>
          <a:cs typeface="+mn-cs"/>
        </a:defRPr>
      </a:lvl8pPr>
      <a:lvl9pPr marL="3886103" indent="-228594" algn="l" defTabSz="914378">
        <a:spcBef>
          <a:spcPts val="0"/>
        </a:spcBef>
        <a:buFont typeface="Arial"/>
        <a:buChar char="•"/>
        <a:defRPr sz="2000">
          <a:solidFill>
            <a:schemeClr val="tx1"/>
          </a:solidFill>
          <a:latin typeface="+mn-lt"/>
          <a:ea typeface="+mn-ea"/>
          <a:cs typeface="+mn-cs"/>
        </a:defRPr>
      </a:lvl9pPr>
    </p:bodyStyle>
    <p:otherStyle>
      <a:defPPr>
        <a:defRPr lang="fr-FR"/>
      </a:defPPr>
      <a:lvl1pPr marL="0" algn="l" defTabSz="914378">
        <a:defRPr sz="1800">
          <a:solidFill>
            <a:schemeClr val="tx1"/>
          </a:solidFill>
          <a:latin typeface="+mn-lt"/>
          <a:ea typeface="+mn-ea"/>
          <a:cs typeface="+mn-cs"/>
        </a:defRPr>
      </a:lvl1pPr>
      <a:lvl2pPr marL="457189" algn="l" defTabSz="914378">
        <a:defRPr sz="1800">
          <a:solidFill>
            <a:schemeClr val="tx1"/>
          </a:solidFill>
          <a:latin typeface="+mn-lt"/>
          <a:ea typeface="+mn-ea"/>
          <a:cs typeface="+mn-cs"/>
        </a:defRPr>
      </a:lvl2pPr>
      <a:lvl3pPr marL="914378" algn="l" defTabSz="914378">
        <a:defRPr sz="1800">
          <a:solidFill>
            <a:schemeClr val="tx1"/>
          </a:solidFill>
          <a:latin typeface="+mn-lt"/>
          <a:ea typeface="+mn-ea"/>
          <a:cs typeface="+mn-cs"/>
        </a:defRPr>
      </a:lvl3pPr>
      <a:lvl4pPr marL="1371566" algn="l" defTabSz="914378">
        <a:defRPr sz="1800">
          <a:solidFill>
            <a:schemeClr val="tx1"/>
          </a:solidFill>
          <a:latin typeface="+mn-lt"/>
          <a:ea typeface="+mn-ea"/>
          <a:cs typeface="+mn-cs"/>
        </a:defRPr>
      </a:lvl4pPr>
      <a:lvl5pPr marL="1828754" algn="l" defTabSz="914378">
        <a:defRPr sz="1800">
          <a:solidFill>
            <a:schemeClr val="tx1"/>
          </a:solidFill>
          <a:latin typeface="+mn-lt"/>
          <a:ea typeface="+mn-ea"/>
          <a:cs typeface="+mn-cs"/>
        </a:defRPr>
      </a:lvl5pPr>
      <a:lvl6pPr marL="2285943" algn="l" defTabSz="914378">
        <a:defRPr sz="1800">
          <a:solidFill>
            <a:schemeClr val="tx1"/>
          </a:solidFill>
          <a:latin typeface="+mn-lt"/>
          <a:ea typeface="+mn-ea"/>
          <a:cs typeface="+mn-cs"/>
        </a:defRPr>
      </a:lvl6pPr>
      <a:lvl7pPr marL="2743132" algn="l" defTabSz="914378">
        <a:defRPr sz="1800">
          <a:solidFill>
            <a:schemeClr val="tx1"/>
          </a:solidFill>
          <a:latin typeface="+mn-lt"/>
          <a:ea typeface="+mn-ea"/>
          <a:cs typeface="+mn-cs"/>
        </a:defRPr>
      </a:lvl7pPr>
      <a:lvl8pPr marL="3200320" algn="l" defTabSz="914378">
        <a:defRPr sz="1800">
          <a:solidFill>
            <a:schemeClr val="tx1"/>
          </a:solidFill>
          <a:latin typeface="+mn-lt"/>
          <a:ea typeface="+mn-ea"/>
          <a:cs typeface="+mn-cs"/>
        </a:defRPr>
      </a:lvl8pPr>
      <a:lvl9pPr marL="3657509" algn="l" defTabSz="914378">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9.jpeg"/><Relationship Id="rId7" Type="http://schemas.openxmlformats.org/officeDocument/2006/relationships/diagramColors" Target="../diagrams/colors2.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0.png"/></Relationships>
</file>

<file path=ppt/slides/_rels/slide31.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21.png"/></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2.xml"/><Relationship Id="rId1" Type="http://schemas.openxmlformats.org/officeDocument/2006/relationships/slideLayout" Target="../slideLayouts/slideLayout9.xml"/><Relationship Id="rId5" Type="http://schemas.openxmlformats.org/officeDocument/2006/relationships/image" Target="../media/image26.png"/><Relationship Id="rId4" Type="http://schemas.openxmlformats.org/officeDocument/2006/relationships/image" Target="../media/image25.png"/></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www.education.gouv.fr/bo/16/Hebdo30/MENE%201612034C.htm" TargetMode="External"/><Relationship Id="rId2" Type="http://schemas.openxmlformats.org/officeDocument/2006/relationships/hyperlink" Target="https://www.education.gouv.fr/bo/16/Hebdo13/MENE1608407C.htm?cid_bo=100542" TargetMode="Externa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hyperlink" Target="https://sbssa.enseigne.ac-lyon.fr/spip/spip.php?article2171"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191&amp;idArticle=LEGIARTI000029233449"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Espace réservé de la date 6"/>
          <p:cNvSpPr>
            <a:spLocks noGrp="1"/>
          </p:cNvSpPr>
          <p:nvPr>
            <p:ph type="dt" sz="half" idx="10"/>
          </p:nvPr>
        </p:nvSpPr>
        <p:spPr bwMode="auto"/>
        <p:txBody>
          <a:bodyPr/>
          <a:lstStyle/>
          <a:p>
            <a:pPr>
              <a:defRPr/>
            </a:pPr>
            <a:r>
              <a:rPr lang="fr-FR"/>
              <a:t>XX/XX/XXXX</a:t>
            </a:r>
            <a:endParaRPr/>
          </a:p>
        </p:txBody>
      </p:sp>
      <p:sp>
        <p:nvSpPr>
          <p:cNvPr id="9" name="Espace réservé du numéro de diapositive 8"/>
          <p:cNvSpPr>
            <a:spLocks noGrp="1"/>
          </p:cNvSpPr>
          <p:nvPr>
            <p:ph type="sldNum" sz="quarter" idx="12"/>
          </p:nvPr>
        </p:nvSpPr>
        <p:spPr bwMode="auto"/>
        <p:txBody>
          <a:bodyPr/>
          <a:lstStyle/>
          <a:p>
            <a:pPr>
              <a:defRPr/>
            </a:pPr>
            <a:fld id="{10C140CD-8AED-46FF-A9A2-77308F3F39AE}" type="slidenum">
              <a:rPr lang="fr-FR"/>
              <a:t>1</a:t>
            </a:fld>
            <a:endParaRPr lang="fr-FR"/>
          </a:p>
        </p:txBody>
      </p:sp>
      <p:sp>
        <p:nvSpPr>
          <p:cNvPr id="2" name="Titre 1"/>
          <p:cNvSpPr>
            <a:spLocks noGrp="1"/>
          </p:cNvSpPr>
          <p:nvPr>
            <p:ph type="title"/>
          </p:nvPr>
        </p:nvSpPr>
        <p:spPr bwMode="auto"/>
        <p:txBody>
          <a:bodyPr/>
          <a:lstStyle/>
          <a:p>
            <a:pPr>
              <a:defRPr/>
            </a:pPr>
            <a:endParaRPr lang="fr-FR"/>
          </a:p>
        </p:txBody>
      </p:sp>
      <p:pic>
        <p:nvPicPr>
          <p:cNvPr id="4" name="Image 3"/>
          <p:cNvPicPr>
            <a:picLocks noChangeAspect="1"/>
          </p:cNvPicPr>
          <p:nvPr/>
        </p:nvPicPr>
        <p:blipFill>
          <a:blip r:embed="rId2"/>
          <a:stretch/>
        </p:blipFill>
        <p:spPr bwMode="auto">
          <a:xfrm>
            <a:off x="14043" y="0"/>
            <a:ext cx="1893661" cy="1912598"/>
          </a:xfrm>
          <a:prstGeom prst="rect">
            <a:avLst/>
          </a:prstGeom>
        </p:spPr>
      </p:pic>
      <p:sp>
        <p:nvSpPr>
          <p:cNvPr id="8" name="Titre 1"/>
          <p:cNvSpPr txBox="1"/>
          <p:nvPr/>
        </p:nvSpPr>
        <p:spPr bwMode="auto">
          <a:xfrm>
            <a:off x="467544" y="1779662"/>
            <a:ext cx="6526415" cy="1872208"/>
          </a:xfrm>
          <a:prstGeom prst="rect">
            <a:avLst/>
          </a:prstGeom>
        </p:spPr>
        <p:txBody>
          <a:bodyPr anchor="ctr"/>
          <a:lstStyle>
            <a:lvl1pPr algn="l" defTabSz="914400">
              <a:lnSpc>
                <a:spcPct val="90000"/>
              </a:lnSpc>
              <a:spcBef>
                <a:spcPts val="0"/>
              </a:spcBef>
              <a:buNone/>
              <a:defRPr sz="4400">
                <a:solidFill>
                  <a:schemeClr val="tx1"/>
                </a:solidFill>
                <a:latin typeface="+mj-lt"/>
                <a:ea typeface="+mj-ea"/>
                <a:cs typeface="+mj-cs"/>
              </a:defRPr>
            </a:lvl1pPr>
          </a:lstStyle>
          <a:p>
            <a:pPr>
              <a:defRPr/>
            </a:pPr>
            <a:r>
              <a:rPr lang="fr-FR" sz="2800" dirty="0" smtClean="0">
                <a:solidFill>
                  <a:srgbClr val="223A7D"/>
                </a:solidFill>
                <a:latin typeface="Arial Black"/>
              </a:rPr>
              <a:t>Formation à destination des enseignants d’esthétique cosmétique</a:t>
            </a:r>
            <a:endParaRPr lang="fr-FR" sz="2800" dirty="0">
              <a:solidFill>
                <a:schemeClr val="bg1"/>
              </a:solidFill>
              <a:latin typeface="Arial Black"/>
            </a:endParaRPr>
          </a:p>
        </p:txBody>
      </p:sp>
      <p:sp>
        <p:nvSpPr>
          <p:cNvPr id="10" name="Text Box 7"/>
          <p:cNvSpPr txBox="1">
            <a:spLocks noChangeArrowheads="1"/>
          </p:cNvSpPr>
          <p:nvPr/>
        </p:nvSpPr>
        <p:spPr bwMode="auto">
          <a:xfrm>
            <a:off x="6993959" y="544637"/>
            <a:ext cx="1885070" cy="2735922"/>
          </a:xfrm>
          <a:prstGeom prst="rect">
            <a:avLst/>
          </a:prstGeom>
          <a:ln/>
        </p:spPr>
        <p:style>
          <a:lnRef idx="2">
            <a:schemeClr val="dk1"/>
          </a:lnRef>
          <a:fillRef idx="1">
            <a:schemeClr val="lt1"/>
          </a:fillRef>
          <a:effectRef idx="0">
            <a:schemeClr val="dk1"/>
          </a:effectRef>
          <a:fontRef idx="minor">
            <a:schemeClr val="dk1"/>
          </a:fontRef>
        </p:style>
        <p:txBody>
          <a:bodyPr lIns="72000" tIns="72000" rIns="0" bIns="0" anchor="ctr"/>
          <a:lstStyle>
            <a:lvl1pPr>
              <a:spcBef>
                <a:spcPts val="0"/>
              </a:spcBef>
              <a:buFont typeface="Arial"/>
              <a:buChar char="•"/>
              <a:defRPr sz="3200">
                <a:solidFill>
                  <a:schemeClr val="tx1"/>
                </a:solidFill>
                <a:latin typeface="Calibri"/>
              </a:defRPr>
            </a:lvl1pPr>
            <a:lvl2pPr marL="742950" indent="-285750">
              <a:spcBef>
                <a:spcPts val="0"/>
              </a:spcBef>
              <a:buFont typeface="Arial"/>
              <a:buChar char="–"/>
              <a:defRPr sz="2800">
                <a:solidFill>
                  <a:schemeClr val="tx1"/>
                </a:solidFill>
                <a:latin typeface="Calibri"/>
              </a:defRPr>
            </a:lvl2pPr>
            <a:lvl3pPr marL="1143000" indent="-228600">
              <a:spcBef>
                <a:spcPts val="0"/>
              </a:spcBef>
              <a:buFont typeface="Arial"/>
              <a:buChar char="•"/>
              <a:defRPr sz="2400">
                <a:solidFill>
                  <a:schemeClr val="tx1"/>
                </a:solidFill>
                <a:latin typeface="Calibri"/>
              </a:defRPr>
            </a:lvl3pPr>
            <a:lvl4pPr marL="1600200" indent="-228600">
              <a:spcBef>
                <a:spcPts val="0"/>
              </a:spcBef>
              <a:buFont typeface="Arial"/>
              <a:buChar char="–"/>
              <a:defRPr sz="2000">
                <a:solidFill>
                  <a:schemeClr val="tx1"/>
                </a:solidFill>
                <a:latin typeface="Calibri"/>
              </a:defRPr>
            </a:lvl4pPr>
            <a:lvl5pPr marL="2057400" indent="-228600">
              <a:spcBef>
                <a:spcPts val="0"/>
              </a:spcBef>
              <a:buFont typeface="Arial"/>
              <a:buChar char="»"/>
              <a:defRPr sz="2000">
                <a:solidFill>
                  <a:schemeClr val="tx1"/>
                </a:solidFill>
                <a:latin typeface="Calibri"/>
              </a:defRPr>
            </a:lvl5pPr>
            <a:lvl6pPr marL="2514600" indent="-228600">
              <a:spcBef>
                <a:spcPts val="0"/>
              </a:spcBef>
              <a:spcAft>
                <a:spcPts val="0"/>
              </a:spcAft>
              <a:buFont typeface="Arial"/>
              <a:buChar char="»"/>
              <a:defRPr sz="2000">
                <a:solidFill>
                  <a:schemeClr val="tx1"/>
                </a:solidFill>
                <a:latin typeface="Calibri"/>
              </a:defRPr>
            </a:lvl6pPr>
            <a:lvl7pPr marL="2971800" indent="-228600">
              <a:spcBef>
                <a:spcPts val="0"/>
              </a:spcBef>
              <a:spcAft>
                <a:spcPts val="0"/>
              </a:spcAft>
              <a:buFont typeface="Arial"/>
              <a:buChar char="»"/>
              <a:defRPr sz="2000">
                <a:solidFill>
                  <a:schemeClr val="tx1"/>
                </a:solidFill>
                <a:latin typeface="Calibri"/>
              </a:defRPr>
            </a:lvl7pPr>
            <a:lvl8pPr marL="3429000" indent="-228600">
              <a:spcBef>
                <a:spcPts val="0"/>
              </a:spcBef>
              <a:spcAft>
                <a:spcPts val="0"/>
              </a:spcAft>
              <a:buFont typeface="Arial"/>
              <a:buChar char="»"/>
              <a:defRPr sz="2000">
                <a:solidFill>
                  <a:schemeClr val="tx1"/>
                </a:solidFill>
                <a:latin typeface="Calibri"/>
              </a:defRPr>
            </a:lvl8pPr>
            <a:lvl9pPr marL="3886200" indent="-228600">
              <a:spcBef>
                <a:spcPts val="0"/>
              </a:spcBef>
              <a:spcAft>
                <a:spcPts val="0"/>
              </a:spcAft>
              <a:buFont typeface="Arial"/>
              <a:buChar char="»"/>
              <a:defRPr sz="2000">
                <a:solidFill>
                  <a:schemeClr val="tx1"/>
                </a:solidFill>
                <a:latin typeface="Calibri"/>
              </a:defRPr>
            </a:lvl9pPr>
          </a:lstStyle>
          <a:p>
            <a:pPr algn="ctr">
              <a:lnSpc>
                <a:spcPct val="150000"/>
              </a:lnSpc>
              <a:spcBef>
                <a:spcPts val="0"/>
              </a:spcBef>
              <a:buFontTx/>
              <a:buNone/>
              <a:defRPr/>
            </a:pPr>
            <a:r>
              <a:rPr lang="fr-FR" sz="2400" b="1" dirty="0">
                <a:latin typeface="Arial Narrow"/>
              </a:rPr>
              <a:t>Le </a:t>
            </a:r>
            <a:r>
              <a:rPr lang="fr-FR" sz="2400" b="1" dirty="0" smtClean="0">
                <a:latin typeface="Arial Narrow"/>
              </a:rPr>
              <a:t>01/07/2025</a:t>
            </a:r>
            <a:endParaRPr lang="fr-FR" sz="2400" b="1" dirty="0">
              <a:latin typeface="Arial Narrow"/>
            </a:endParaRPr>
          </a:p>
          <a:p>
            <a:pPr algn="ctr">
              <a:spcBef>
                <a:spcPts val="0"/>
              </a:spcBef>
              <a:buFontTx/>
              <a:buNone/>
              <a:defRPr/>
            </a:pPr>
            <a:r>
              <a:rPr lang="fr-FR" sz="2200" b="1" dirty="0">
                <a:solidFill>
                  <a:srgbClr val="223A7D"/>
                </a:solidFill>
                <a:latin typeface="Arial Narrow"/>
              </a:rPr>
              <a:t>LP </a:t>
            </a:r>
            <a:r>
              <a:rPr lang="fr-FR" sz="2200" b="1" dirty="0" smtClean="0">
                <a:solidFill>
                  <a:srgbClr val="223A7D"/>
                </a:solidFill>
                <a:latin typeface="Arial Narrow"/>
              </a:rPr>
              <a:t>1</a:t>
            </a:r>
            <a:r>
              <a:rPr lang="fr-FR" sz="2200" b="1" baseline="30000" dirty="0" smtClean="0">
                <a:solidFill>
                  <a:srgbClr val="223A7D"/>
                </a:solidFill>
                <a:latin typeface="Arial Narrow"/>
              </a:rPr>
              <a:t>er</a:t>
            </a:r>
            <a:r>
              <a:rPr lang="fr-FR" sz="2200" b="1" dirty="0" smtClean="0">
                <a:solidFill>
                  <a:srgbClr val="223A7D"/>
                </a:solidFill>
                <a:latin typeface="Arial Narrow"/>
              </a:rPr>
              <a:t> Film</a:t>
            </a:r>
          </a:p>
          <a:p>
            <a:pPr algn="ctr">
              <a:spcBef>
                <a:spcPts val="0"/>
              </a:spcBef>
              <a:buFontTx/>
              <a:buNone/>
              <a:defRPr/>
            </a:pPr>
            <a:r>
              <a:rPr lang="fr-FR" sz="2200" b="1" dirty="0" smtClean="0">
                <a:solidFill>
                  <a:srgbClr val="223A7D"/>
                </a:solidFill>
                <a:latin typeface="Arial Narrow"/>
              </a:rPr>
              <a:t>LYON</a:t>
            </a:r>
            <a:endParaRPr lang="fr-FR" sz="2200" b="1" dirty="0">
              <a:solidFill>
                <a:srgbClr val="223A7D"/>
              </a:solidFill>
              <a:latin typeface="Arial Narrow"/>
            </a:endParaRPr>
          </a:p>
          <a:p>
            <a:pPr algn="ctr">
              <a:lnSpc>
                <a:spcPct val="150000"/>
              </a:lnSpc>
              <a:spcBef>
                <a:spcPts val="0"/>
              </a:spcBef>
              <a:buFontTx/>
              <a:buNone/>
              <a:defRPr/>
            </a:pPr>
            <a:r>
              <a:rPr lang="fr-FR" sz="2400" b="1" dirty="0">
                <a:latin typeface="Arial Narrow"/>
              </a:rPr>
              <a:t>9h – 17h</a:t>
            </a:r>
            <a:endParaRPr dirty="0"/>
          </a:p>
        </p:txBody>
      </p:sp>
      <p:sp>
        <p:nvSpPr>
          <p:cNvPr id="11" name="Espace réservé du texte 3"/>
          <p:cNvSpPr txBox="1"/>
          <p:nvPr/>
        </p:nvSpPr>
        <p:spPr bwMode="auto">
          <a:xfrm>
            <a:off x="93799" y="4647572"/>
            <a:ext cx="8399784" cy="290147"/>
          </a:xfrm>
          <a:prstGeom prst="rect">
            <a:avLst/>
          </a:prstGeom>
        </p:spPr>
        <p:txBody>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pPr marL="0" indent="0">
              <a:buNone/>
              <a:defRPr/>
            </a:pPr>
            <a:r>
              <a:rPr lang="fr-FR" sz="1400" b="1" dirty="0">
                <a:latin typeface="Arial"/>
                <a:cs typeface="Arial"/>
              </a:rPr>
              <a:t>Nathalie JORET  </a:t>
            </a:r>
            <a:r>
              <a:rPr lang="fr-FR" sz="1400" dirty="0">
                <a:latin typeface="Arial"/>
                <a:cs typeface="Arial"/>
              </a:rPr>
              <a:t>IEN SBSSA </a:t>
            </a:r>
            <a:endParaRPr sz="1400" dirty="0">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Rappels : PFMP = répartition des responsabilités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10</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73081" y="362670"/>
            <a:ext cx="749531" cy="749531"/>
          </a:xfrm>
          <a:prstGeom prst="rect">
            <a:avLst/>
          </a:prstGeom>
        </p:spPr>
      </p:pic>
      <p:sp>
        <p:nvSpPr>
          <p:cNvPr id="4" name="Rectangle 3"/>
          <p:cNvSpPr/>
          <p:nvPr/>
        </p:nvSpPr>
        <p:spPr>
          <a:xfrm>
            <a:off x="330025" y="737435"/>
            <a:ext cx="8043055" cy="923330"/>
          </a:xfrm>
          <a:prstGeom prst="rect">
            <a:avLst/>
          </a:prstGeom>
        </p:spPr>
        <p:txBody>
          <a:bodyPr wrap="square">
            <a:spAutoFit/>
          </a:bodyPr>
          <a:lstStyle/>
          <a:p>
            <a:r>
              <a:rPr lang="fr-FR" b="1" dirty="0"/>
              <a:t>Organisation et accompagnement des périodes de formation en milieu </a:t>
            </a:r>
            <a:r>
              <a:rPr lang="fr-FR" b="1" dirty="0" smtClean="0"/>
              <a:t>professionnel</a:t>
            </a:r>
          </a:p>
          <a:p>
            <a:r>
              <a:rPr lang="fr-FR" b="1" dirty="0"/>
              <a:t>Bulletin officiel n°13 du 31 mars 2016 </a:t>
            </a:r>
          </a:p>
          <a:p>
            <a:endParaRPr lang="fr-FR" b="1" dirty="0"/>
          </a:p>
        </p:txBody>
      </p:sp>
      <p:sp>
        <p:nvSpPr>
          <p:cNvPr id="5" name="Rectangle 4"/>
          <p:cNvSpPr/>
          <p:nvPr/>
        </p:nvSpPr>
        <p:spPr>
          <a:xfrm>
            <a:off x="354226" y="1645081"/>
            <a:ext cx="9044702" cy="2862322"/>
          </a:xfrm>
          <a:prstGeom prst="rect">
            <a:avLst/>
          </a:prstGeom>
        </p:spPr>
        <p:txBody>
          <a:bodyPr wrap="square">
            <a:spAutoFit/>
          </a:bodyPr>
          <a:lstStyle/>
          <a:p>
            <a:r>
              <a:rPr lang="fr-FR" b="1" dirty="0"/>
              <a:t>3.1 - Les responsabilités de chaque partie prenante à la convention</a:t>
            </a:r>
          </a:p>
          <a:p>
            <a:endParaRPr lang="fr-FR" b="1" dirty="0" smtClean="0"/>
          </a:p>
          <a:p>
            <a:r>
              <a:rPr lang="fr-FR" b="1" dirty="0" smtClean="0"/>
              <a:t>Le/la </a:t>
            </a:r>
            <a:r>
              <a:rPr lang="fr-FR" b="1" dirty="0"/>
              <a:t>chef(</a:t>
            </a:r>
            <a:r>
              <a:rPr lang="fr-FR" b="1" dirty="0" err="1"/>
              <a:t>fe</a:t>
            </a:r>
            <a:r>
              <a:rPr lang="fr-FR" b="1" dirty="0"/>
              <a:t>) d'établissement </a:t>
            </a:r>
            <a:r>
              <a:rPr lang="fr-FR" dirty="0"/>
              <a:t>est responsable de l'organisation générale (recherche de lieux de formation, désignation des enseignants référents, conventionnement, etc.). </a:t>
            </a:r>
            <a:r>
              <a:rPr lang="fr-FR" dirty="0" smtClean="0"/>
              <a:t>…</a:t>
            </a:r>
          </a:p>
          <a:p>
            <a:endParaRPr lang="fr-FR" dirty="0"/>
          </a:p>
          <a:p>
            <a:r>
              <a:rPr lang="fr-FR" b="1" dirty="0"/>
              <a:t>Les enseignant(e)s </a:t>
            </a:r>
            <a:r>
              <a:rPr lang="fr-FR" dirty="0"/>
              <a:t>élaborent collectivement le projet pédagogique qui intègre la fonction et la place des périodes de formation en milieu professionnel et met en place, tout au long de la période, un suivi individualisé impliquant de veiller aux échanges d'informations entre l'organisme d'accueil et l'établissement et d'organiser avec celui-ci le temps de l'évaluation conjointe de </a:t>
            </a:r>
            <a:r>
              <a:rPr lang="fr-FR" dirty="0" smtClean="0"/>
              <a:t>l'élève…..</a:t>
            </a:r>
            <a:r>
              <a:rPr lang="fr-FR" dirty="0"/>
              <a:t> </a:t>
            </a:r>
          </a:p>
          <a:p>
            <a:endParaRPr lang="fr-FR" dirty="0"/>
          </a:p>
        </p:txBody>
      </p:sp>
    </p:spTree>
    <p:extLst>
      <p:ext uri="{BB962C8B-B14F-4D97-AF65-F5344CB8AC3E}">
        <p14:creationId xmlns:p14="http://schemas.microsoft.com/office/powerpoint/2010/main" val="1784580197"/>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Rappels : PFMP = répartition des responsabilités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11</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73081" y="362670"/>
            <a:ext cx="749531" cy="749531"/>
          </a:xfrm>
          <a:prstGeom prst="rect">
            <a:avLst/>
          </a:prstGeom>
        </p:spPr>
      </p:pic>
      <p:sp>
        <p:nvSpPr>
          <p:cNvPr id="4" name="Rectangle 3"/>
          <p:cNvSpPr/>
          <p:nvPr/>
        </p:nvSpPr>
        <p:spPr>
          <a:xfrm>
            <a:off x="330025" y="737435"/>
            <a:ext cx="8043055" cy="923330"/>
          </a:xfrm>
          <a:prstGeom prst="rect">
            <a:avLst/>
          </a:prstGeom>
        </p:spPr>
        <p:txBody>
          <a:bodyPr wrap="square">
            <a:spAutoFit/>
          </a:bodyPr>
          <a:lstStyle/>
          <a:p>
            <a:r>
              <a:rPr lang="fr-FR" b="1" dirty="0"/>
              <a:t>Organisation et accompagnement des périodes de formation en milieu </a:t>
            </a:r>
            <a:r>
              <a:rPr lang="fr-FR" b="1" dirty="0" smtClean="0"/>
              <a:t>professionnel</a:t>
            </a:r>
          </a:p>
          <a:p>
            <a:r>
              <a:rPr lang="fr-FR" b="1" dirty="0"/>
              <a:t>Bulletin officiel n°13 du 31 mars 2016 </a:t>
            </a:r>
          </a:p>
          <a:p>
            <a:endParaRPr lang="fr-FR" b="1" dirty="0"/>
          </a:p>
        </p:txBody>
      </p:sp>
      <p:sp>
        <p:nvSpPr>
          <p:cNvPr id="5" name="Rectangle 4"/>
          <p:cNvSpPr/>
          <p:nvPr/>
        </p:nvSpPr>
        <p:spPr>
          <a:xfrm>
            <a:off x="339177" y="1491630"/>
            <a:ext cx="8408669" cy="2954655"/>
          </a:xfrm>
          <a:prstGeom prst="rect">
            <a:avLst/>
          </a:prstGeom>
        </p:spPr>
        <p:txBody>
          <a:bodyPr wrap="square">
            <a:spAutoFit/>
          </a:bodyPr>
          <a:lstStyle/>
          <a:p>
            <a:r>
              <a:rPr lang="fr-FR" b="1" dirty="0"/>
              <a:t>3.3 - La préparation des périodes de formation en milieu professionnel</a:t>
            </a:r>
          </a:p>
          <a:p>
            <a:endParaRPr lang="fr-FR" b="1" dirty="0" smtClean="0"/>
          </a:p>
          <a:p>
            <a:r>
              <a:rPr lang="fr-FR" b="1" dirty="0" smtClean="0"/>
              <a:t>3.3.1 </a:t>
            </a:r>
            <a:r>
              <a:rPr lang="fr-FR" b="1" dirty="0"/>
              <a:t>La recherche des organismes d'accueil </a:t>
            </a:r>
            <a:r>
              <a:rPr lang="fr-FR" dirty="0"/>
              <a:t>est menée </a:t>
            </a:r>
            <a:r>
              <a:rPr lang="fr-FR" b="1" dirty="0">
                <a:solidFill>
                  <a:srgbClr val="223A7D"/>
                </a:solidFill>
              </a:rPr>
              <a:t>sous la responsabilité de l'équipe pédagogique</a:t>
            </a:r>
            <a:r>
              <a:rPr lang="fr-FR" dirty="0"/>
              <a:t>, </a:t>
            </a:r>
            <a:r>
              <a:rPr lang="fr-FR" b="1" dirty="0"/>
              <a:t>coordonnée par le directeur ou la directrice délégué(e) aux formations technologiques et professionnelles, ce qui n'exclut pas une participation des élèves à cette recherche</a:t>
            </a:r>
            <a:r>
              <a:rPr lang="fr-FR" dirty="0"/>
              <a:t> sous réserve que celle-ci soit préparée. Cependant, les élèves en début de cycle au lycée professionnel, s'ils peuvent prendre une part active à cette recherche, sont accompagnés par leurs enseignant(e)s. </a:t>
            </a:r>
            <a:endParaRPr lang="fr-FR" dirty="0" smtClean="0"/>
          </a:p>
          <a:p>
            <a:endParaRPr lang="fr-FR" b="1" dirty="0"/>
          </a:p>
          <a:p>
            <a:pPr algn="ctr"/>
            <a:r>
              <a:rPr lang="fr-FR" sz="2400" dirty="0" smtClean="0">
                <a:solidFill>
                  <a:srgbClr val="223A7D"/>
                </a:solidFill>
              </a:rPr>
              <a:t>Obligation de moyen et non de résultat</a:t>
            </a:r>
            <a:endParaRPr lang="fr-FR" sz="2400" dirty="0">
              <a:solidFill>
                <a:srgbClr val="223A7D"/>
              </a:solidFill>
            </a:endParaRPr>
          </a:p>
        </p:txBody>
      </p:sp>
    </p:spTree>
    <p:extLst>
      <p:ext uri="{BB962C8B-B14F-4D97-AF65-F5344CB8AC3E}">
        <p14:creationId xmlns:p14="http://schemas.microsoft.com/office/powerpoint/2010/main" val="2751356972"/>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Rappels : Attestations de PFMP / gestion utilité</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12</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73081" y="362670"/>
            <a:ext cx="749531" cy="749531"/>
          </a:xfrm>
          <a:prstGeom prst="rect">
            <a:avLst/>
          </a:prstGeom>
        </p:spPr>
      </p:pic>
      <p:sp>
        <p:nvSpPr>
          <p:cNvPr id="5" name="Rectangle 4"/>
          <p:cNvSpPr/>
          <p:nvPr/>
        </p:nvSpPr>
        <p:spPr>
          <a:xfrm>
            <a:off x="541762" y="1284670"/>
            <a:ext cx="8408669" cy="2308324"/>
          </a:xfrm>
          <a:prstGeom prst="rect">
            <a:avLst/>
          </a:prstGeom>
        </p:spPr>
        <p:txBody>
          <a:bodyPr wrap="square">
            <a:spAutoFit/>
          </a:bodyPr>
          <a:lstStyle/>
          <a:p>
            <a:r>
              <a:rPr lang="fr-FR" sz="2400" dirty="0" smtClean="0"/>
              <a:t>Les attestations de PFMP doivent être conserver pendant 1 an par l’établissement de formation.</a:t>
            </a:r>
          </a:p>
          <a:p>
            <a:endParaRPr lang="fr-FR" sz="2400" dirty="0"/>
          </a:p>
          <a:p>
            <a:r>
              <a:rPr lang="fr-FR" sz="2400" dirty="0" smtClean="0"/>
              <a:t>Remettre un exemplaire à l’apprenant en fin de parcours :</a:t>
            </a:r>
          </a:p>
          <a:p>
            <a:pPr marL="342900" indent="-342900">
              <a:buFontTx/>
              <a:buChar char="-"/>
            </a:pPr>
            <a:r>
              <a:rPr lang="fr-FR" sz="2400" dirty="0" smtClean="0"/>
              <a:t>Faire des photocopies à chaque retour de PFMP</a:t>
            </a:r>
          </a:p>
          <a:p>
            <a:pPr marL="342900" indent="-342900">
              <a:buFontTx/>
              <a:buChar char="-"/>
            </a:pPr>
            <a:r>
              <a:rPr lang="fr-FR" sz="2400" dirty="0" smtClean="0"/>
              <a:t>Preuve en vue d’une embauche…. </a:t>
            </a:r>
            <a:endParaRPr lang="fr-FR" sz="3200" dirty="0">
              <a:solidFill>
                <a:srgbClr val="223A7D"/>
              </a:solidFill>
            </a:endParaRPr>
          </a:p>
        </p:txBody>
      </p:sp>
    </p:spTree>
    <p:extLst>
      <p:ext uri="{BB962C8B-B14F-4D97-AF65-F5344CB8AC3E}">
        <p14:creationId xmlns:p14="http://schemas.microsoft.com/office/powerpoint/2010/main" val="2928566305"/>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Rappels : Attestations compétences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13</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34088" y="216882"/>
            <a:ext cx="749531" cy="749531"/>
          </a:xfrm>
          <a:prstGeom prst="rect">
            <a:avLst/>
          </a:prstGeom>
        </p:spPr>
      </p:pic>
      <p:sp>
        <p:nvSpPr>
          <p:cNvPr id="7" name="Espace réservé du texte 3"/>
          <p:cNvSpPr txBox="1">
            <a:spLocks/>
          </p:cNvSpPr>
          <p:nvPr/>
        </p:nvSpPr>
        <p:spPr>
          <a:xfrm>
            <a:off x="149200" y="1030618"/>
            <a:ext cx="8756670" cy="36724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fr-FR" altLang="fr-FR" sz="1800" dirty="0">
                <a:latin typeface="Arial" panose="020B0604020202020204" pitchFamily="34" charset="0"/>
                <a:cs typeface="Arial" panose="020B0604020202020204" pitchFamily="34" charset="0"/>
              </a:rPr>
              <a:t>Bulletin officiel n°30 du 25 août 2016 - Scolarisation des élèves en situation de </a:t>
            </a:r>
            <a:r>
              <a:rPr lang="fr-FR" altLang="fr-FR" sz="1800" dirty="0" smtClean="0">
                <a:latin typeface="Arial" panose="020B0604020202020204" pitchFamily="34" charset="0"/>
                <a:cs typeface="Arial" panose="020B0604020202020204" pitchFamily="34" charset="0"/>
              </a:rPr>
              <a:t>handicap – Courrier adressé à tous les établissements scolaires TOUS les ans</a:t>
            </a:r>
          </a:p>
          <a:p>
            <a:pPr marL="0" indent="0">
              <a:lnSpc>
                <a:spcPct val="100000"/>
              </a:lnSpc>
              <a:buNone/>
            </a:pPr>
            <a:endParaRPr lang="fr-FR" sz="1800" dirty="0" smtClean="0">
              <a:latin typeface="Arial" panose="020B0604020202020204" pitchFamily="34" charset="0"/>
              <a:cs typeface="Arial" panose="020B0604020202020204" pitchFamily="34" charset="0"/>
            </a:endParaRPr>
          </a:p>
          <a:p>
            <a:pPr marL="0" indent="0">
              <a:buNone/>
            </a:pPr>
            <a:r>
              <a:rPr lang="fr-FR" dirty="0" smtClean="0"/>
              <a:t>Les élèves en </a:t>
            </a:r>
            <a:r>
              <a:rPr lang="fr-FR" b="1" dirty="0" smtClean="0"/>
              <a:t>situation de handicap</a:t>
            </a:r>
            <a:r>
              <a:rPr lang="fr-FR" dirty="0" smtClean="0"/>
              <a:t>, n'ayant pas obtenu une certification de </a:t>
            </a:r>
            <a:r>
              <a:rPr lang="fr-FR" b="1" dirty="0" smtClean="0"/>
              <a:t>niveau 3 </a:t>
            </a:r>
            <a:r>
              <a:rPr lang="fr-FR" dirty="0" smtClean="0"/>
              <a:t>à l'issue de leur scolarité, peuvent se voir délivrer une attestation justifiant des compétences acquises au regard du référentiel du diplôme préparé.</a:t>
            </a:r>
          </a:p>
          <a:p>
            <a:pPr marL="0" indent="0">
              <a:buNone/>
            </a:pPr>
            <a:endParaRPr lang="fr-FR" sz="1800" b="1" dirty="0">
              <a:latin typeface="Arial" panose="020B0604020202020204" pitchFamily="34" charset="0"/>
              <a:cs typeface="Arial" panose="020B0604020202020204" pitchFamily="34" charset="0"/>
            </a:endParaRPr>
          </a:p>
          <a:p>
            <a:pPr marL="0" indent="0">
              <a:buNone/>
            </a:pPr>
            <a:endParaRPr lang="fr-FR" sz="1800" b="1" dirty="0">
              <a:latin typeface="Arial" panose="020B0604020202020204" pitchFamily="34" charset="0"/>
              <a:cs typeface="Arial" panose="020B0604020202020204" pitchFamily="34" charset="0"/>
            </a:endParaRPr>
          </a:p>
          <a:p>
            <a:pPr marL="685800" lvl="2" indent="0" defTabSz="342900">
              <a:lnSpc>
                <a:spcPct val="100000"/>
              </a:lnSpc>
              <a:spcBef>
                <a:spcPts val="0"/>
              </a:spcBef>
              <a:buFont typeface="Wingdings" panose="05000000000000000000" pitchFamily="2" charset="2"/>
              <a:buChar char="§"/>
            </a:pPr>
            <a:endParaRPr lang="fr-FR" sz="700" b="1" dirty="0">
              <a:latin typeface="Arial" panose="020B0604020202020204" pitchFamily="34" charset="0"/>
              <a:cs typeface="Arial" panose="020B0604020202020204" pitchFamily="34" charset="0"/>
            </a:endParaRPr>
          </a:p>
          <a:p>
            <a:pPr marL="0" indent="0" defTabSz="342900">
              <a:lnSpc>
                <a:spcPct val="100000"/>
              </a:lnSpc>
              <a:spcBef>
                <a:spcPts val="0"/>
              </a:spcBef>
              <a:buNone/>
            </a:pPr>
            <a:endParaRPr lang="fr-FR" sz="10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2906492"/>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Rappels : Attestations compétences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14</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34088" y="216882"/>
            <a:ext cx="749531" cy="749531"/>
          </a:xfrm>
          <a:prstGeom prst="rect">
            <a:avLst/>
          </a:prstGeom>
        </p:spPr>
      </p:pic>
      <p:pic>
        <p:nvPicPr>
          <p:cNvPr id="3" name="Image 2"/>
          <p:cNvPicPr>
            <a:picLocks noChangeAspect="1"/>
          </p:cNvPicPr>
          <p:nvPr/>
        </p:nvPicPr>
        <p:blipFill>
          <a:blip r:embed="rId3"/>
          <a:stretch>
            <a:fillRect/>
          </a:stretch>
        </p:blipFill>
        <p:spPr>
          <a:xfrm>
            <a:off x="179512" y="755297"/>
            <a:ext cx="5904656" cy="4373213"/>
          </a:xfrm>
          <a:prstGeom prst="rect">
            <a:avLst/>
          </a:prstGeom>
        </p:spPr>
      </p:pic>
    </p:spTree>
    <p:extLst>
      <p:ext uri="{BB962C8B-B14F-4D97-AF65-F5344CB8AC3E}">
        <p14:creationId xmlns:p14="http://schemas.microsoft.com/office/powerpoint/2010/main" val="1011552656"/>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Rappels : Attestations compétences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15</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34088" y="216882"/>
            <a:ext cx="749531" cy="749531"/>
          </a:xfrm>
          <a:prstGeom prst="rect">
            <a:avLst/>
          </a:prstGeom>
        </p:spPr>
      </p:pic>
      <p:pic>
        <p:nvPicPr>
          <p:cNvPr id="4" name="Image 3"/>
          <p:cNvPicPr>
            <a:picLocks noChangeAspect="1"/>
          </p:cNvPicPr>
          <p:nvPr/>
        </p:nvPicPr>
        <p:blipFill>
          <a:blip r:embed="rId3"/>
          <a:stretch>
            <a:fillRect/>
          </a:stretch>
        </p:blipFill>
        <p:spPr>
          <a:xfrm>
            <a:off x="179512" y="547687"/>
            <a:ext cx="7888163" cy="4567397"/>
          </a:xfrm>
          <a:prstGeom prst="rect">
            <a:avLst/>
          </a:prstGeom>
        </p:spPr>
      </p:pic>
    </p:spTree>
    <p:extLst>
      <p:ext uri="{BB962C8B-B14F-4D97-AF65-F5344CB8AC3E}">
        <p14:creationId xmlns:p14="http://schemas.microsoft.com/office/powerpoint/2010/main" val="2902571214"/>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Bourse de 1</a:t>
            </a:r>
            <a:r>
              <a:rPr lang="fr-FR" sz="2400" baseline="30000" dirty="0" smtClean="0">
                <a:solidFill>
                  <a:srgbClr val="223A7D"/>
                </a:solidFill>
                <a:latin typeface="Arial Black"/>
              </a:rPr>
              <a:t>er</a:t>
            </a:r>
            <a:r>
              <a:rPr lang="fr-FR" sz="2400" dirty="0" smtClean="0">
                <a:solidFill>
                  <a:srgbClr val="223A7D"/>
                </a:solidFill>
                <a:latin typeface="Arial Black"/>
              </a:rPr>
              <a:t> équipement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16</a:t>
            </a:fld>
            <a:endParaRPr lang="fr-FR" sz="1350"/>
          </a:p>
        </p:txBody>
      </p:sp>
      <p:pic>
        <p:nvPicPr>
          <p:cNvPr id="7" name="Image 6"/>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207845" y="129983"/>
            <a:ext cx="812157" cy="812157"/>
          </a:xfrm>
          <a:prstGeom prst="rect">
            <a:avLst/>
          </a:prstGeom>
        </p:spPr>
      </p:pic>
      <p:sp>
        <p:nvSpPr>
          <p:cNvPr id="9" name="Rectangle 8"/>
          <p:cNvSpPr/>
          <p:nvPr/>
        </p:nvSpPr>
        <p:spPr>
          <a:xfrm>
            <a:off x="710640" y="969864"/>
            <a:ext cx="7848872" cy="1621341"/>
          </a:xfrm>
          <a:prstGeom prst="rect">
            <a:avLst/>
          </a:prstGeom>
        </p:spPr>
        <p:txBody>
          <a:bodyPr wrap="square">
            <a:spAutoFit/>
          </a:bodyPr>
          <a:lstStyle/>
          <a:p>
            <a:pPr>
              <a:lnSpc>
                <a:spcPct val="107000"/>
              </a:lnSpc>
              <a:spcAft>
                <a:spcPts val="0"/>
              </a:spcAft>
            </a:pPr>
            <a:r>
              <a:rPr lang="fr-FR"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Augmentation des prix, </a:t>
            </a:r>
            <a:r>
              <a:rPr lang="fr-FR" sz="2400"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pas le montant de </a:t>
            </a:r>
            <a:r>
              <a:rPr lang="fr-FR"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 bourse de 1</a:t>
            </a:r>
            <a:r>
              <a:rPr lang="fr-FR" sz="2400" b="1"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er</a:t>
            </a:r>
            <a:r>
              <a:rPr lang="fr-FR"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équipement :</a:t>
            </a:r>
            <a:endParaRPr lang="fr-FR" sz="3200" dirty="0">
              <a:latin typeface="Calibri" panose="020F0502020204030204" pitchFamily="34" charset="0"/>
              <a:ea typeface="PMingLiU"/>
              <a:cs typeface="Times New Roman" panose="02020603050405020304" pitchFamily="18" charset="0"/>
            </a:endParaRPr>
          </a:p>
          <a:p>
            <a:pPr marL="342900" lvl="0" indent="-342900">
              <a:spcAft>
                <a:spcPts val="0"/>
              </a:spcAft>
              <a:buFont typeface="Symbol" panose="05050102010706020507" pitchFamily="18" charset="2"/>
              <a:buChar char="-"/>
            </a:pPr>
            <a:r>
              <a:rPr lang="fr-FR"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Quels choix pour la rentrée </a:t>
            </a:r>
            <a:r>
              <a:rPr lang="fr-FR"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2025?</a:t>
            </a:r>
            <a:endParaRPr lang="fr-FR" sz="2400" dirty="0">
              <a:latin typeface="Arial" panose="020B0604020202020204" pitchFamily="34" charset="0"/>
              <a:ea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fr-FR"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RDV </a:t>
            </a:r>
            <a:r>
              <a:rPr lang="fr-FR"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Clientèle (</a:t>
            </a:r>
            <a:r>
              <a:rPr lang="fr-FR"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P</a:t>
            </a:r>
            <a:r>
              <a:rPr lang="fr-FR" sz="2400"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lanity</a:t>
            </a:r>
            <a:r>
              <a:rPr lang="fr-FR"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lycée)</a:t>
            </a:r>
            <a:endParaRPr lang="fr-FR" sz="2400" dirty="0">
              <a:latin typeface="Arial" panose="020B0604020202020204" pitchFamily="34" charset="0"/>
              <a:ea typeface="Arial" panose="020B0604020202020204" pitchFamily="34" charset="0"/>
              <a:cs typeface="Arial" panose="020B0604020202020204" pitchFamily="34" charset="0"/>
            </a:endParaRPr>
          </a:p>
        </p:txBody>
      </p:sp>
      <p:pic>
        <p:nvPicPr>
          <p:cNvPr id="10" name="Image 9"/>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51520" y="4111543"/>
            <a:ext cx="796640" cy="796640"/>
          </a:xfrm>
          <a:prstGeom prst="rect">
            <a:avLst/>
          </a:prstGeom>
        </p:spPr>
      </p:pic>
    </p:spTree>
    <p:extLst>
      <p:ext uri="{BB962C8B-B14F-4D97-AF65-F5344CB8AC3E}">
        <p14:creationId xmlns:p14="http://schemas.microsoft.com/office/powerpoint/2010/main" val="1072447816"/>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Quel matériel de substitution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17</a:t>
            </a:fld>
            <a:endParaRPr lang="fr-FR" sz="1350"/>
          </a:p>
        </p:txBody>
      </p:sp>
      <p:pic>
        <p:nvPicPr>
          <p:cNvPr id="7" name="Image 6"/>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207845" y="129983"/>
            <a:ext cx="812157" cy="812157"/>
          </a:xfrm>
          <a:prstGeom prst="rect">
            <a:avLst/>
          </a:prstGeom>
        </p:spPr>
      </p:pic>
      <p:sp>
        <p:nvSpPr>
          <p:cNvPr id="9" name="Rectangle 8"/>
          <p:cNvSpPr/>
          <p:nvPr/>
        </p:nvSpPr>
        <p:spPr>
          <a:xfrm>
            <a:off x="710640" y="969864"/>
            <a:ext cx="7848872" cy="1200329"/>
          </a:xfrm>
          <a:prstGeom prst="rect">
            <a:avLst/>
          </a:prstGeom>
        </p:spPr>
        <p:txBody>
          <a:bodyPr wrap="square">
            <a:spAutoFit/>
          </a:bodyPr>
          <a:lstStyle/>
          <a:p>
            <a:pPr marL="342900" lvl="0" indent="-342900">
              <a:spcAft>
                <a:spcPts val="0"/>
              </a:spcAft>
              <a:buFont typeface="Symbol" panose="05050102010706020507" pitchFamily="18" charset="2"/>
              <a:buChar char="-"/>
            </a:pPr>
            <a:r>
              <a:rPr lang="fr-FR"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Main en </a:t>
            </a:r>
            <a:r>
              <a:rPr lang="fr-FR" sz="2400"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onglerie</a:t>
            </a:r>
            <a:endParaRPr lang="fr-FR" sz="2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endParaRPr lang="fr-FR" sz="2400" dirty="0">
              <a:solidFill>
                <a:srgbClr val="000000"/>
              </a:solidFill>
              <a:latin typeface="Arial" panose="020B0604020202020204" pitchFamily="34" charset="0"/>
              <a:ea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r>
              <a:rPr lang="fr-FR" sz="2400" dirty="0" smtClean="0">
                <a:latin typeface="Arial" panose="020B0604020202020204" pitchFamily="34" charset="0"/>
                <a:ea typeface="Arial" panose="020B0604020202020204" pitchFamily="34" charset="0"/>
                <a:cs typeface="Arial" panose="020B0604020202020204" pitchFamily="34" charset="0"/>
              </a:rPr>
              <a:t>??</a:t>
            </a:r>
            <a:endParaRPr lang="fr-FR" sz="2400" dirty="0">
              <a:latin typeface="Arial" panose="020B0604020202020204" pitchFamily="34" charset="0"/>
              <a:ea typeface="Arial" panose="020B0604020202020204" pitchFamily="34" charset="0"/>
              <a:cs typeface="Arial" panose="020B0604020202020204" pitchFamily="34" charset="0"/>
            </a:endParaRPr>
          </a:p>
        </p:txBody>
      </p:sp>
      <p:pic>
        <p:nvPicPr>
          <p:cNvPr id="10" name="Image 9"/>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51520" y="4111543"/>
            <a:ext cx="796640" cy="796640"/>
          </a:xfrm>
          <a:prstGeom prst="rect">
            <a:avLst/>
          </a:prstGeom>
        </p:spPr>
      </p:pic>
    </p:spTree>
    <p:extLst>
      <p:ext uri="{BB962C8B-B14F-4D97-AF65-F5344CB8AC3E}">
        <p14:creationId xmlns:p14="http://schemas.microsoft.com/office/powerpoint/2010/main" val="209678741"/>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Professionnalisation des élèves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18</a:t>
            </a:fld>
            <a:endParaRPr lang="fr-FR" sz="1350"/>
          </a:p>
        </p:txBody>
      </p:sp>
      <p:sp>
        <p:nvSpPr>
          <p:cNvPr id="12" name="ZoneTexte 11"/>
          <p:cNvSpPr txBox="1"/>
          <p:nvPr/>
        </p:nvSpPr>
        <p:spPr>
          <a:xfrm>
            <a:off x="166951" y="901402"/>
            <a:ext cx="8721167" cy="3323987"/>
          </a:xfrm>
          <a:prstGeom prst="rect">
            <a:avLst/>
          </a:prstGeom>
          <a:noFill/>
        </p:spPr>
        <p:txBody>
          <a:bodyPr wrap="square" rtlCol="0">
            <a:spAutoFit/>
          </a:bodyPr>
          <a:lstStyle/>
          <a:p>
            <a:pPr lvl="1"/>
            <a:r>
              <a:rPr lang="fr-FR" sz="2100" b="1" dirty="0">
                <a:latin typeface="Arial" panose="020B0604020202020204" pitchFamily="34" charset="0"/>
                <a:cs typeface="Arial" panose="020B0604020202020204" pitchFamily="34" charset="0"/>
              </a:rPr>
              <a:t>Attendus du milieu professionnel : </a:t>
            </a:r>
          </a:p>
          <a:p>
            <a:pPr marL="685800" lvl="1" indent="-342900">
              <a:buFontTx/>
              <a:buChar char="-"/>
            </a:pPr>
            <a:r>
              <a:rPr lang="fr-FR" sz="2100" dirty="0">
                <a:latin typeface="Arial" panose="020B0604020202020204" pitchFamily="34" charset="0"/>
                <a:cs typeface="Arial" panose="020B0604020202020204" pitchFamily="34" charset="0"/>
              </a:rPr>
              <a:t>Apprenants </a:t>
            </a:r>
            <a:r>
              <a:rPr lang="fr-FR" sz="2100" b="1" dirty="0">
                <a:latin typeface="Arial" panose="020B0604020202020204" pitchFamily="34" charset="0"/>
                <a:cs typeface="Arial" panose="020B0604020202020204" pitchFamily="34" charset="0"/>
              </a:rPr>
              <a:t>professionnels, </a:t>
            </a:r>
            <a:r>
              <a:rPr lang="fr-FR" sz="2100" dirty="0">
                <a:latin typeface="Arial" panose="020B0604020202020204" pitchFamily="34" charset="0"/>
                <a:cs typeface="Arial" panose="020B0604020202020204" pitchFamily="34" charset="0"/>
              </a:rPr>
              <a:t>non experts</a:t>
            </a:r>
          </a:p>
          <a:p>
            <a:pPr marL="685800" lvl="1" indent="-342900">
              <a:buFontTx/>
              <a:buChar char="-"/>
            </a:pPr>
            <a:r>
              <a:rPr lang="fr-FR" sz="2100" dirty="0">
                <a:latin typeface="Arial" panose="020B0604020202020204" pitchFamily="34" charset="0"/>
                <a:cs typeface="Arial" panose="020B0604020202020204" pitchFamily="34" charset="0"/>
              </a:rPr>
              <a:t>Des individus conscients des </a:t>
            </a:r>
            <a:r>
              <a:rPr lang="fr-FR" sz="2100" b="1" dirty="0">
                <a:latin typeface="Arial" panose="020B0604020202020204" pitchFamily="34" charset="0"/>
                <a:cs typeface="Arial" panose="020B0604020202020204" pitchFamily="34" charset="0"/>
              </a:rPr>
              <a:t>savoirs être attendus</a:t>
            </a:r>
            <a:r>
              <a:rPr lang="fr-FR" sz="2100" dirty="0">
                <a:latin typeface="Arial" panose="020B0604020202020204" pitchFamily="34" charset="0"/>
                <a:cs typeface="Arial" panose="020B0604020202020204" pitchFamily="34" charset="0"/>
              </a:rPr>
              <a:t>.</a:t>
            </a:r>
          </a:p>
          <a:p>
            <a:pPr lvl="1"/>
            <a:endParaRPr lang="fr-FR" sz="2100" dirty="0">
              <a:latin typeface="Arial" panose="020B0604020202020204" pitchFamily="34" charset="0"/>
              <a:cs typeface="Arial" panose="020B0604020202020204" pitchFamily="34" charset="0"/>
            </a:endParaRPr>
          </a:p>
          <a:p>
            <a:pPr lvl="1"/>
            <a:endParaRPr lang="fr-FR" sz="2100" dirty="0">
              <a:latin typeface="Arial" panose="020B0604020202020204" pitchFamily="34" charset="0"/>
              <a:cs typeface="Arial" panose="020B0604020202020204" pitchFamily="34" charset="0"/>
            </a:endParaRPr>
          </a:p>
          <a:p>
            <a:pPr marL="685800" lvl="1" indent="-342900" algn="just">
              <a:buFont typeface="Wingdings" panose="05000000000000000000" pitchFamily="2" charset="2"/>
              <a:buChar char="Ø"/>
            </a:pPr>
            <a:r>
              <a:rPr lang="fr-FR" sz="2100" b="1" dirty="0">
                <a:latin typeface="Arial" panose="020B0604020202020204" pitchFamily="34" charset="0"/>
                <a:cs typeface="Arial" panose="020B0604020202020204" pitchFamily="34" charset="0"/>
              </a:rPr>
              <a:t> Comment préparer les apprenants aux périodes de formation en milieu professionnel?</a:t>
            </a:r>
          </a:p>
          <a:p>
            <a:pPr lvl="1" algn="just"/>
            <a:endParaRPr lang="fr-FR" sz="2100" b="1" dirty="0">
              <a:latin typeface="Arial" panose="020B0604020202020204" pitchFamily="34" charset="0"/>
              <a:cs typeface="Arial" panose="020B0604020202020204" pitchFamily="34" charset="0"/>
            </a:endParaRPr>
          </a:p>
          <a:p>
            <a:pPr marL="685800" lvl="1" indent="-342900" algn="just">
              <a:buFont typeface="Wingdings" panose="05000000000000000000" pitchFamily="2" charset="2"/>
              <a:buChar char="Ø"/>
            </a:pPr>
            <a:r>
              <a:rPr lang="fr-FR" sz="2100" b="1" dirty="0">
                <a:latin typeface="Arial" panose="020B0604020202020204" pitchFamily="34" charset="0"/>
                <a:cs typeface="Arial" panose="020B0604020202020204" pitchFamily="34" charset="0"/>
              </a:rPr>
              <a:t>Comment préparer les apprenants à devenir des professionnels ?</a:t>
            </a:r>
            <a:endParaRPr lang="fr-FR" sz="3000" b="1" dirty="0">
              <a:latin typeface="Arial" panose="020B0604020202020204" pitchFamily="34" charset="0"/>
              <a:cs typeface="Arial" panose="020B0604020202020204" pitchFamily="34" charset="0"/>
            </a:endParaRPr>
          </a:p>
        </p:txBody>
      </p:sp>
      <p:pic>
        <p:nvPicPr>
          <p:cNvPr id="14" name="Image 13"/>
          <p:cNvPicPr>
            <a:picLocks noChangeAspect="1"/>
          </p:cNvPicPr>
          <p:nvPr/>
        </p:nvPicPr>
        <p:blipFill>
          <a:blip r:embed="rId2">
            <a:duotone>
              <a:schemeClr val="accent6">
                <a:shade val="45000"/>
                <a:satMod val="135000"/>
              </a:schemeClr>
              <a:prstClr val="white"/>
            </a:duotone>
          </a:blip>
          <a:stretch/>
        </p:blipFill>
        <p:spPr bwMode="auto">
          <a:xfrm>
            <a:off x="8091460" y="162429"/>
            <a:ext cx="936104" cy="936104"/>
          </a:xfrm>
          <a:prstGeom prst="rect">
            <a:avLst/>
          </a:prstGeom>
        </p:spPr>
      </p:pic>
    </p:spTree>
    <p:extLst>
      <p:ext uri="{BB962C8B-B14F-4D97-AF65-F5344CB8AC3E}">
        <p14:creationId xmlns:p14="http://schemas.microsoft.com/office/powerpoint/2010/main" val="597245919"/>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Professionnalisation des élèves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19</a:t>
            </a:fld>
            <a:endParaRPr lang="fr-FR" sz="1350"/>
          </a:p>
        </p:txBody>
      </p:sp>
      <p:sp>
        <p:nvSpPr>
          <p:cNvPr id="12" name="ZoneTexte 11"/>
          <p:cNvSpPr txBox="1"/>
          <p:nvPr/>
        </p:nvSpPr>
        <p:spPr>
          <a:xfrm>
            <a:off x="166951" y="598035"/>
            <a:ext cx="8721167" cy="4447436"/>
          </a:xfrm>
          <a:prstGeom prst="rect">
            <a:avLst/>
          </a:prstGeom>
          <a:noFill/>
        </p:spPr>
        <p:txBody>
          <a:bodyPr wrap="square" rtlCol="0">
            <a:spAutoFit/>
          </a:bodyPr>
          <a:lstStyle/>
          <a:p>
            <a:pPr lvl="1"/>
            <a:r>
              <a:rPr lang="fr-FR" sz="2100" b="1" dirty="0">
                <a:latin typeface="Arial" panose="020B0604020202020204" pitchFamily="34" charset="0"/>
                <a:cs typeface="Arial" panose="020B0604020202020204" pitchFamily="34" charset="0"/>
              </a:rPr>
              <a:t>Attendus du milieu professionnel : </a:t>
            </a:r>
          </a:p>
          <a:p>
            <a:pPr marL="685800" lvl="1" indent="-342900">
              <a:buFontTx/>
              <a:buChar char="-"/>
            </a:pPr>
            <a:r>
              <a:rPr lang="fr-FR" sz="2100" dirty="0">
                <a:latin typeface="Arial" panose="020B0604020202020204" pitchFamily="34" charset="0"/>
                <a:cs typeface="Arial" panose="020B0604020202020204" pitchFamily="34" charset="0"/>
              </a:rPr>
              <a:t>Apprenants </a:t>
            </a:r>
            <a:r>
              <a:rPr lang="fr-FR" sz="2100" b="1" dirty="0">
                <a:latin typeface="Arial" panose="020B0604020202020204" pitchFamily="34" charset="0"/>
                <a:cs typeface="Arial" panose="020B0604020202020204" pitchFamily="34" charset="0"/>
              </a:rPr>
              <a:t>professionnels, </a:t>
            </a:r>
            <a:r>
              <a:rPr lang="fr-FR" sz="2100" dirty="0">
                <a:latin typeface="Arial" panose="020B0604020202020204" pitchFamily="34" charset="0"/>
                <a:cs typeface="Arial" panose="020B0604020202020204" pitchFamily="34" charset="0"/>
              </a:rPr>
              <a:t>non experts</a:t>
            </a:r>
          </a:p>
          <a:p>
            <a:pPr marL="685800" lvl="1" indent="-342900">
              <a:buFontTx/>
              <a:buChar char="-"/>
            </a:pPr>
            <a:r>
              <a:rPr lang="fr-FR" sz="2100" dirty="0">
                <a:latin typeface="Arial" panose="020B0604020202020204" pitchFamily="34" charset="0"/>
                <a:cs typeface="Arial" panose="020B0604020202020204" pitchFamily="34" charset="0"/>
              </a:rPr>
              <a:t>Des individus conscients des </a:t>
            </a:r>
            <a:r>
              <a:rPr lang="fr-FR" sz="2100" b="1" dirty="0">
                <a:latin typeface="Arial" panose="020B0604020202020204" pitchFamily="34" charset="0"/>
                <a:cs typeface="Arial" panose="020B0604020202020204" pitchFamily="34" charset="0"/>
              </a:rPr>
              <a:t>savoirs être attendus</a:t>
            </a:r>
            <a:r>
              <a:rPr lang="fr-FR" sz="2100" dirty="0">
                <a:latin typeface="Arial" panose="020B0604020202020204" pitchFamily="34" charset="0"/>
                <a:cs typeface="Arial" panose="020B0604020202020204" pitchFamily="34" charset="0"/>
              </a:rPr>
              <a:t>.</a:t>
            </a:r>
          </a:p>
          <a:p>
            <a:pPr lvl="1"/>
            <a:endParaRPr lang="fr-FR" sz="2100" dirty="0">
              <a:latin typeface="Arial" panose="020B0604020202020204" pitchFamily="34" charset="0"/>
              <a:cs typeface="Arial" panose="020B0604020202020204" pitchFamily="34" charset="0"/>
            </a:endParaRPr>
          </a:p>
          <a:p>
            <a:pPr>
              <a:lnSpc>
                <a:spcPct val="107000"/>
              </a:lnSpc>
              <a:spcAft>
                <a:spcPts val="0"/>
              </a:spcAft>
            </a:pPr>
            <a:r>
              <a:rPr lang="fr-FR" sz="2400" b="1" dirty="0" smtClean="0">
                <a:latin typeface="Arial" panose="020B0604020202020204" pitchFamily="34" charset="0"/>
                <a:ea typeface="Times New Roman" panose="02020603050405020304" pitchFamily="18" charset="0"/>
                <a:cs typeface="Times New Roman" panose="02020603050405020304" pitchFamily="18" charset="0"/>
              </a:rPr>
              <a:t>En équipe : </a:t>
            </a:r>
            <a:endParaRPr lang="fr-FR" sz="2400" b="1"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Etablir les exigences communes </a:t>
            </a:r>
          </a:p>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Etablir les activités communes prioritaires jusqu’aux vacances d’automne, jusqu’à la 1</a:t>
            </a:r>
            <a:r>
              <a:rPr lang="fr-FR" baseline="30000" dirty="0" smtClean="0">
                <a:latin typeface="Arial" panose="020B0604020202020204" pitchFamily="34" charset="0"/>
                <a:ea typeface="Times New Roman" panose="02020603050405020304" pitchFamily="18" charset="0"/>
                <a:cs typeface="Times New Roman" panose="02020603050405020304" pitchFamily="18" charset="0"/>
              </a:rPr>
              <a:t>ère</a:t>
            </a:r>
            <a:r>
              <a:rPr lang="fr-FR" dirty="0" smtClean="0">
                <a:latin typeface="Arial" panose="020B0604020202020204" pitchFamily="34" charset="0"/>
                <a:ea typeface="Times New Roman" panose="02020603050405020304" pitchFamily="18" charset="0"/>
                <a:cs typeface="Times New Roman" panose="02020603050405020304" pitchFamily="18" charset="0"/>
              </a:rPr>
              <a:t> PFMP</a:t>
            </a:r>
          </a:p>
          <a:p>
            <a:pPr marL="285750" indent="-285750">
              <a:lnSpc>
                <a:spcPct val="107000"/>
              </a:lnSpc>
              <a:spcAft>
                <a:spcPts val="0"/>
              </a:spcAft>
              <a:buFontTx/>
              <a:buChar char="-"/>
            </a:pP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fr-FR" b="1" dirty="0" smtClean="0">
                <a:latin typeface="Arial" panose="020B0604020202020204" pitchFamily="34" charset="0"/>
                <a:ea typeface="Times New Roman" panose="02020603050405020304" pitchFamily="18" charset="0"/>
                <a:cs typeface="Times New Roman" panose="02020603050405020304" pitchFamily="18" charset="0"/>
              </a:rPr>
              <a:t>En baccalauréat : </a:t>
            </a:r>
          </a:p>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Développer et systématiser les activités d’analyse des élèves </a:t>
            </a:r>
          </a:p>
          <a:p>
            <a:pPr marL="285750" indent="-285750">
              <a:lnSpc>
                <a:spcPct val="107000"/>
              </a:lnSpc>
              <a:spcAft>
                <a:spcPts val="0"/>
              </a:spcAft>
              <a:buFontTx/>
              <a:buChar char="-"/>
            </a:pPr>
            <a:r>
              <a:rPr lang="fr-FR" dirty="0" smtClean="0">
                <a:latin typeface="+mn-ea"/>
                <a:cs typeface="Times New Roman" panose="02020603050405020304" pitchFamily="18" charset="0"/>
              </a:rPr>
              <a:t>Faire </a:t>
            </a:r>
            <a:r>
              <a:rPr lang="fr-FR" dirty="0">
                <a:latin typeface="+mn-ea"/>
                <a:cs typeface="Times New Roman" panose="02020603050405020304" pitchFamily="18" charset="0"/>
              </a:rPr>
              <a:t>écrire les </a:t>
            </a:r>
            <a:r>
              <a:rPr lang="fr-FR" dirty="0" smtClean="0">
                <a:latin typeface="+mn-ea"/>
                <a:cs typeface="Times New Roman" panose="02020603050405020304" pitchFamily="18" charset="0"/>
              </a:rPr>
              <a:t>élèves</a:t>
            </a:r>
          </a:p>
          <a:p>
            <a:pPr marL="285750" indent="-285750">
              <a:lnSpc>
                <a:spcPct val="107000"/>
              </a:lnSpc>
              <a:spcAft>
                <a:spcPts val="0"/>
              </a:spcAft>
              <a:buFontTx/>
              <a:buChar char="-"/>
            </a:pPr>
            <a:r>
              <a:rPr lang="fr-FR" dirty="0" smtClean="0">
                <a:latin typeface="+mn-ea"/>
                <a:cs typeface="Times New Roman" panose="02020603050405020304" pitchFamily="18" charset="0"/>
              </a:rPr>
              <a:t>Organiser la systématisation des devoirs à la maison : lecture, vidéo, exercice en ligne, entraînement aux différentes techniques pro</a:t>
            </a:r>
            <a:endParaRPr lang="fr-FR" dirty="0">
              <a:latin typeface="+mn-ea"/>
              <a:cs typeface="Times New Roman" panose="02020603050405020304" pitchFamily="18" charset="0"/>
            </a:endParaRPr>
          </a:p>
        </p:txBody>
      </p:sp>
      <p:pic>
        <p:nvPicPr>
          <p:cNvPr id="6" name="Image 5"/>
          <p:cNvPicPr>
            <a:picLocks noChangeAspect="1"/>
          </p:cNvPicPr>
          <p:nvPr/>
        </p:nvPicPr>
        <p:blipFill>
          <a:blip r:embed="rId2">
            <a:duotone>
              <a:schemeClr val="accent6">
                <a:shade val="45000"/>
                <a:satMod val="135000"/>
              </a:schemeClr>
              <a:prstClr val="white"/>
            </a:duotone>
          </a:blip>
          <a:stretch/>
        </p:blipFill>
        <p:spPr bwMode="auto">
          <a:xfrm>
            <a:off x="8019988" y="129983"/>
            <a:ext cx="936104" cy="936104"/>
          </a:xfrm>
          <a:prstGeom prst="rect">
            <a:avLst/>
          </a:prstGeom>
        </p:spPr>
      </p:pic>
    </p:spTree>
    <p:extLst>
      <p:ext uri="{BB962C8B-B14F-4D97-AF65-F5344CB8AC3E}">
        <p14:creationId xmlns:p14="http://schemas.microsoft.com/office/powerpoint/2010/main" val="1118671829"/>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Rectangle 1"/>
          <p:cNvSpPr/>
          <p:nvPr/>
        </p:nvSpPr>
        <p:spPr bwMode="auto">
          <a:xfrm>
            <a:off x="395536" y="1354449"/>
            <a:ext cx="8136904" cy="2022990"/>
          </a:xfrm>
          <a:prstGeom prst="rect">
            <a:avLst/>
          </a:prstGeom>
        </p:spPr>
        <p:txBody>
          <a:bodyPr wrap="square">
            <a:spAutoFit/>
          </a:bodyPr>
          <a:lstStyle/>
          <a:p>
            <a:pPr marL="342900" lvl="0" indent="-342900">
              <a:lnSpc>
                <a:spcPct val="150000"/>
              </a:lnSpc>
              <a:spcAft>
                <a:spcPts val="600"/>
              </a:spcAft>
              <a:buFont typeface="Arial"/>
              <a:buChar char="-"/>
              <a:defRPr/>
            </a:pPr>
            <a:r>
              <a:rPr lang="fr-FR" sz="2400" dirty="0">
                <a:ea typeface="Calibri"/>
                <a:cs typeface="Times New Roman"/>
              </a:rPr>
              <a:t>Partager les </a:t>
            </a:r>
            <a:r>
              <a:rPr lang="fr-FR" sz="2400" dirty="0" smtClean="0">
                <a:ea typeface="Calibri"/>
                <a:cs typeface="Times New Roman"/>
              </a:rPr>
              <a:t>nouveautés</a:t>
            </a:r>
            <a:endParaRPr dirty="0"/>
          </a:p>
          <a:p>
            <a:pPr marL="342900" lvl="0" indent="-342900" algn="just">
              <a:spcAft>
                <a:spcPts val="600"/>
              </a:spcAft>
              <a:buFont typeface="Arial"/>
              <a:buChar char="-"/>
              <a:defRPr/>
            </a:pPr>
            <a:r>
              <a:rPr lang="fr-FR" sz="2400" dirty="0" smtClean="0">
                <a:ea typeface="Calibri"/>
                <a:cs typeface="Times New Roman"/>
              </a:rPr>
              <a:t>Se remémorer des éléments essentiels pour l’accompagnement des élèves</a:t>
            </a:r>
            <a:endParaRPr lang="fr-FR" sz="2400" dirty="0"/>
          </a:p>
          <a:p>
            <a:pPr marL="342900" lvl="0" indent="-342900">
              <a:lnSpc>
                <a:spcPct val="150000"/>
              </a:lnSpc>
              <a:spcAft>
                <a:spcPts val="600"/>
              </a:spcAft>
              <a:buFont typeface="Arial"/>
              <a:buChar char="-"/>
              <a:defRPr/>
            </a:pPr>
            <a:r>
              <a:rPr lang="fr-FR" sz="2400" dirty="0" smtClean="0">
                <a:ea typeface="Calibri"/>
                <a:cs typeface="Times New Roman"/>
              </a:rPr>
              <a:t>Partager les pratiques</a:t>
            </a:r>
            <a:endParaRPr lang="fr-FR" dirty="0"/>
          </a:p>
        </p:txBody>
      </p:sp>
      <p:pic>
        <p:nvPicPr>
          <p:cNvPr id="3" name="Image 2"/>
          <p:cNvPicPr>
            <a:picLocks noChangeAspect="1"/>
          </p:cNvPicPr>
          <p:nvPr/>
        </p:nvPicPr>
        <p:blipFill>
          <a:blip r:embed="rId2">
            <a:duotone>
              <a:schemeClr val="accent4">
                <a:shade val="45000"/>
                <a:satMod val="135000"/>
              </a:schemeClr>
              <a:prstClr val="white"/>
            </a:duotone>
          </a:blip>
          <a:stretch/>
        </p:blipFill>
        <p:spPr bwMode="auto">
          <a:xfrm>
            <a:off x="611560" y="123477"/>
            <a:ext cx="951982" cy="951982"/>
          </a:xfrm>
          <a:prstGeom prst="rect">
            <a:avLst/>
          </a:prstGeom>
        </p:spPr>
      </p:pic>
      <p:sp>
        <p:nvSpPr>
          <p:cNvPr id="4" name="ZoneTexte 3"/>
          <p:cNvSpPr txBox="1"/>
          <p:nvPr/>
        </p:nvSpPr>
        <p:spPr bwMode="auto">
          <a:xfrm>
            <a:off x="1563542" y="368636"/>
            <a:ext cx="3901255" cy="461665"/>
          </a:xfrm>
          <a:prstGeom prst="rect">
            <a:avLst/>
          </a:prstGeom>
          <a:noFill/>
        </p:spPr>
        <p:txBody>
          <a:bodyPr wrap="square" rtlCol="0">
            <a:spAutoFit/>
          </a:bodyPr>
          <a:lstStyle/>
          <a:p>
            <a:pPr>
              <a:defRPr/>
            </a:pPr>
            <a:r>
              <a:rPr lang="fr-FR" sz="2400">
                <a:solidFill>
                  <a:srgbClr val="223A7D"/>
                </a:solidFill>
                <a:latin typeface="Arial Black"/>
              </a:rPr>
              <a:t>OBJECTIFS</a:t>
            </a:r>
            <a:endParaRPr lang="fr-FR"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38994" y="64943"/>
            <a:ext cx="592280" cy="622629"/>
          </a:xfrm>
          <a:prstGeom prst="rect">
            <a:avLst/>
          </a:prstGeom>
        </p:spPr>
      </p:pic>
      <p:sp>
        <p:nvSpPr>
          <p:cNvPr id="8" name="Espace réservé du numéro de diapositive 9"/>
          <p:cNvSpPr>
            <a:spLocks noGrp="1"/>
          </p:cNvSpPr>
          <p:nvPr>
            <p:ph type="sldNum" sz="quarter" idx="4294967295"/>
          </p:nvPr>
        </p:nvSpPr>
        <p:spPr>
          <a:xfrm>
            <a:off x="8559512" y="4767232"/>
            <a:ext cx="376671" cy="273844"/>
          </a:xfrm>
          <a:prstGeom prst="rect">
            <a:avLst/>
          </a:prstGeom>
        </p:spPr>
        <p:txBody>
          <a:bodyPr/>
          <a:lstStyle/>
          <a:p>
            <a:pPr algn="ctr" defTabSz="342900" rtl="0">
              <a:defRPr/>
            </a:pPr>
            <a:fld id="{1CC5B465-768F-472B-948C-8202AA102334}" type="slidenum">
              <a:rPr lang="fr-FR" sz="1350" kern="1200">
                <a:solidFill>
                  <a:prstClr val="black"/>
                </a:solidFill>
                <a:latin typeface="Calibri" panose="020F0502020204030204"/>
              </a:rPr>
              <a:pPr algn="ctr" defTabSz="342900" rtl="0">
                <a:defRPr/>
              </a:pPr>
              <a:t>20</a:t>
            </a:fld>
            <a:endParaRPr lang="fr-FR" sz="1350" kern="1200" dirty="0">
              <a:solidFill>
                <a:prstClr val="black"/>
              </a:solidFill>
              <a:latin typeface="Calibri" panose="020F0502020204030204"/>
            </a:endParaRPr>
          </a:p>
        </p:txBody>
      </p:sp>
      <p:sp>
        <p:nvSpPr>
          <p:cNvPr id="10" name="Espace réservé du texte 3"/>
          <p:cNvSpPr txBox="1">
            <a:spLocks/>
          </p:cNvSpPr>
          <p:nvPr/>
        </p:nvSpPr>
        <p:spPr>
          <a:xfrm>
            <a:off x="327316" y="687572"/>
            <a:ext cx="8608867" cy="43535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lvl="2" indent="0" defTabSz="342900">
              <a:lnSpc>
                <a:spcPct val="100000"/>
              </a:lnSpc>
              <a:spcBef>
                <a:spcPts val="0"/>
              </a:spcBef>
              <a:buFont typeface="Wingdings" panose="05000000000000000000" pitchFamily="2" charset="2"/>
              <a:buChar char="§"/>
              <a:defRPr/>
            </a:pPr>
            <a:endParaRPr lang="fr-FR" sz="1500" b="1" dirty="0">
              <a:solidFill>
                <a:srgbClr val="5AA1D8"/>
              </a:solidFill>
              <a:latin typeface="Arial" panose="020B0604020202020204" pitchFamily="34" charset="0"/>
              <a:cs typeface="Arial" panose="020B0604020202020204" pitchFamily="34" charset="0"/>
            </a:endParaRPr>
          </a:p>
          <a:p>
            <a:pPr marL="0" indent="0" defTabSz="342900">
              <a:lnSpc>
                <a:spcPct val="100000"/>
              </a:lnSpc>
              <a:spcBef>
                <a:spcPts val="0"/>
              </a:spcBef>
              <a:buNone/>
              <a:defRPr/>
            </a:pPr>
            <a:endParaRPr lang="fr-FR" sz="1500" b="1" dirty="0">
              <a:solidFill>
                <a:srgbClr val="5AA1D8"/>
              </a:solidFill>
              <a:latin typeface="Arial" panose="020B0604020202020204" pitchFamily="34" charset="0"/>
              <a:cs typeface="Arial" panose="020B0604020202020204" pitchFamily="34" charset="0"/>
            </a:endParaRPr>
          </a:p>
        </p:txBody>
      </p:sp>
      <p:sp>
        <p:nvSpPr>
          <p:cNvPr id="9" name="ZoneTexte 8"/>
          <p:cNvSpPr txBox="1"/>
          <p:nvPr/>
        </p:nvSpPr>
        <p:spPr>
          <a:xfrm>
            <a:off x="838363" y="197372"/>
            <a:ext cx="8038667" cy="380873"/>
          </a:xfrm>
          <a:prstGeom prst="rect">
            <a:avLst/>
          </a:prstGeom>
          <a:noFill/>
        </p:spPr>
        <p:txBody>
          <a:bodyPr wrap="square" rtlCol="0">
            <a:spAutoFit/>
          </a:bodyPr>
          <a:lstStyle/>
          <a:p>
            <a:pPr defTabSz="342900" rtl="0">
              <a:defRPr/>
            </a:pPr>
            <a:r>
              <a:rPr lang="fr-FR" sz="1875" kern="1200" dirty="0">
                <a:solidFill>
                  <a:srgbClr val="223A7D"/>
                </a:solidFill>
                <a:latin typeface="Arial Black" panose="020B0A04020102020204" pitchFamily="34" charset="0"/>
              </a:rPr>
              <a:t>Dynamique pédagogique</a:t>
            </a:r>
          </a:p>
        </p:txBody>
      </p:sp>
      <p:grpSp>
        <p:nvGrpSpPr>
          <p:cNvPr id="11" name="Group 83"/>
          <p:cNvGrpSpPr>
            <a:grpSpLocks/>
          </p:cNvGrpSpPr>
          <p:nvPr/>
        </p:nvGrpSpPr>
        <p:grpSpPr bwMode="auto">
          <a:xfrm>
            <a:off x="8528177" y="334390"/>
            <a:ext cx="439341" cy="638175"/>
            <a:chOff x="4375151" y="1629202"/>
            <a:chExt cx="3016993" cy="4645698"/>
          </a:xfrm>
        </p:grpSpPr>
        <p:sp>
          <p:nvSpPr>
            <p:cNvPr id="12"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3"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4"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5"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6"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7"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8"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9"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0"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1"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2"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3"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4"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5"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6"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7"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8"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9"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0"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1"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2"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3"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4"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5"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6"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7"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8"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9"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0"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1"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2"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3"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4"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5"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6"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7"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8"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9"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0"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1"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2"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3"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4"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5"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6"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grpSp>
      <p:sp>
        <p:nvSpPr>
          <p:cNvPr id="57" name="Shape 2190">
            <a:extLst>
              <a:ext uri="{FF2B5EF4-FFF2-40B4-BE49-F238E27FC236}">
                <a16:creationId xmlns:a16="http://schemas.microsoft.com/office/drawing/2014/main" id="{F0FCFDFB-1FB8-4E9C-B3CA-B3DA141B50BC}"/>
              </a:ext>
            </a:extLst>
          </p:cNvPr>
          <p:cNvSpPr/>
          <p:nvPr/>
        </p:nvSpPr>
        <p:spPr>
          <a:xfrm rot="10800000" flipH="1">
            <a:off x="213664" y="4365895"/>
            <a:ext cx="642938" cy="656034"/>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4"/>
          </a:solidFill>
          <a:ln w="12700" cap="flat">
            <a:noFill/>
            <a:miter lim="400000"/>
          </a:ln>
          <a:effectLst/>
        </p:spPr>
        <p:txBody>
          <a:bodyPr lIns="25717" tIns="25717" rIns="25717" bIns="25717"/>
          <a:lstStyle/>
          <a:p>
            <a:pPr defTabSz="342900" rtl="0">
              <a:defRPr/>
            </a:pPr>
            <a:endParaRPr sz="1013" kern="1200">
              <a:solidFill>
                <a:prstClr val="black"/>
              </a:solidFill>
              <a:latin typeface="Calibri" panose="020F0502020204030204"/>
            </a:endParaRPr>
          </a:p>
        </p:txBody>
      </p:sp>
      <p:sp>
        <p:nvSpPr>
          <p:cNvPr id="59" name="Shape 2190">
            <a:extLst>
              <a:ext uri="{FF2B5EF4-FFF2-40B4-BE49-F238E27FC236}">
                <a16:creationId xmlns:a16="http://schemas.microsoft.com/office/drawing/2014/main" id="{5ADFDD70-8045-4FB9-9945-B2C3417B933D}"/>
              </a:ext>
            </a:extLst>
          </p:cNvPr>
          <p:cNvSpPr/>
          <p:nvPr/>
        </p:nvSpPr>
        <p:spPr>
          <a:xfrm rot="10800000" flipH="1">
            <a:off x="1443581" y="4332557"/>
            <a:ext cx="391715" cy="370284"/>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3"/>
          </a:solidFill>
          <a:ln w="12700" cap="flat">
            <a:noFill/>
            <a:miter lim="400000"/>
          </a:ln>
          <a:effectLst/>
        </p:spPr>
        <p:txBody>
          <a:bodyPr lIns="25717" tIns="25717" rIns="25717" bIns="25717"/>
          <a:lstStyle/>
          <a:p>
            <a:pPr defTabSz="342900" rtl="0">
              <a:defRPr/>
            </a:pPr>
            <a:endParaRPr sz="1013" kern="1200">
              <a:solidFill>
                <a:prstClr val="black"/>
              </a:solidFill>
              <a:latin typeface="Calibri" panose="020F0502020204030204"/>
            </a:endParaRPr>
          </a:p>
        </p:txBody>
      </p:sp>
      <p:sp>
        <p:nvSpPr>
          <p:cNvPr id="60" name="Shape 11">
            <a:extLst>
              <a:ext uri="{FF2B5EF4-FFF2-40B4-BE49-F238E27FC236}">
                <a16:creationId xmlns:a16="http://schemas.microsoft.com/office/drawing/2014/main" id="{FC062611-F2F1-43F0-824A-DA39F411DA9E}"/>
              </a:ext>
            </a:extLst>
          </p:cNvPr>
          <p:cNvSpPr/>
          <p:nvPr/>
        </p:nvSpPr>
        <p:spPr>
          <a:xfrm>
            <a:off x="626812" y="4164679"/>
            <a:ext cx="323850" cy="321469"/>
          </a:xfrm>
          <a:prstGeom prst="gear9">
            <a:avLst>
              <a:gd name="adj1" fmla="val 12347"/>
              <a:gd name="adj2" fmla="val 1763"/>
            </a:avLst>
          </a:prstGeom>
          <a:solidFill>
            <a:srgbClr val="FF000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1" name="Shape 13">
            <a:extLst>
              <a:ext uri="{FF2B5EF4-FFF2-40B4-BE49-F238E27FC236}">
                <a16:creationId xmlns:a16="http://schemas.microsoft.com/office/drawing/2014/main" id="{E2E0574D-5D09-45BF-8957-109E063CB353}"/>
              </a:ext>
            </a:extLst>
          </p:cNvPr>
          <p:cNvSpPr/>
          <p:nvPr/>
        </p:nvSpPr>
        <p:spPr>
          <a:xfrm>
            <a:off x="1191169" y="4598066"/>
            <a:ext cx="439340" cy="433388"/>
          </a:xfrm>
          <a:prstGeom prst="gear9">
            <a:avLst>
              <a:gd name="adj1" fmla="val 12347"/>
              <a:gd name="adj2" fmla="val 1763"/>
            </a:avLst>
          </a:prstGeom>
          <a:solidFill>
            <a:schemeClr val="accent5"/>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Shape 3420">
            <a:extLst>
              <a:ext uri="{FF2B5EF4-FFF2-40B4-BE49-F238E27FC236}">
                <a16:creationId xmlns:a16="http://schemas.microsoft.com/office/drawing/2014/main" id="{579B0EC9-239B-4DFE-B926-874C7D616B2E}"/>
              </a:ext>
            </a:extLst>
          </p:cNvPr>
          <p:cNvSpPr/>
          <p:nvPr/>
        </p:nvSpPr>
        <p:spPr>
          <a:xfrm>
            <a:off x="817312" y="4436141"/>
            <a:ext cx="319088" cy="295275"/>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rgbClr val="FFC000"/>
          </a:solidFill>
          <a:ln w="57150" cap="flat">
            <a:noFill/>
            <a:prstDash val="solid"/>
            <a:round/>
          </a:ln>
          <a:effectLst/>
        </p:spPr>
        <p:txBody>
          <a:bodyPr lIns="25717" tIns="25717" rIns="25717" bIns="25717"/>
          <a:lstStyle/>
          <a:p>
            <a:pPr defTabSz="342900" rtl="0">
              <a:defRPr/>
            </a:pPr>
            <a:endParaRPr sz="1013" kern="1200">
              <a:solidFill>
                <a:prstClr val="black"/>
              </a:solidFill>
              <a:latin typeface="Calibri" panose="020F0502020204030204"/>
            </a:endParaRPr>
          </a:p>
        </p:txBody>
      </p:sp>
      <p:sp>
        <p:nvSpPr>
          <p:cNvPr id="63" name="Shape 3420">
            <a:extLst>
              <a:ext uri="{FF2B5EF4-FFF2-40B4-BE49-F238E27FC236}">
                <a16:creationId xmlns:a16="http://schemas.microsoft.com/office/drawing/2014/main" id="{873EF925-2643-4F22-BA01-9BCEED3CEF5E}"/>
              </a:ext>
            </a:extLst>
          </p:cNvPr>
          <p:cNvSpPr/>
          <p:nvPr/>
        </p:nvSpPr>
        <p:spPr>
          <a:xfrm>
            <a:off x="892321" y="4702841"/>
            <a:ext cx="310754" cy="310754"/>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chemeClr val="tx1">
              <a:lumMod val="60000"/>
              <a:lumOff val="40000"/>
            </a:schemeClr>
          </a:solidFill>
          <a:ln w="57150" cap="flat">
            <a:noFill/>
            <a:prstDash val="solid"/>
            <a:round/>
          </a:ln>
          <a:effectLst/>
        </p:spPr>
        <p:txBody>
          <a:bodyPr lIns="25717" tIns="25717" rIns="25717" bIns="25717"/>
          <a:lstStyle/>
          <a:p>
            <a:pPr defTabSz="342900" rtl="0">
              <a:defRPr/>
            </a:pPr>
            <a:endParaRPr sz="1013" kern="1200">
              <a:solidFill>
                <a:prstClr val="black"/>
              </a:solidFill>
              <a:latin typeface="Calibri" panose="020F0502020204030204"/>
            </a:endParaRPr>
          </a:p>
        </p:txBody>
      </p:sp>
      <p:sp>
        <p:nvSpPr>
          <p:cNvPr id="67" name="Freeform 38">
            <a:extLst>
              <a:ext uri="{FF2B5EF4-FFF2-40B4-BE49-F238E27FC236}">
                <a16:creationId xmlns:a16="http://schemas.microsoft.com/office/drawing/2014/main" id="{44671772-258D-4A9E-8EA0-6DF4E157CEE0}"/>
              </a:ext>
            </a:extLst>
          </p:cNvPr>
          <p:cNvSpPr>
            <a:spLocks noEditPoints="1"/>
          </p:cNvSpPr>
          <p:nvPr/>
        </p:nvSpPr>
        <p:spPr bwMode="auto">
          <a:xfrm>
            <a:off x="1134018" y="4368277"/>
            <a:ext cx="270272" cy="278606"/>
          </a:xfrm>
          <a:custGeom>
            <a:avLst/>
            <a:gdLst>
              <a:gd name="T0" fmla="*/ 276 w 618"/>
              <a:gd name="T1" fmla="*/ 224 h 618"/>
              <a:gd name="T2" fmla="*/ 238 w 618"/>
              <a:gd name="T3" fmla="*/ 253 h 618"/>
              <a:gd name="T4" fmla="*/ 220 w 618"/>
              <a:gd name="T5" fmla="*/ 295 h 618"/>
              <a:gd name="T6" fmla="*/ 225 w 618"/>
              <a:gd name="T7" fmla="*/ 342 h 618"/>
              <a:gd name="T8" fmla="*/ 254 w 618"/>
              <a:gd name="T9" fmla="*/ 380 h 618"/>
              <a:gd name="T10" fmla="*/ 296 w 618"/>
              <a:gd name="T11" fmla="*/ 398 h 618"/>
              <a:gd name="T12" fmla="*/ 343 w 618"/>
              <a:gd name="T13" fmla="*/ 393 h 618"/>
              <a:gd name="T14" fmla="*/ 381 w 618"/>
              <a:gd name="T15" fmla="*/ 364 h 618"/>
              <a:gd name="T16" fmla="*/ 399 w 618"/>
              <a:gd name="T17" fmla="*/ 323 h 618"/>
              <a:gd name="T18" fmla="*/ 394 w 618"/>
              <a:gd name="T19" fmla="*/ 275 h 618"/>
              <a:gd name="T20" fmla="*/ 365 w 618"/>
              <a:gd name="T21" fmla="*/ 237 h 618"/>
              <a:gd name="T22" fmla="*/ 323 w 618"/>
              <a:gd name="T23" fmla="*/ 219 h 618"/>
              <a:gd name="T24" fmla="*/ 225 w 618"/>
              <a:gd name="T25" fmla="*/ 0 h 618"/>
              <a:gd name="T26" fmla="*/ 318 w 618"/>
              <a:gd name="T27" fmla="*/ 99 h 618"/>
              <a:gd name="T28" fmla="*/ 412 w 618"/>
              <a:gd name="T29" fmla="*/ 7 h 618"/>
              <a:gd name="T30" fmla="*/ 444 w 618"/>
              <a:gd name="T31" fmla="*/ 147 h 618"/>
              <a:gd name="T32" fmla="*/ 483 w 618"/>
              <a:gd name="T33" fmla="*/ 189 h 618"/>
              <a:gd name="T34" fmla="*/ 618 w 618"/>
              <a:gd name="T35" fmla="*/ 224 h 618"/>
              <a:gd name="T36" fmla="*/ 519 w 618"/>
              <a:gd name="T37" fmla="*/ 319 h 618"/>
              <a:gd name="T38" fmla="*/ 611 w 618"/>
              <a:gd name="T39" fmla="*/ 413 h 618"/>
              <a:gd name="T40" fmla="*/ 472 w 618"/>
              <a:gd name="T41" fmla="*/ 443 h 618"/>
              <a:gd name="T42" fmla="*/ 429 w 618"/>
              <a:gd name="T43" fmla="*/ 482 h 618"/>
              <a:gd name="T44" fmla="*/ 394 w 618"/>
              <a:gd name="T45" fmla="*/ 618 h 618"/>
              <a:gd name="T46" fmla="*/ 301 w 618"/>
              <a:gd name="T47" fmla="*/ 520 h 618"/>
              <a:gd name="T48" fmla="*/ 205 w 618"/>
              <a:gd name="T49" fmla="*/ 612 h 618"/>
              <a:gd name="T50" fmla="*/ 175 w 618"/>
              <a:gd name="T51" fmla="*/ 472 h 618"/>
              <a:gd name="T52" fmla="*/ 136 w 618"/>
              <a:gd name="T53" fmla="*/ 429 h 618"/>
              <a:gd name="T54" fmla="*/ 0 w 618"/>
              <a:gd name="T55" fmla="*/ 393 h 618"/>
              <a:gd name="T56" fmla="*/ 99 w 618"/>
              <a:gd name="T57" fmla="*/ 300 h 618"/>
              <a:gd name="T58" fmla="*/ 8 w 618"/>
              <a:gd name="T59" fmla="*/ 206 h 618"/>
              <a:gd name="T60" fmla="*/ 146 w 618"/>
              <a:gd name="T61" fmla="*/ 175 h 618"/>
              <a:gd name="T62" fmla="*/ 190 w 618"/>
              <a:gd name="T63" fmla="*/ 135 h 618"/>
              <a:gd name="T64" fmla="*/ 225 w 618"/>
              <a:gd name="T65"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18" h="618">
                <a:moveTo>
                  <a:pt x="300" y="219"/>
                </a:moveTo>
                <a:lnTo>
                  <a:pt x="276" y="224"/>
                </a:lnTo>
                <a:lnTo>
                  <a:pt x="255" y="236"/>
                </a:lnTo>
                <a:lnTo>
                  <a:pt x="238" y="253"/>
                </a:lnTo>
                <a:lnTo>
                  <a:pt x="226" y="273"/>
                </a:lnTo>
                <a:lnTo>
                  <a:pt x="220" y="295"/>
                </a:lnTo>
                <a:lnTo>
                  <a:pt x="220" y="319"/>
                </a:lnTo>
                <a:lnTo>
                  <a:pt x="225" y="342"/>
                </a:lnTo>
                <a:lnTo>
                  <a:pt x="237" y="363"/>
                </a:lnTo>
                <a:lnTo>
                  <a:pt x="254" y="380"/>
                </a:lnTo>
                <a:lnTo>
                  <a:pt x="273" y="392"/>
                </a:lnTo>
                <a:lnTo>
                  <a:pt x="296" y="398"/>
                </a:lnTo>
                <a:lnTo>
                  <a:pt x="319" y="400"/>
                </a:lnTo>
                <a:lnTo>
                  <a:pt x="343" y="393"/>
                </a:lnTo>
                <a:lnTo>
                  <a:pt x="364" y="381"/>
                </a:lnTo>
                <a:lnTo>
                  <a:pt x="381" y="364"/>
                </a:lnTo>
                <a:lnTo>
                  <a:pt x="392" y="345"/>
                </a:lnTo>
                <a:lnTo>
                  <a:pt x="399" y="323"/>
                </a:lnTo>
                <a:lnTo>
                  <a:pt x="399" y="299"/>
                </a:lnTo>
                <a:lnTo>
                  <a:pt x="394" y="275"/>
                </a:lnTo>
                <a:lnTo>
                  <a:pt x="382" y="254"/>
                </a:lnTo>
                <a:lnTo>
                  <a:pt x="365" y="237"/>
                </a:lnTo>
                <a:lnTo>
                  <a:pt x="345" y="226"/>
                </a:lnTo>
                <a:lnTo>
                  <a:pt x="323" y="219"/>
                </a:lnTo>
                <a:lnTo>
                  <a:pt x="300" y="219"/>
                </a:lnTo>
                <a:close/>
                <a:moveTo>
                  <a:pt x="225" y="0"/>
                </a:moveTo>
                <a:lnTo>
                  <a:pt x="289" y="100"/>
                </a:lnTo>
                <a:lnTo>
                  <a:pt x="318" y="99"/>
                </a:lnTo>
                <a:lnTo>
                  <a:pt x="347" y="101"/>
                </a:lnTo>
                <a:lnTo>
                  <a:pt x="412" y="7"/>
                </a:lnTo>
                <a:lnTo>
                  <a:pt x="468" y="31"/>
                </a:lnTo>
                <a:lnTo>
                  <a:pt x="444" y="147"/>
                </a:lnTo>
                <a:lnTo>
                  <a:pt x="464" y="167"/>
                </a:lnTo>
                <a:lnTo>
                  <a:pt x="483" y="189"/>
                </a:lnTo>
                <a:lnTo>
                  <a:pt x="595" y="168"/>
                </a:lnTo>
                <a:lnTo>
                  <a:pt x="618" y="224"/>
                </a:lnTo>
                <a:lnTo>
                  <a:pt x="519" y="288"/>
                </a:lnTo>
                <a:lnTo>
                  <a:pt x="519" y="319"/>
                </a:lnTo>
                <a:lnTo>
                  <a:pt x="517" y="346"/>
                </a:lnTo>
                <a:lnTo>
                  <a:pt x="611" y="413"/>
                </a:lnTo>
                <a:lnTo>
                  <a:pt x="588" y="468"/>
                </a:lnTo>
                <a:lnTo>
                  <a:pt x="472" y="443"/>
                </a:lnTo>
                <a:lnTo>
                  <a:pt x="453" y="464"/>
                </a:lnTo>
                <a:lnTo>
                  <a:pt x="429" y="482"/>
                </a:lnTo>
                <a:lnTo>
                  <a:pt x="450" y="596"/>
                </a:lnTo>
                <a:lnTo>
                  <a:pt x="394" y="618"/>
                </a:lnTo>
                <a:lnTo>
                  <a:pt x="330" y="519"/>
                </a:lnTo>
                <a:lnTo>
                  <a:pt x="301" y="520"/>
                </a:lnTo>
                <a:lnTo>
                  <a:pt x="272" y="516"/>
                </a:lnTo>
                <a:lnTo>
                  <a:pt x="205" y="612"/>
                </a:lnTo>
                <a:lnTo>
                  <a:pt x="150" y="587"/>
                </a:lnTo>
                <a:lnTo>
                  <a:pt x="175" y="472"/>
                </a:lnTo>
                <a:lnTo>
                  <a:pt x="154" y="452"/>
                </a:lnTo>
                <a:lnTo>
                  <a:pt x="136" y="429"/>
                </a:lnTo>
                <a:lnTo>
                  <a:pt x="22" y="450"/>
                </a:lnTo>
                <a:lnTo>
                  <a:pt x="0" y="393"/>
                </a:lnTo>
                <a:lnTo>
                  <a:pt x="99" y="329"/>
                </a:lnTo>
                <a:lnTo>
                  <a:pt x="99" y="300"/>
                </a:lnTo>
                <a:lnTo>
                  <a:pt x="102" y="271"/>
                </a:lnTo>
                <a:lnTo>
                  <a:pt x="8" y="206"/>
                </a:lnTo>
                <a:lnTo>
                  <a:pt x="31" y="151"/>
                </a:lnTo>
                <a:lnTo>
                  <a:pt x="146" y="175"/>
                </a:lnTo>
                <a:lnTo>
                  <a:pt x="166" y="154"/>
                </a:lnTo>
                <a:lnTo>
                  <a:pt x="190" y="135"/>
                </a:lnTo>
                <a:lnTo>
                  <a:pt x="169" y="23"/>
                </a:lnTo>
                <a:lnTo>
                  <a:pt x="225" y="0"/>
                </a:lnTo>
                <a:close/>
              </a:path>
            </a:pathLst>
          </a:custGeom>
          <a:solidFill>
            <a:schemeClr val="tx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 name="ZoneTexte 2"/>
          <p:cNvSpPr txBox="1"/>
          <p:nvPr/>
        </p:nvSpPr>
        <p:spPr>
          <a:xfrm>
            <a:off x="213665" y="811831"/>
            <a:ext cx="8232196" cy="2354491"/>
          </a:xfrm>
          <a:prstGeom prst="rect">
            <a:avLst/>
          </a:prstGeom>
          <a:noFill/>
        </p:spPr>
        <p:txBody>
          <a:bodyPr wrap="square" rtlCol="0">
            <a:spAutoFit/>
          </a:bodyPr>
          <a:lstStyle/>
          <a:p>
            <a:pPr marL="685800" lvl="1" indent="-342900" defTabSz="342900" rtl="0">
              <a:buFont typeface="Arial" panose="020B0604020202020204" pitchFamily="34" charset="0"/>
              <a:buChar char="−"/>
              <a:defRPr/>
            </a:pPr>
            <a:r>
              <a:rPr lang="fr-FR" sz="2100" kern="1200" dirty="0">
                <a:solidFill>
                  <a:prstClr val="black"/>
                </a:solidFill>
                <a:latin typeface="Arial" panose="020B0604020202020204" pitchFamily="34" charset="0"/>
                <a:cs typeface="Arial" panose="020B0604020202020204" pitchFamily="34" charset="0"/>
              </a:rPr>
              <a:t>Contexte professionnel</a:t>
            </a:r>
          </a:p>
          <a:p>
            <a:pPr marL="685800" lvl="1" indent="-342900" defTabSz="342900" rtl="0">
              <a:buFont typeface="Arial" panose="020B0604020202020204" pitchFamily="34" charset="0"/>
              <a:buChar char="−"/>
              <a:defRPr/>
            </a:pPr>
            <a:r>
              <a:rPr lang="fr-FR" sz="2100" kern="1200" dirty="0">
                <a:solidFill>
                  <a:prstClr val="black"/>
                </a:solidFill>
                <a:latin typeface="Arial" panose="020B0604020202020204" pitchFamily="34" charset="0"/>
                <a:cs typeface="Arial" panose="020B0604020202020204" pitchFamily="34" charset="0"/>
              </a:rPr>
              <a:t>Situation professionnelle</a:t>
            </a:r>
          </a:p>
          <a:p>
            <a:pPr marL="685800" lvl="1" indent="-342900" defTabSz="342900" rtl="0">
              <a:buFont typeface="Arial" panose="020B0604020202020204" pitchFamily="34" charset="0"/>
              <a:buChar char="−"/>
              <a:defRPr/>
            </a:pPr>
            <a:r>
              <a:rPr lang="fr-FR" sz="2100" dirty="0">
                <a:solidFill>
                  <a:prstClr val="black"/>
                </a:solidFill>
                <a:latin typeface="Arial" panose="020B0604020202020204" pitchFamily="34" charset="0"/>
                <a:cs typeface="Arial" panose="020B0604020202020204" pitchFamily="34" charset="0"/>
              </a:rPr>
              <a:t>Diagnostic</a:t>
            </a:r>
          </a:p>
          <a:p>
            <a:pPr marL="685800" lvl="1" indent="-342900" defTabSz="342900" rtl="0">
              <a:buFont typeface="Arial" panose="020B0604020202020204" pitchFamily="34" charset="0"/>
              <a:buChar char="−"/>
              <a:defRPr/>
            </a:pPr>
            <a:r>
              <a:rPr lang="fr-FR" sz="2100" kern="1200" dirty="0">
                <a:solidFill>
                  <a:prstClr val="black"/>
                </a:solidFill>
                <a:latin typeface="Arial" panose="020B0604020202020204" pitchFamily="34" charset="0"/>
                <a:cs typeface="Arial" panose="020B0604020202020204" pitchFamily="34" charset="0"/>
              </a:rPr>
              <a:t>Conception du projet</a:t>
            </a:r>
          </a:p>
          <a:p>
            <a:pPr marL="685800" lvl="1" indent="-342900" defTabSz="342900" rtl="0">
              <a:buFont typeface="Arial" panose="020B0604020202020204" pitchFamily="34" charset="0"/>
              <a:buChar char="−"/>
              <a:defRPr/>
            </a:pPr>
            <a:r>
              <a:rPr lang="fr-FR" sz="2100" kern="1200" dirty="0">
                <a:solidFill>
                  <a:prstClr val="black"/>
                </a:solidFill>
                <a:latin typeface="Arial" panose="020B0604020202020204" pitchFamily="34" charset="0"/>
                <a:cs typeface="Arial" panose="020B0604020202020204" pitchFamily="34" charset="0"/>
              </a:rPr>
              <a:t>Mise en œuvre de techniques professionnelle</a:t>
            </a:r>
          </a:p>
          <a:p>
            <a:pPr marL="685800" lvl="1" indent="-342900" defTabSz="342900" rtl="0">
              <a:buFont typeface="Arial" panose="020B0604020202020204" pitchFamily="34" charset="0"/>
              <a:buChar char="−"/>
              <a:defRPr/>
            </a:pPr>
            <a:r>
              <a:rPr lang="fr-FR" sz="2100" dirty="0">
                <a:solidFill>
                  <a:prstClr val="black"/>
                </a:solidFill>
                <a:latin typeface="Arial" panose="020B0604020202020204" pitchFamily="34" charset="0"/>
                <a:cs typeface="Arial" panose="020B0604020202020204" pitchFamily="34" charset="0"/>
              </a:rPr>
              <a:t>Auto-évaluation</a:t>
            </a:r>
            <a:endParaRPr lang="fr-FR" sz="2100" kern="1200" dirty="0">
              <a:solidFill>
                <a:prstClr val="black"/>
              </a:solidFill>
              <a:latin typeface="Arial" panose="020B0604020202020204" pitchFamily="34" charset="0"/>
              <a:cs typeface="Arial" panose="020B0604020202020204" pitchFamily="34" charset="0"/>
            </a:endParaRPr>
          </a:p>
          <a:p>
            <a:pPr marL="685800" lvl="1" indent="-342900" defTabSz="342900" rtl="0">
              <a:buFont typeface="Arial" panose="020B0604020202020204" pitchFamily="34" charset="0"/>
              <a:buChar char="−"/>
              <a:defRPr/>
            </a:pPr>
            <a:r>
              <a:rPr lang="fr-FR" sz="2100" kern="1200" dirty="0">
                <a:solidFill>
                  <a:prstClr val="black"/>
                </a:solidFill>
                <a:latin typeface="Arial" panose="020B0604020202020204" pitchFamily="34" charset="0"/>
                <a:cs typeface="Arial" panose="020B0604020202020204" pitchFamily="34" charset="0"/>
              </a:rPr>
              <a:t>Mobilisation de savoirs associés</a:t>
            </a:r>
          </a:p>
        </p:txBody>
      </p:sp>
      <p:sp>
        <p:nvSpPr>
          <p:cNvPr id="2" name="ZoneTexte 1"/>
          <p:cNvSpPr txBox="1"/>
          <p:nvPr/>
        </p:nvSpPr>
        <p:spPr>
          <a:xfrm rot="21368248">
            <a:off x="2247342" y="3353017"/>
            <a:ext cx="6473157" cy="1269578"/>
          </a:xfrm>
          <a:prstGeom prst="rect">
            <a:avLst/>
          </a:prstGeom>
          <a:noFill/>
          <a:ln>
            <a:solidFill>
              <a:srgbClr val="FF0000"/>
            </a:solidFill>
          </a:ln>
        </p:spPr>
        <p:txBody>
          <a:bodyPr wrap="square" rtlCol="0">
            <a:spAutoFit/>
          </a:bodyPr>
          <a:lstStyle/>
          <a:p>
            <a:pPr marL="342900" lvl="1" defTabSz="342900" rtl="0">
              <a:defRPr/>
            </a:pPr>
            <a:r>
              <a:rPr lang="fr-FR" sz="2100" kern="1200" dirty="0">
                <a:solidFill>
                  <a:prstClr val="black"/>
                </a:solidFill>
                <a:latin typeface="Arial" panose="020B0604020202020204" pitchFamily="34" charset="0"/>
                <a:cs typeface="Arial" panose="020B0604020202020204" pitchFamily="34" charset="0"/>
              </a:rPr>
              <a:t>Vigilance : réglementation matériel, produit</a:t>
            </a:r>
          </a:p>
          <a:p>
            <a:pPr marL="342900" lvl="1" defTabSz="342900" rtl="0">
              <a:defRPr/>
            </a:pPr>
            <a:r>
              <a:rPr lang="fr-FR" sz="2100" kern="1200" dirty="0">
                <a:solidFill>
                  <a:prstClr val="black"/>
                </a:solidFill>
                <a:latin typeface="Arial" panose="020B0604020202020204" pitchFamily="34" charset="0"/>
                <a:cs typeface="Arial" panose="020B0604020202020204" pitchFamily="34" charset="0"/>
              </a:rPr>
              <a:t>Suivi fichier client</a:t>
            </a:r>
          </a:p>
          <a:p>
            <a:pPr marL="342900" lvl="1" defTabSz="342900" rtl="0">
              <a:defRPr/>
            </a:pPr>
            <a:r>
              <a:rPr lang="fr-FR" sz="2100" kern="1200" dirty="0">
                <a:solidFill>
                  <a:prstClr val="black"/>
                </a:solidFill>
                <a:latin typeface="Arial" panose="020B0604020202020204" pitchFamily="34" charset="0"/>
                <a:cs typeface="Arial" panose="020B0604020202020204" pitchFamily="34" charset="0"/>
              </a:rPr>
              <a:t>Projection de la prestation dans un planning</a:t>
            </a:r>
          </a:p>
          <a:p>
            <a:pPr defTabSz="342900" rtl="0">
              <a:defRPr/>
            </a:pPr>
            <a:endParaRPr lang="fr-FR" sz="1350" kern="1200" dirty="0">
              <a:solidFill>
                <a:prstClr val="black"/>
              </a:solidFill>
              <a:latin typeface="Calibri" panose="020F0502020204030204"/>
            </a:endParaRPr>
          </a:p>
        </p:txBody>
      </p:sp>
    </p:spTree>
    <p:extLst>
      <p:ext uri="{BB962C8B-B14F-4D97-AF65-F5344CB8AC3E}">
        <p14:creationId xmlns:p14="http://schemas.microsoft.com/office/powerpoint/2010/main" val="11861999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Professionnalisation des élèves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21</a:t>
            </a:fld>
            <a:endParaRPr lang="fr-FR" sz="1350"/>
          </a:p>
        </p:txBody>
      </p:sp>
      <p:sp>
        <p:nvSpPr>
          <p:cNvPr id="12" name="ZoneTexte 11"/>
          <p:cNvSpPr txBox="1"/>
          <p:nvPr/>
        </p:nvSpPr>
        <p:spPr>
          <a:xfrm>
            <a:off x="827585" y="1079107"/>
            <a:ext cx="7731928" cy="461665"/>
          </a:xfrm>
          <a:prstGeom prst="rect">
            <a:avLst/>
          </a:prstGeom>
          <a:noFill/>
        </p:spPr>
        <p:txBody>
          <a:bodyPr wrap="square" rtlCol="0">
            <a:spAutoFit/>
          </a:bodyPr>
          <a:lstStyle/>
          <a:p>
            <a:pPr lvl="1"/>
            <a:r>
              <a:rPr lang="fr-FR" sz="2100" b="1" dirty="0" smtClean="0">
                <a:latin typeface="Arial" panose="020B0604020202020204" pitchFamily="34" charset="0"/>
                <a:cs typeface="Arial" panose="020B0604020202020204" pitchFamily="34" charset="0"/>
              </a:rPr>
              <a:t>Participation à des concours </a:t>
            </a:r>
            <a:r>
              <a:rPr lang="fr-FR" sz="2400" dirty="0" smtClean="0">
                <a:latin typeface="Arial" panose="020B0604020202020204" pitchFamily="34" charset="0"/>
                <a:ea typeface="Arial" panose="020B0604020202020204" pitchFamily="34" charset="0"/>
                <a:cs typeface="Arial" panose="020B0604020202020204" pitchFamily="34" charset="0"/>
              </a:rPr>
              <a:t>CGM</a:t>
            </a:r>
            <a:endParaRPr lang="fr-FR" sz="2400" dirty="0">
              <a:latin typeface="Arial" panose="020B0604020202020204" pitchFamily="34" charset="0"/>
              <a:ea typeface="Arial" panose="020B0604020202020204" pitchFamily="34" charset="0"/>
              <a:cs typeface="Arial" panose="020B0604020202020204" pitchFamily="34" charset="0"/>
            </a:endParaRPr>
          </a:p>
        </p:txBody>
      </p:sp>
      <p:pic>
        <p:nvPicPr>
          <p:cNvPr id="6" name="Image 5"/>
          <p:cNvPicPr>
            <a:picLocks noChangeAspect="1"/>
          </p:cNvPicPr>
          <p:nvPr/>
        </p:nvPicPr>
        <p:blipFill>
          <a:blip r:embed="rId2">
            <a:duotone>
              <a:schemeClr val="accent6">
                <a:shade val="45000"/>
                <a:satMod val="135000"/>
              </a:schemeClr>
              <a:prstClr val="white"/>
            </a:duotone>
          </a:blip>
          <a:stretch/>
        </p:blipFill>
        <p:spPr bwMode="auto">
          <a:xfrm>
            <a:off x="8019988" y="129983"/>
            <a:ext cx="936104" cy="936104"/>
          </a:xfrm>
          <a:prstGeom prst="rect">
            <a:avLst/>
          </a:prstGeom>
        </p:spPr>
      </p:pic>
    </p:spTree>
    <p:extLst>
      <p:ext uri="{BB962C8B-B14F-4D97-AF65-F5344CB8AC3E}">
        <p14:creationId xmlns:p14="http://schemas.microsoft.com/office/powerpoint/2010/main" val="265704534"/>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7" name="Titre 1"/>
          <p:cNvSpPr txBox="1"/>
          <p:nvPr/>
        </p:nvSpPr>
        <p:spPr bwMode="auto">
          <a:xfrm>
            <a:off x="1042930" y="1223986"/>
            <a:ext cx="6783581" cy="1828931"/>
          </a:xfrm>
          <a:prstGeom prst="rect">
            <a:avLst/>
          </a:prstGeom>
        </p:spPr>
        <p:txBody>
          <a:bodyPr lIns="0" rIns="0" anchor="ctr"/>
          <a:lstStyle>
            <a:lvl1pPr algn="l" defTabSz="914400">
              <a:lnSpc>
                <a:spcPct val="90000"/>
              </a:lnSpc>
              <a:spcBef>
                <a:spcPts val="0"/>
              </a:spcBef>
              <a:buNone/>
              <a:defRPr sz="4400">
                <a:solidFill>
                  <a:schemeClr val="tx1"/>
                </a:solidFill>
                <a:latin typeface="+mj-lt"/>
                <a:ea typeface="+mj-ea"/>
                <a:cs typeface="+mj-cs"/>
              </a:defRPr>
            </a:lvl1pPr>
          </a:lstStyle>
          <a:p>
            <a:pPr algn="ctr">
              <a:defRPr/>
            </a:pPr>
            <a:r>
              <a:rPr lang="fr-FR" sz="2700" dirty="0">
                <a:solidFill>
                  <a:srgbClr val="223A7D"/>
                </a:solidFill>
                <a:latin typeface="Arial Black"/>
              </a:rPr>
              <a:t>Concours général des métiers </a:t>
            </a:r>
            <a:endParaRPr sz="3300" dirty="0"/>
          </a:p>
          <a:p>
            <a:pPr algn="ctr">
              <a:defRPr/>
            </a:pPr>
            <a:r>
              <a:rPr lang="fr-FR" sz="1800" dirty="0">
                <a:solidFill>
                  <a:srgbClr val="223A7D"/>
                </a:solidFill>
                <a:latin typeface="Arial Black"/>
              </a:rPr>
              <a:t> </a:t>
            </a:r>
            <a:endParaRPr sz="3300" dirty="0"/>
          </a:p>
          <a:p>
            <a:pPr algn="ctr">
              <a:defRPr/>
            </a:pPr>
            <a:r>
              <a:rPr lang="fr-FR" sz="2400" dirty="0" smtClean="0">
                <a:solidFill>
                  <a:schemeClr val="accent4">
                    <a:lumMod val="50000"/>
                  </a:schemeClr>
                </a:solidFill>
                <a:latin typeface="Arial Black"/>
              </a:rPr>
              <a:t>Esthétique cosmétique parfumerie</a:t>
            </a:r>
            <a:endParaRPr lang="fr-FR" sz="2400" dirty="0">
              <a:solidFill>
                <a:schemeClr val="accent4">
                  <a:lumMod val="50000"/>
                </a:schemeClr>
              </a:solidFill>
            </a:endParaRPr>
          </a:p>
        </p:txBody>
      </p:sp>
      <p:sp>
        <p:nvSpPr>
          <p:cNvPr id="6" name="Shape 83"/>
          <p:cNvSpPr/>
          <p:nvPr/>
        </p:nvSpPr>
        <p:spPr>
          <a:xfrm>
            <a:off x="443129" y="2577281"/>
            <a:ext cx="1702762" cy="1440867"/>
          </a:xfrm>
          <a:custGeom>
            <a:avLst/>
            <a:gdLst/>
            <a:ahLst/>
            <a:cxnLst/>
            <a:rect l="0" t="0" r="0" b="0"/>
            <a:pathLst>
              <a:path w="2260634" h="2717254">
                <a:moveTo>
                  <a:pt x="217521" y="5194"/>
                </a:moveTo>
                <a:cubicBezTo>
                  <a:pt x="249182" y="0"/>
                  <a:pt x="267026" y="140614"/>
                  <a:pt x="276856" y="185992"/>
                </a:cubicBezTo>
                <a:cubicBezTo>
                  <a:pt x="300833" y="296685"/>
                  <a:pt x="253805" y="395999"/>
                  <a:pt x="226004" y="468503"/>
                </a:cubicBezTo>
                <a:cubicBezTo>
                  <a:pt x="231644" y="531597"/>
                  <a:pt x="237295" y="594690"/>
                  <a:pt x="242946" y="657784"/>
                </a:cubicBezTo>
                <a:cubicBezTo>
                  <a:pt x="254249" y="673786"/>
                  <a:pt x="265552" y="689801"/>
                  <a:pt x="276856" y="705802"/>
                </a:cubicBezTo>
                <a:cubicBezTo>
                  <a:pt x="278735" y="706755"/>
                  <a:pt x="280615" y="707695"/>
                  <a:pt x="282494" y="708635"/>
                </a:cubicBezTo>
                <a:lnTo>
                  <a:pt x="285326" y="708635"/>
                </a:lnTo>
                <a:cubicBezTo>
                  <a:pt x="303284" y="635432"/>
                  <a:pt x="299957" y="540398"/>
                  <a:pt x="324874" y="476974"/>
                </a:cubicBezTo>
                <a:cubicBezTo>
                  <a:pt x="345156" y="425386"/>
                  <a:pt x="385898" y="390144"/>
                  <a:pt x="406802" y="344195"/>
                </a:cubicBezTo>
                <a:cubicBezTo>
                  <a:pt x="415273" y="336664"/>
                  <a:pt x="423756" y="329133"/>
                  <a:pt x="432227" y="321602"/>
                </a:cubicBezTo>
                <a:cubicBezTo>
                  <a:pt x="488857" y="513524"/>
                  <a:pt x="330017" y="616356"/>
                  <a:pt x="299449" y="739712"/>
                </a:cubicBezTo>
                <a:cubicBezTo>
                  <a:pt x="338298" y="802094"/>
                  <a:pt x="368016" y="875182"/>
                  <a:pt x="384196" y="960069"/>
                </a:cubicBezTo>
                <a:cubicBezTo>
                  <a:pt x="400007" y="1042911"/>
                  <a:pt x="391562" y="1114031"/>
                  <a:pt x="409621" y="1186066"/>
                </a:cubicBezTo>
                <a:cubicBezTo>
                  <a:pt x="426576" y="1220902"/>
                  <a:pt x="443530" y="1255751"/>
                  <a:pt x="460472" y="1290599"/>
                </a:cubicBezTo>
                <a:cubicBezTo>
                  <a:pt x="462364" y="1291539"/>
                  <a:pt x="464244" y="1292479"/>
                  <a:pt x="466124" y="1293419"/>
                </a:cubicBezTo>
                <a:cubicBezTo>
                  <a:pt x="514574" y="1226833"/>
                  <a:pt x="447962" y="1128547"/>
                  <a:pt x="432227" y="1075893"/>
                </a:cubicBezTo>
                <a:cubicBezTo>
                  <a:pt x="393429" y="946099"/>
                  <a:pt x="404948" y="666915"/>
                  <a:pt x="477426" y="584327"/>
                </a:cubicBezTo>
                <a:cubicBezTo>
                  <a:pt x="555658" y="657263"/>
                  <a:pt x="587789" y="965365"/>
                  <a:pt x="545232" y="1104138"/>
                </a:cubicBezTo>
                <a:cubicBezTo>
                  <a:pt x="531071" y="1150303"/>
                  <a:pt x="472143" y="1267879"/>
                  <a:pt x="485910" y="1332967"/>
                </a:cubicBezTo>
                <a:cubicBezTo>
                  <a:pt x="530157" y="1397940"/>
                  <a:pt x="574429" y="1462926"/>
                  <a:pt x="618676" y="1527899"/>
                </a:cubicBezTo>
                <a:cubicBezTo>
                  <a:pt x="620568" y="1528839"/>
                  <a:pt x="622448" y="1529779"/>
                  <a:pt x="624327" y="1530731"/>
                </a:cubicBezTo>
                <a:cubicBezTo>
                  <a:pt x="610675" y="1465898"/>
                  <a:pt x="583738" y="1405585"/>
                  <a:pt x="570657" y="1330147"/>
                </a:cubicBezTo>
                <a:cubicBezTo>
                  <a:pt x="572537" y="1328268"/>
                  <a:pt x="574417" y="1326375"/>
                  <a:pt x="576309" y="1324496"/>
                </a:cubicBezTo>
                <a:cubicBezTo>
                  <a:pt x="600782" y="1341450"/>
                  <a:pt x="625280" y="1358392"/>
                  <a:pt x="649753" y="1375347"/>
                </a:cubicBezTo>
                <a:lnTo>
                  <a:pt x="649753" y="1259523"/>
                </a:lnTo>
                <a:cubicBezTo>
                  <a:pt x="659976" y="1197597"/>
                  <a:pt x="682049" y="1149312"/>
                  <a:pt x="697784" y="1098487"/>
                </a:cubicBezTo>
                <a:cubicBezTo>
                  <a:pt x="699664" y="1097547"/>
                  <a:pt x="701556" y="1096607"/>
                  <a:pt x="703436" y="1095667"/>
                </a:cubicBezTo>
                <a:cubicBezTo>
                  <a:pt x="773400" y="1167460"/>
                  <a:pt x="740380" y="1347749"/>
                  <a:pt x="720377" y="1437500"/>
                </a:cubicBezTo>
                <a:cubicBezTo>
                  <a:pt x="768891" y="1500251"/>
                  <a:pt x="838323" y="1557503"/>
                  <a:pt x="864459" y="1640904"/>
                </a:cubicBezTo>
                <a:cubicBezTo>
                  <a:pt x="866351" y="1641843"/>
                  <a:pt x="868231" y="1642783"/>
                  <a:pt x="870110" y="1643723"/>
                </a:cubicBezTo>
                <a:cubicBezTo>
                  <a:pt x="856725" y="1581988"/>
                  <a:pt x="832785" y="1515821"/>
                  <a:pt x="822092" y="1445971"/>
                </a:cubicBezTo>
                <a:cubicBezTo>
                  <a:pt x="810294" y="1368997"/>
                  <a:pt x="832239" y="1281239"/>
                  <a:pt x="836214" y="1208672"/>
                </a:cubicBezTo>
                <a:cubicBezTo>
                  <a:pt x="837154" y="1207732"/>
                  <a:pt x="838094" y="1206792"/>
                  <a:pt x="839034" y="1205840"/>
                </a:cubicBezTo>
                <a:lnTo>
                  <a:pt x="847517" y="1205840"/>
                </a:lnTo>
                <a:cubicBezTo>
                  <a:pt x="906737" y="1313739"/>
                  <a:pt x="973209" y="1407147"/>
                  <a:pt x="1002889" y="1550505"/>
                </a:cubicBezTo>
                <a:cubicBezTo>
                  <a:pt x="1033953" y="1700568"/>
                  <a:pt x="961868" y="1809102"/>
                  <a:pt x="1039618" y="1917764"/>
                </a:cubicBezTo>
                <a:cubicBezTo>
                  <a:pt x="1066452" y="1955267"/>
                  <a:pt x="1261842" y="2050961"/>
                  <a:pt x="1316465" y="2073135"/>
                </a:cubicBezTo>
                <a:lnTo>
                  <a:pt x="1319297" y="2073135"/>
                </a:lnTo>
                <a:lnTo>
                  <a:pt x="1319297" y="2070316"/>
                </a:lnTo>
                <a:cubicBezTo>
                  <a:pt x="1294430" y="2026552"/>
                  <a:pt x="1251657" y="2000822"/>
                  <a:pt x="1223247" y="1960131"/>
                </a:cubicBezTo>
                <a:cubicBezTo>
                  <a:pt x="1231578" y="1953997"/>
                  <a:pt x="1231845" y="1956194"/>
                  <a:pt x="1245840" y="1957311"/>
                </a:cubicBezTo>
                <a:cubicBezTo>
                  <a:pt x="1244659" y="1913471"/>
                  <a:pt x="1189439" y="1863662"/>
                  <a:pt x="1172396" y="1818881"/>
                </a:cubicBezTo>
                <a:cubicBezTo>
                  <a:pt x="1145269" y="1747647"/>
                  <a:pt x="1145129" y="1658785"/>
                  <a:pt x="1149790" y="1567447"/>
                </a:cubicBezTo>
                <a:cubicBezTo>
                  <a:pt x="1151670" y="1566507"/>
                  <a:pt x="1153562" y="1565567"/>
                  <a:pt x="1155442" y="1564627"/>
                </a:cubicBezTo>
                <a:cubicBezTo>
                  <a:pt x="1215131" y="1612176"/>
                  <a:pt x="1252685" y="1717878"/>
                  <a:pt x="1268446" y="1807578"/>
                </a:cubicBezTo>
                <a:cubicBezTo>
                  <a:pt x="1278670" y="1865732"/>
                  <a:pt x="1261626" y="1915566"/>
                  <a:pt x="1274097" y="1957311"/>
                </a:cubicBezTo>
                <a:cubicBezTo>
                  <a:pt x="1347872" y="1982330"/>
                  <a:pt x="1412007" y="1992503"/>
                  <a:pt x="1469030" y="2030755"/>
                </a:cubicBezTo>
                <a:cubicBezTo>
                  <a:pt x="1516591" y="2062670"/>
                  <a:pt x="1544760" y="2116163"/>
                  <a:pt x="1598976" y="2140941"/>
                </a:cubicBezTo>
                <a:cubicBezTo>
                  <a:pt x="1627945" y="2154174"/>
                  <a:pt x="1674783" y="2140268"/>
                  <a:pt x="1711981" y="2146592"/>
                </a:cubicBezTo>
                <a:cubicBezTo>
                  <a:pt x="1746817" y="2154123"/>
                  <a:pt x="1781666" y="2161654"/>
                  <a:pt x="1816502" y="2169186"/>
                </a:cubicBezTo>
                <a:cubicBezTo>
                  <a:pt x="1891800" y="2196097"/>
                  <a:pt x="1922496" y="2238820"/>
                  <a:pt x="2036860" y="2236991"/>
                </a:cubicBezTo>
                <a:lnTo>
                  <a:pt x="2036860" y="2234172"/>
                </a:lnTo>
                <a:cubicBezTo>
                  <a:pt x="1978452" y="2153082"/>
                  <a:pt x="1863924" y="2145132"/>
                  <a:pt x="1771302" y="2098561"/>
                </a:cubicBezTo>
                <a:cubicBezTo>
                  <a:pt x="1631869" y="2028457"/>
                  <a:pt x="1439718" y="1863382"/>
                  <a:pt x="1389921" y="1708709"/>
                </a:cubicBezTo>
                <a:lnTo>
                  <a:pt x="1389921" y="1705877"/>
                </a:lnTo>
                <a:cubicBezTo>
                  <a:pt x="1446411" y="1694332"/>
                  <a:pt x="1537902" y="1747114"/>
                  <a:pt x="1582022" y="1768031"/>
                </a:cubicBezTo>
                <a:cubicBezTo>
                  <a:pt x="1744455" y="1845031"/>
                  <a:pt x="1921772" y="1960753"/>
                  <a:pt x="1977538" y="2140941"/>
                </a:cubicBezTo>
                <a:cubicBezTo>
                  <a:pt x="2006723" y="2169186"/>
                  <a:pt x="2035920" y="2197443"/>
                  <a:pt x="2065117" y="2225688"/>
                </a:cubicBezTo>
                <a:cubicBezTo>
                  <a:pt x="2091305" y="2148827"/>
                  <a:pt x="2039438" y="2063255"/>
                  <a:pt x="2028389" y="2002511"/>
                </a:cubicBezTo>
                <a:cubicBezTo>
                  <a:pt x="2010685" y="1905241"/>
                  <a:pt x="2046055" y="1822742"/>
                  <a:pt x="2065117" y="1753908"/>
                </a:cubicBezTo>
                <a:cubicBezTo>
                  <a:pt x="2066997" y="1752968"/>
                  <a:pt x="2068876" y="1752016"/>
                  <a:pt x="2070755" y="1751076"/>
                </a:cubicBezTo>
                <a:cubicBezTo>
                  <a:pt x="2086224" y="1765617"/>
                  <a:pt x="2088218" y="1787817"/>
                  <a:pt x="2096181" y="1810410"/>
                </a:cubicBezTo>
                <a:cubicBezTo>
                  <a:pt x="2154602" y="1976095"/>
                  <a:pt x="2084218" y="2064309"/>
                  <a:pt x="2090543" y="2231339"/>
                </a:cubicBezTo>
                <a:lnTo>
                  <a:pt x="2093362" y="2231339"/>
                </a:lnTo>
                <a:lnTo>
                  <a:pt x="2158335" y="2299145"/>
                </a:lnTo>
                <a:cubicBezTo>
                  <a:pt x="2168088" y="2339340"/>
                  <a:pt x="2194886" y="2363229"/>
                  <a:pt x="2212018" y="2395195"/>
                </a:cubicBezTo>
                <a:cubicBezTo>
                  <a:pt x="2244073" y="2455037"/>
                  <a:pt x="2260125" y="2525116"/>
                  <a:pt x="2260037" y="2615552"/>
                </a:cubicBezTo>
                <a:cubicBezTo>
                  <a:pt x="2260011" y="2648991"/>
                  <a:pt x="2260634" y="2685860"/>
                  <a:pt x="2248746" y="2708770"/>
                </a:cubicBezTo>
                <a:lnTo>
                  <a:pt x="2248746" y="2714422"/>
                </a:lnTo>
                <a:lnTo>
                  <a:pt x="2245915" y="2714422"/>
                </a:lnTo>
                <a:cubicBezTo>
                  <a:pt x="2183862" y="2656332"/>
                  <a:pt x="2167860" y="2560625"/>
                  <a:pt x="2147032" y="2460168"/>
                </a:cubicBezTo>
                <a:cubicBezTo>
                  <a:pt x="2149864" y="2423452"/>
                  <a:pt x="2152684" y="2386711"/>
                  <a:pt x="2155515" y="2349995"/>
                </a:cubicBezTo>
                <a:cubicBezTo>
                  <a:pt x="2147985" y="2333981"/>
                  <a:pt x="2140440" y="2317979"/>
                  <a:pt x="2132910" y="2301964"/>
                </a:cubicBezTo>
                <a:cubicBezTo>
                  <a:pt x="2112475" y="2292350"/>
                  <a:pt x="2069283" y="2295538"/>
                  <a:pt x="2039691" y="2296312"/>
                </a:cubicBezTo>
                <a:cubicBezTo>
                  <a:pt x="1992054" y="2344230"/>
                  <a:pt x="2030319" y="2413927"/>
                  <a:pt x="2014266" y="2496896"/>
                </a:cubicBezTo>
                <a:cubicBezTo>
                  <a:pt x="1996512" y="2588590"/>
                  <a:pt x="1957662" y="2637435"/>
                  <a:pt x="1929506" y="2708770"/>
                </a:cubicBezTo>
                <a:cubicBezTo>
                  <a:pt x="1925747" y="2711603"/>
                  <a:pt x="1921975" y="2714422"/>
                  <a:pt x="1918204" y="2717254"/>
                </a:cubicBezTo>
                <a:cubicBezTo>
                  <a:pt x="1877906" y="2634272"/>
                  <a:pt x="1913136" y="2484298"/>
                  <a:pt x="1940810" y="2417788"/>
                </a:cubicBezTo>
                <a:cubicBezTo>
                  <a:pt x="1957713" y="2377173"/>
                  <a:pt x="1995305" y="2349995"/>
                  <a:pt x="2005783" y="2301964"/>
                </a:cubicBezTo>
                <a:cubicBezTo>
                  <a:pt x="1946055" y="2316696"/>
                  <a:pt x="1881996" y="2422373"/>
                  <a:pt x="1836276" y="2463000"/>
                </a:cubicBezTo>
                <a:cubicBezTo>
                  <a:pt x="1744747" y="2544331"/>
                  <a:pt x="1573716" y="2614993"/>
                  <a:pt x="1409695" y="2615552"/>
                </a:cubicBezTo>
                <a:cubicBezTo>
                  <a:pt x="1408756" y="2613660"/>
                  <a:pt x="1407816" y="2611780"/>
                  <a:pt x="1406876" y="2609901"/>
                </a:cubicBezTo>
                <a:cubicBezTo>
                  <a:pt x="1420998" y="2592006"/>
                  <a:pt x="1435121" y="2574112"/>
                  <a:pt x="1449243" y="2556218"/>
                </a:cubicBezTo>
                <a:cubicBezTo>
                  <a:pt x="1496500" y="2496998"/>
                  <a:pt x="1571532" y="2439391"/>
                  <a:pt x="1638524" y="2400846"/>
                </a:cubicBezTo>
                <a:cubicBezTo>
                  <a:pt x="1699433" y="2365794"/>
                  <a:pt x="1772445" y="2339251"/>
                  <a:pt x="1847579" y="2321738"/>
                </a:cubicBezTo>
                <a:cubicBezTo>
                  <a:pt x="1886060" y="2312784"/>
                  <a:pt x="1929697" y="2313216"/>
                  <a:pt x="1960583" y="2301964"/>
                </a:cubicBezTo>
                <a:cubicBezTo>
                  <a:pt x="1961523" y="2300084"/>
                  <a:pt x="1962463" y="2298205"/>
                  <a:pt x="1963415" y="2296312"/>
                </a:cubicBezTo>
                <a:cubicBezTo>
                  <a:pt x="1920096" y="2291614"/>
                  <a:pt x="1876763" y="2286902"/>
                  <a:pt x="1833456" y="2282190"/>
                </a:cubicBezTo>
                <a:cubicBezTo>
                  <a:pt x="1773195" y="2271840"/>
                  <a:pt x="1712921" y="2261476"/>
                  <a:pt x="1652659" y="2251113"/>
                </a:cubicBezTo>
                <a:cubicBezTo>
                  <a:pt x="1600805" y="2260803"/>
                  <a:pt x="1575329" y="2304987"/>
                  <a:pt x="1531171" y="2324570"/>
                </a:cubicBezTo>
                <a:cubicBezTo>
                  <a:pt x="1457143" y="2357399"/>
                  <a:pt x="1372357" y="2364537"/>
                  <a:pt x="1268446" y="2364118"/>
                </a:cubicBezTo>
                <a:cubicBezTo>
                  <a:pt x="1266567" y="2361298"/>
                  <a:pt x="1264674" y="2358466"/>
                  <a:pt x="1262795" y="2355647"/>
                </a:cubicBezTo>
                <a:cubicBezTo>
                  <a:pt x="1347034" y="2290496"/>
                  <a:pt x="1427958" y="2231174"/>
                  <a:pt x="1582022" y="2234172"/>
                </a:cubicBezTo>
                <a:lnTo>
                  <a:pt x="1582022" y="2228520"/>
                </a:lnTo>
                <a:cubicBezTo>
                  <a:pt x="1534003" y="2213445"/>
                  <a:pt x="1485972" y="2198383"/>
                  <a:pt x="1437953" y="2183308"/>
                </a:cubicBezTo>
                <a:cubicBezTo>
                  <a:pt x="1340874" y="2160753"/>
                  <a:pt x="1269894" y="2207971"/>
                  <a:pt x="1194989" y="2220036"/>
                </a:cubicBezTo>
                <a:cubicBezTo>
                  <a:pt x="1093021" y="2236470"/>
                  <a:pt x="1014713" y="2190153"/>
                  <a:pt x="946387" y="2169186"/>
                </a:cubicBezTo>
                <a:cubicBezTo>
                  <a:pt x="945447" y="2167306"/>
                  <a:pt x="944507" y="2165426"/>
                  <a:pt x="943567" y="2163534"/>
                </a:cubicBezTo>
                <a:cubicBezTo>
                  <a:pt x="993440" y="2119313"/>
                  <a:pt x="1141548" y="2108772"/>
                  <a:pt x="1226066" y="2129638"/>
                </a:cubicBezTo>
                <a:cubicBezTo>
                  <a:pt x="1276739" y="2142147"/>
                  <a:pt x="1302406" y="2161248"/>
                  <a:pt x="1364496" y="2160715"/>
                </a:cubicBezTo>
                <a:lnTo>
                  <a:pt x="1364496" y="2155063"/>
                </a:lnTo>
                <a:cubicBezTo>
                  <a:pt x="1272040" y="2134235"/>
                  <a:pt x="1187077" y="2049412"/>
                  <a:pt x="1110242" y="2027936"/>
                </a:cubicBezTo>
                <a:cubicBezTo>
                  <a:pt x="1084817" y="2033588"/>
                  <a:pt x="1059391" y="2039239"/>
                  <a:pt x="1033966" y="2044891"/>
                </a:cubicBezTo>
                <a:cubicBezTo>
                  <a:pt x="978886" y="2056333"/>
                  <a:pt x="894152" y="2055914"/>
                  <a:pt x="839034" y="2044891"/>
                </a:cubicBezTo>
                <a:cubicBezTo>
                  <a:pt x="753601" y="2027796"/>
                  <a:pt x="674784" y="2002295"/>
                  <a:pt x="607386" y="1965782"/>
                </a:cubicBezTo>
                <a:cubicBezTo>
                  <a:pt x="570657" y="1943189"/>
                  <a:pt x="533929" y="1920583"/>
                  <a:pt x="497200" y="1897977"/>
                </a:cubicBezTo>
                <a:cubicBezTo>
                  <a:pt x="495321" y="1895157"/>
                  <a:pt x="493441" y="1892338"/>
                  <a:pt x="491549" y="1889506"/>
                </a:cubicBezTo>
                <a:cubicBezTo>
                  <a:pt x="621114" y="1821790"/>
                  <a:pt x="820987" y="1890332"/>
                  <a:pt x="935084" y="1912112"/>
                </a:cubicBezTo>
                <a:cubicBezTo>
                  <a:pt x="901187" y="1884807"/>
                  <a:pt x="867278" y="1857489"/>
                  <a:pt x="833382" y="1830184"/>
                </a:cubicBezTo>
                <a:cubicBezTo>
                  <a:pt x="757373" y="1769377"/>
                  <a:pt x="736672" y="1719682"/>
                  <a:pt x="627159" y="1683284"/>
                </a:cubicBezTo>
                <a:cubicBezTo>
                  <a:pt x="585211" y="1669339"/>
                  <a:pt x="516517" y="1686890"/>
                  <a:pt x="466124" y="1677632"/>
                </a:cubicBezTo>
                <a:cubicBezTo>
                  <a:pt x="350414" y="1656359"/>
                  <a:pt x="228316" y="1607642"/>
                  <a:pt x="166670" y="1530731"/>
                </a:cubicBezTo>
                <a:cubicBezTo>
                  <a:pt x="194674" y="1508582"/>
                  <a:pt x="287485" y="1518412"/>
                  <a:pt x="324874" y="1525080"/>
                </a:cubicBezTo>
                <a:cubicBezTo>
                  <a:pt x="401277" y="1538681"/>
                  <a:pt x="459875" y="1548181"/>
                  <a:pt x="516974" y="1578750"/>
                </a:cubicBezTo>
                <a:cubicBezTo>
                  <a:pt x="574683" y="1609636"/>
                  <a:pt x="609214" y="1649692"/>
                  <a:pt x="675178" y="1677632"/>
                </a:cubicBezTo>
                <a:lnTo>
                  <a:pt x="678010" y="1677632"/>
                </a:lnTo>
                <a:lnTo>
                  <a:pt x="678010" y="1674800"/>
                </a:lnTo>
                <a:cubicBezTo>
                  <a:pt x="643085" y="1615275"/>
                  <a:pt x="493898" y="1426655"/>
                  <a:pt x="429408" y="1406423"/>
                </a:cubicBezTo>
                <a:cubicBezTo>
                  <a:pt x="388908" y="1403604"/>
                  <a:pt x="348420" y="1400772"/>
                  <a:pt x="307920" y="1397953"/>
                </a:cubicBezTo>
                <a:cubicBezTo>
                  <a:pt x="212012" y="1374197"/>
                  <a:pt x="125349" y="1331168"/>
                  <a:pt x="59069" y="1272465"/>
                </a:cubicBezTo>
                <a:lnTo>
                  <a:pt x="0" y="1208677"/>
                </a:lnTo>
                <a:lnTo>
                  <a:pt x="0" y="1208670"/>
                </a:lnTo>
                <a:lnTo>
                  <a:pt x="13782" y="1202651"/>
                </a:lnTo>
                <a:cubicBezTo>
                  <a:pt x="51188" y="1193191"/>
                  <a:pt x="121538" y="1213730"/>
                  <a:pt x="146896" y="1219975"/>
                </a:cubicBezTo>
                <a:cubicBezTo>
                  <a:pt x="228304" y="1239990"/>
                  <a:pt x="292502" y="1262431"/>
                  <a:pt x="350300" y="1304722"/>
                </a:cubicBezTo>
                <a:cubicBezTo>
                  <a:pt x="392667" y="1335710"/>
                  <a:pt x="420632" y="1391399"/>
                  <a:pt x="477426" y="1406423"/>
                </a:cubicBezTo>
                <a:cubicBezTo>
                  <a:pt x="444204" y="1324991"/>
                  <a:pt x="378824" y="1223264"/>
                  <a:pt x="310752" y="1174763"/>
                </a:cubicBezTo>
                <a:cubicBezTo>
                  <a:pt x="253894" y="1134262"/>
                  <a:pt x="195855" y="1100938"/>
                  <a:pt x="155367" y="1044816"/>
                </a:cubicBezTo>
                <a:cubicBezTo>
                  <a:pt x="104046" y="973671"/>
                  <a:pt x="76043" y="899109"/>
                  <a:pt x="48014" y="801865"/>
                </a:cubicBezTo>
                <a:cubicBezTo>
                  <a:pt x="48966" y="800913"/>
                  <a:pt x="49907" y="799973"/>
                  <a:pt x="50846" y="799033"/>
                </a:cubicBezTo>
                <a:cubicBezTo>
                  <a:pt x="136127" y="821779"/>
                  <a:pt x="275611" y="969035"/>
                  <a:pt x="302281" y="1053287"/>
                </a:cubicBezTo>
                <a:cubicBezTo>
                  <a:pt x="304160" y="1054227"/>
                  <a:pt x="306040" y="1055180"/>
                  <a:pt x="307920" y="1056119"/>
                </a:cubicBezTo>
                <a:cubicBezTo>
                  <a:pt x="289632" y="960145"/>
                  <a:pt x="216086" y="916229"/>
                  <a:pt x="175154" y="841413"/>
                </a:cubicBezTo>
                <a:cubicBezTo>
                  <a:pt x="140965" y="778929"/>
                  <a:pt x="114346" y="706285"/>
                  <a:pt x="96046" y="629526"/>
                </a:cubicBezTo>
                <a:cubicBezTo>
                  <a:pt x="91334" y="589979"/>
                  <a:pt x="86635" y="550431"/>
                  <a:pt x="81923" y="510883"/>
                </a:cubicBezTo>
                <a:cubicBezTo>
                  <a:pt x="83803" y="509943"/>
                  <a:pt x="85682" y="508991"/>
                  <a:pt x="87575" y="508051"/>
                </a:cubicBezTo>
                <a:cubicBezTo>
                  <a:pt x="132990" y="537820"/>
                  <a:pt x="166861" y="579679"/>
                  <a:pt x="206218" y="615404"/>
                </a:cubicBezTo>
                <a:cubicBezTo>
                  <a:pt x="230640" y="546417"/>
                  <a:pt x="173985" y="380429"/>
                  <a:pt x="163851" y="324421"/>
                </a:cubicBezTo>
                <a:cubicBezTo>
                  <a:pt x="141855" y="202959"/>
                  <a:pt x="190787" y="88443"/>
                  <a:pt x="217521" y="5194"/>
                </a:cubicBezTo>
                <a:close/>
              </a:path>
            </a:pathLst>
          </a:custGeom>
          <a:ln w="0" cap="flat">
            <a:miter lim="127000"/>
          </a:ln>
        </p:spPr>
        <p:style>
          <a:lnRef idx="0">
            <a:srgbClr val="000000">
              <a:alpha val="0"/>
            </a:srgbClr>
          </a:lnRef>
          <a:fillRef idx="1">
            <a:srgbClr val="96874F"/>
          </a:fillRef>
          <a:effectRef idx="0">
            <a:scrgbClr r="0" g="0" b="0"/>
          </a:effectRef>
          <a:fontRef idx="none"/>
        </p:style>
        <p:txBody>
          <a:bodyPr/>
          <a:lstStyle/>
          <a:p>
            <a:endParaRPr lang="fr-FR" sz="1350"/>
          </a:p>
        </p:txBody>
      </p:sp>
      <p:sp>
        <p:nvSpPr>
          <p:cNvPr id="9" name="Shape 6"/>
          <p:cNvSpPr/>
          <p:nvPr/>
        </p:nvSpPr>
        <p:spPr>
          <a:xfrm>
            <a:off x="6723551" y="2577282"/>
            <a:ext cx="1649846" cy="1594584"/>
          </a:xfrm>
          <a:custGeom>
            <a:avLst/>
            <a:gdLst/>
            <a:ahLst/>
            <a:cxnLst/>
            <a:rect l="0" t="0" r="0" b="0"/>
            <a:pathLst>
              <a:path w="2260638" h="2717254">
                <a:moveTo>
                  <a:pt x="2043113" y="5194"/>
                </a:moveTo>
                <a:cubicBezTo>
                  <a:pt x="2069847" y="88443"/>
                  <a:pt x="2118779" y="202959"/>
                  <a:pt x="2096783" y="324421"/>
                </a:cubicBezTo>
                <a:cubicBezTo>
                  <a:pt x="2086649" y="380429"/>
                  <a:pt x="2029994" y="546417"/>
                  <a:pt x="2054416" y="615404"/>
                </a:cubicBezTo>
                <a:cubicBezTo>
                  <a:pt x="2093773" y="579679"/>
                  <a:pt x="2127644" y="537820"/>
                  <a:pt x="2173060" y="508051"/>
                </a:cubicBezTo>
                <a:cubicBezTo>
                  <a:pt x="2174952" y="508991"/>
                  <a:pt x="2176832" y="509943"/>
                  <a:pt x="2178711" y="510883"/>
                </a:cubicBezTo>
                <a:cubicBezTo>
                  <a:pt x="2173999" y="550431"/>
                  <a:pt x="2169300" y="589979"/>
                  <a:pt x="2164588" y="629526"/>
                </a:cubicBezTo>
                <a:cubicBezTo>
                  <a:pt x="2146288" y="706285"/>
                  <a:pt x="2119668" y="778929"/>
                  <a:pt x="2085480" y="841413"/>
                </a:cubicBezTo>
                <a:cubicBezTo>
                  <a:pt x="2044548" y="916229"/>
                  <a:pt x="1971002" y="960145"/>
                  <a:pt x="1952714" y="1056119"/>
                </a:cubicBezTo>
                <a:cubicBezTo>
                  <a:pt x="1954594" y="1055179"/>
                  <a:pt x="1956474" y="1054227"/>
                  <a:pt x="1958353" y="1053287"/>
                </a:cubicBezTo>
                <a:cubicBezTo>
                  <a:pt x="1985023" y="969035"/>
                  <a:pt x="2124508" y="821779"/>
                  <a:pt x="2209788" y="799033"/>
                </a:cubicBezTo>
                <a:cubicBezTo>
                  <a:pt x="2210727" y="799973"/>
                  <a:pt x="2211667" y="800913"/>
                  <a:pt x="2212620" y="801865"/>
                </a:cubicBezTo>
                <a:cubicBezTo>
                  <a:pt x="2184591" y="899109"/>
                  <a:pt x="2156588" y="973671"/>
                  <a:pt x="2105267" y="1044816"/>
                </a:cubicBezTo>
                <a:cubicBezTo>
                  <a:pt x="2064779" y="1100938"/>
                  <a:pt x="2006740" y="1134262"/>
                  <a:pt x="1949883" y="1174763"/>
                </a:cubicBezTo>
                <a:cubicBezTo>
                  <a:pt x="1881810" y="1223264"/>
                  <a:pt x="1816430" y="1324991"/>
                  <a:pt x="1783207" y="1406424"/>
                </a:cubicBezTo>
                <a:cubicBezTo>
                  <a:pt x="1840002" y="1391399"/>
                  <a:pt x="1867967" y="1335710"/>
                  <a:pt x="1910335" y="1304722"/>
                </a:cubicBezTo>
                <a:cubicBezTo>
                  <a:pt x="1968132" y="1262431"/>
                  <a:pt x="2032330" y="1239990"/>
                  <a:pt x="2113738" y="1219975"/>
                </a:cubicBezTo>
                <a:cubicBezTo>
                  <a:pt x="2139096" y="1213729"/>
                  <a:pt x="2209445" y="1193191"/>
                  <a:pt x="2246851" y="1202651"/>
                </a:cubicBezTo>
                <a:lnTo>
                  <a:pt x="2260638" y="1208671"/>
                </a:lnTo>
                <a:lnTo>
                  <a:pt x="2260638" y="1208672"/>
                </a:lnTo>
                <a:lnTo>
                  <a:pt x="2201565" y="1272465"/>
                </a:lnTo>
                <a:cubicBezTo>
                  <a:pt x="2135285" y="1331168"/>
                  <a:pt x="2048622" y="1374197"/>
                  <a:pt x="1952714" y="1397953"/>
                </a:cubicBezTo>
                <a:cubicBezTo>
                  <a:pt x="1912214" y="1400772"/>
                  <a:pt x="1871714" y="1403604"/>
                  <a:pt x="1831226" y="1406424"/>
                </a:cubicBezTo>
                <a:cubicBezTo>
                  <a:pt x="1766736" y="1426654"/>
                  <a:pt x="1617549" y="1615275"/>
                  <a:pt x="1582624" y="1674800"/>
                </a:cubicBezTo>
                <a:lnTo>
                  <a:pt x="1582624" y="1677632"/>
                </a:lnTo>
                <a:lnTo>
                  <a:pt x="1585455" y="1677632"/>
                </a:lnTo>
                <a:cubicBezTo>
                  <a:pt x="1651419" y="1649692"/>
                  <a:pt x="1685951" y="1609636"/>
                  <a:pt x="1743660" y="1578750"/>
                </a:cubicBezTo>
                <a:cubicBezTo>
                  <a:pt x="1800758" y="1548181"/>
                  <a:pt x="1859356" y="1538681"/>
                  <a:pt x="1935759" y="1525079"/>
                </a:cubicBezTo>
                <a:cubicBezTo>
                  <a:pt x="1973149" y="1518412"/>
                  <a:pt x="2065960" y="1508582"/>
                  <a:pt x="2093964" y="1530731"/>
                </a:cubicBezTo>
                <a:cubicBezTo>
                  <a:pt x="2032318" y="1607642"/>
                  <a:pt x="1910220" y="1656359"/>
                  <a:pt x="1794511" y="1677632"/>
                </a:cubicBezTo>
                <a:cubicBezTo>
                  <a:pt x="1744117" y="1686890"/>
                  <a:pt x="1675423" y="1669339"/>
                  <a:pt x="1633474" y="1683283"/>
                </a:cubicBezTo>
                <a:cubicBezTo>
                  <a:pt x="1523962" y="1719682"/>
                  <a:pt x="1503261" y="1769377"/>
                  <a:pt x="1427252" y="1830184"/>
                </a:cubicBezTo>
                <a:cubicBezTo>
                  <a:pt x="1393355" y="1857489"/>
                  <a:pt x="1359447" y="1884807"/>
                  <a:pt x="1325550" y="1912112"/>
                </a:cubicBezTo>
                <a:cubicBezTo>
                  <a:pt x="1439647" y="1890332"/>
                  <a:pt x="1639519" y="1821790"/>
                  <a:pt x="1769085" y="1889506"/>
                </a:cubicBezTo>
                <a:cubicBezTo>
                  <a:pt x="1767193" y="1892338"/>
                  <a:pt x="1765313" y="1895158"/>
                  <a:pt x="1763434" y="1897977"/>
                </a:cubicBezTo>
                <a:cubicBezTo>
                  <a:pt x="1726705" y="1920583"/>
                  <a:pt x="1689977" y="1943189"/>
                  <a:pt x="1653248" y="1965782"/>
                </a:cubicBezTo>
                <a:cubicBezTo>
                  <a:pt x="1585849" y="2002295"/>
                  <a:pt x="1507033" y="2027796"/>
                  <a:pt x="1421600" y="2044891"/>
                </a:cubicBezTo>
                <a:cubicBezTo>
                  <a:pt x="1366483" y="2055914"/>
                  <a:pt x="1281748" y="2056333"/>
                  <a:pt x="1226668" y="2044891"/>
                </a:cubicBezTo>
                <a:lnTo>
                  <a:pt x="1150392" y="2027936"/>
                </a:lnTo>
                <a:cubicBezTo>
                  <a:pt x="1073557" y="2049412"/>
                  <a:pt x="988594" y="2134235"/>
                  <a:pt x="896138" y="2155063"/>
                </a:cubicBezTo>
                <a:lnTo>
                  <a:pt x="896138" y="2160715"/>
                </a:lnTo>
                <a:cubicBezTo>
                  <a:pt x="958228" y="2161248"/>
                  <a:pt x="983895" y="2142147"/>
                  <a:pt x="1034568" y="2129638"/>
                </a:cubicBezTo>
                <a:cubicBezTo>
                  <a:pt x="1119086" y="2108772"/>
                  <a:pt x="1267194" y="2119313"/>
                  <a:pt x="1317067" y="2163534"/>
                </a:cubicBezTo>
                <a:cubicBezTo>
                  <a:pt x="1316127" y="2165426"/>
                  <a:pt x="1315187" y="2167306"/>
                  <a:pt x="1314247" y="2169186"/>
                </a:cubicBezTo>
                <a:cubicBezTo>
                  <a:pt x="1245921" y="2190153"/>
                  <a:pt x="1167613" y="2236470"/>
                  <a:pt x="1065644" y="2220036"/>
                </a:cubicBezTo>
                <a:cubicBezTo>
                  <a:pt x="990740" y="2207971"/>
                  <a:pt x="919759" y="2160753"/>
                  <a:pt x="822681" y="2183308"/>
                </a:cubicBezTo>
                <a:cubicBezTo>
                  <a:pt x="774662" y="2198383"/>
                  <a:pt x="726631" y="2213445"/>
                  <a:pt x="678612" y="2228520"/>
                </a:cubicBezTo>
                <a:lnTo>
                  <a:pt x="678612" y="2234172"/>
                </a:lnTo>
                <a:cubicBezTo>
                  <a:pt x="832676" y="2231174"/>
                  <a:pt x="913600" y="2290496"/>
                  <a:pt x="997839" y="2355647"/>
                </a:cubicBezTo>
                <a:cubicBezTo>
                  <a:pt x="995959" y="2358466"/>
                  <a:pt x="994067" y="2361298"/>
                  <a:pt x="992188" y="2364118"/>
                </a:cubicBezTo>
                <a:cubicBezTo>
                  <a:pt x="888276" y="2364537"/>
                  <a:pt x="803491" y="2357399"/>
                  <a:pt x="729462" y="2324570"/>
                </a:cubicBezTo>
                <a:cubicBezTo>
                  <a:pt x="685305" y="2304987"/>
                  <a:pt x="659829" y="2260803"/>
                  <a:pt x="607975" y="2251113"/>
                </a:cubicBezTo>
                <a:cubicBezTo>
                  <a:pt x="547713" y="2261476"/>
                  <a:pt x="487439" y="2271840"/>
                  <a:pt x="427178" y="2282190"/>
                </a:cubicBezTo>
                <a:cubicBezTo>
                  <a:pt x="383870" y="2286902"/>
                  <a:pt x="340538" y="2291614"/>
                  <a:pt x="297218" y="2296312"/>
                </a:cubicBezTo>
                <a:cubicBezTo>
                  <a:pt x="298171" y="2298205"/>
                  <a:pt x="299110" y="2300084"/>
                  <a:pt x="300051" y="2301964"/>
                </a:cubicBezTo>
                <a:cubicBezTo>
                  <a:pt x="330937" y="2313216"/>
                  <a:pt x="374574" y="2312784"/>
                  <a:pt x="413055" y="2321738"/>
                </a:cubicBezTo>
                <a:cubicBezTo>
                  <a:pt x="488188" y="2339251"/>
                  <a:pt x="561201" y="2365794"/>
                  <a:pt x="622110" y="2400846"/>
                </a:cubicBezTo>
                <a:cubicBezTo>
                  <a:pt x="689102" y="2439391"/>
                  <a:pt x="764134" y="2496998"/>
                  <a:pt x="811391" y="2556218"/>
                </a:cubicBezTo>
                <a:cubicBezTo>
                  <a:pt x="825513" y="2574112"/>
                  <a:pt x="839636" y="2592007"/>
                  <a:pt x="853758" y="2609901"/>
                </a:cubicBezTo>
                <a:cubicBezTo>
                  <a:pt x="852818" y="2611781"/>
                  <a:pt x="851878" y="2613660"/>
                  <a:pt x="850939" y="2615552"/>
                </a:cubicBezTo>
                <a:cubicBezTo>
                  <a:pt x="686918" y="2614994"/>
                  <a:pt x="515887" y="2544331"/>
                  <a:pt x="424358" y="2463000"/>
                </a:cubicBezTo>
                <a:cubicBezTo>
                  <a:pt x="378638" y="2422373"/>
                  <a:pt x="314579" y="2316696"/>
                  <a:pt x="254851" y="2301964"/>
                </a:cubicBezTo>
                <a:cubicBezTo>
                  <a:pt x="265329" y="2349995"/>
                  <a:pt x="302921" y="2377173"/>
                  <a:pt x="319825" y="2417788"/>
                </a:cubicBezTo>
                <a:cubicBezTo>
                  <a:pt x="347497" y="2484298"/>
                  <a:pt x="382728" y="2634272"/>
                  <a:pt x="342430" y="2717254"/>
                </a:cubicBezTo>
                <a:cubicBezTo>
                  <a:pt x="338658" y="2714422"/>
                  <a:pt x="334887" y="2711602"/>
                  <a:pt x="331127" y="2708770"/>
                </a:cubicBezTo>
                <a:cubicBezTo>
                  <a:pt x="302971" y="2637434"/>
                  <a:pt x="264122" y="2588590"/>
                  <a:pt x="246368" y="2496896"/>
                </a:cubicBezTo>
                <a:cubicBezTo>
                  <a:pt x="230315" y="2413927"/>
                  <a:pt x="268580" y="2344230"/>
                  <a:pt x="220942" y="2296312"/>
                </a:cubicBezTo>
                <a:cubicBezTo>
                  <a:pt x="191351" y="2295538"/>
                  <a:pt x="148158" y="2292350"/>
                  <a:pt x="127724" y="2301964"/>
                </a:cubicBezTo>
                <a:cubicBezTo>
                  <a:pt x="120193" y="2317979"/>
                  <a:pt x="112649" y="2333981"/>
                  <a:pt x="105118" y="2349995"/>
                </a:cubicBezTo>
                <a:cubicBezTo>
                  <a:pt x="107950" y="2386711"/>
                  <a:pt x="110770" y="2423452"/>
                  <a:pt x="113602" y="2460168"/>
                </a:cubicBezTo>
                <a:cubicBezTo>
                  <a:pt x="92773" y="2560625"/>
                  <a:pt x="76772" y="2656332"/>
                  <a:pt x="14719" y="2714422"/>
                </a:cubicBezTo>
                <a:lnTo>
                  <a:pt x="11900" y="2714422"/>
                </a:lnTo>
                <a:lnTo>
                  <a:pt x="11900" y="2708770"/>
                </a:lnTo>
                <a:cubicBezTo>
                  <a:pt x="0" y="2685860"/>
                  <a:pt x="622" y="2648992"/>
                  <a:pt x="597" y="2615552"/>
                </a:cubicBezTo>
                <a:cubicBezTo>
                  <a:pt x="508" y="2525116"/>
                  <a:pt x="16561" y="2455037"/>
                  <a:pt x="48616" y="2395195"/>
                </a:cubicBezTo>
                <a:cubicBezTo>
                  <a:pt x="65748" y="2363229"/>
                  <a:pt x="92546" y="2339340"/>
                  <a:pt x="102298" y="2299145"/>
                </a:cubicBezTo>
                <a:lnTo>
                  <a:pt x="167272" y="2231339"/>
                </a:lnTo>
                <a:lnTo>
                  <a:pt x="170091" y="2231339"/>
                </a:lnTo>
                <a:cubicBezTo>
                  <a:pt x="176416" y="2064309"/>
                  <a:pt x="106032" y="1976095"/>
                  <a:pt x="164453" y="1810410"/>
                </a:cubicBezTo>
                <a:cubicBezTo>
                  <a:pt x="172416" y="1787817"/>
                  <a:pt x="174410" y="1765617"/>
                  <a:pt x="189878" y="1751076"/>
                </a:cubicBezTo>
                <a:cubicBezTo>
                  <a:pt x="191757" y="1752016"/>
                  <a:pt x="193637" y="1752968"/>
                  <a:pt x="195517" y="1753908"/>
                </a:cubicBezTo>
                <a:cubicBezTo>
                  <a:pt x="214579" y="1822742"/>
                  <a:pt x="249949" y="1905241"/>
                  <a:pt x="232246" y="2002511"/>
                </a:cubicBezTo>
                <a:cubicBezTo>
                  <a:pt x="221196" y="2063255"/>
                  <a:pt x="169329" y="2148827"/>
                  <a:pt x="195517" y="2225688"/>
                </a:cubicBezTo>
                <a:cubicBezTo>
                  <a:pt x="224714" y="2197443"/>
                  <a:pt x="253912" y="2169186"/>
                  <a:pt x="283096" y="2140941"/>
                </a:cubicBezTo>
                <a:cubicBezTo>
                  <a:pt x="338862" y="1960753"/>
                  <a:pt x="516179" y="1845031"/>
                  <a:pt x="678612" y="1768031"/>
                </a:cubicBezTo>
                <a:cubicBezTo>
                  <a:pt x="722732" y="1747114"/>
                  <a:pt x="814222" y="1694332"/>
                  <a:pt x="870712" y="1705877"/>
                </a:cubicBezTo>
                <a:lnTo>
                  <a:pt x="870712" y="1708709"/>
                </a:lnTo>
                <a:cubicBezTo>
                  <a:pt x="820916" y="1863382"/>
                  <a:pt x="628765" y="2028457"/>
                  <a:pt x="489331" y="2098561"/>
                </a:cubicBezTo>
                <a:cubicBezTo>
                  <a:pt x="396710" y="2145132"/>
                  <a:pt x="282181" y="2153082"/>
                  <a:pt x="223774" y="2234172"/>
                </a:cubicBezTo>
                <a:lnTo>
                  <a:pt x="223774" y="2236991"/>
                </a:lnTo>
                <a:cubicBezTo>
                  <a:pt x="338138" y="2238820"/>
                  <a:pt x="368833" y="2196097"/>
                  <a:pt x="444132" y="2169186"/>
                </a:cubicBezTo>
                <a:cubicBezTo>
                  <a:pt x="478968" y="2161654"/>
                  <a:pt x="513817" y="2154123"/>
                  <a:pt x="548653" y="2146592"/>
                </a:cubicBezTo>
                <a:cubicBezTo>
                  <a:pt x="585851" y="2140268"/>
                  <a:pt x="632689" y="2154174"/>
                  <a:pt x="661657" y="2140941"/>
                </a:cubicBezTo>
                <a:cubicBezTo>
                  <a:pt x="715874" y="2116163"/>
                  <a:pt x="744042" y="2062670"/>
                  <a:pt x="791604" y="2030755"/>
                </a:cubicBezTo>
                <a:cubicBezTo>
                  <a:pt x="848627" y="1992503"/>
                  <a:pt x="912762" y="1982330"/>
                  <a:pt x="986537" y="1957311"/>
                </a:cubicBezTo>
                <a:cubicBezTo>
                  <a:pt x="999007" y="1915566"/>
                  <a:pt x="981964" y="1865732"/>
                  <a:pt x="992188" y="1807578"/>
                </a:cubicBezTo>
                <a:cubicBezTo>
                  <a:pt x="1007949" y="1717878"/>
                  <a:pt x="1045502" y="1612176"/>
                  <a:pt x="1105192" y="1564627"/>
                </a:cubicBezTo>
                <a:cubicBezTo>
                  <a:pt x="1107072" y="1565567"/>
                  <a:pt x="1108952" y="1566507"/>
                  <a:pt x="1110844" y="1567447"/>
                </a:cubicBezTo>
                <a:cubicBezTo>
                  <a:pt x="1115505" y="1658785"/>
                  <a:pt x="1115365" y="1747647"/>
                  <a:pt x="1088238" y="1818881"/>
                </a:cubicBezTo>
                <a:cubicBezTo>
                  <a:pt x="1071194" y="1863662"/>
                  <a:pt x="1015975" y="1913471"/>
                  <a:pt x="1014794" y="1957311"/>
                </a:cubicBezTo>
                <a:cubicBezTo>
                  <a:pt x="1028789" y="1956194"/>
                  <a:pt x="1029056" y="1953997"/>
                  <a:pt x="1037387" y="1960131"/>
                </a:cubicBezTo>
                <a:cubicBezTo>
                  <a:pt x="1008977" y="2000822"/>
                  <a:pt x="966204" y="2026552"/>
                  <a:pt x="941337" y="2070316"/>
                </a:cubicBezTo>
                <a:lnTo>
                  <a:pt x="941337" y="2073135"/>
                </a:lnTo>
                <a:lnTo>
                  <a:pt x="944156" y="2073135"/>
                </a:lnTo>
                <a:cubicBezTo>
                  <a:pt x="998792" y="2050961"/>
                  <a:pt x="1194181" y="1955267"/>
                  <a:pt x="1221016" y="1917764"/>
                </a:cubicBezTo>
                <a:cubicBezTo>
                  <a:pt x="1298766" y="1809102"/>
                  <a:pt x="1226680" y="1700568"/>
                  <a:pt x="1257745" y="1550505"/>
                </a:cubicBezTo>
                <a:cubicBezTo>
                  <a:pt x="1287425" y="1407147"/>
                  <a:pt x="1353896" y="1313739"/>
                  <a:pt x="1413117" y="1205840"/>
                </a:cubicBezTo>
                <a:lnTo>
                  <a:pt x="1421600" y="1205840"/>
                </a:lnTo>
                <a:cubicBezTo>
                  <a:pt x="1422540" y="1206792"/>
                  <a:pt x="1423480" y="1207732"/>
                  <a:pt x="1424419" y="1208672"/>
                </a:cubicBezTo>
                <a:cubicBezTo>
                  <a:pt x="1428395" y="1281240"/>
                  <a:pt x="1450340" y="1368997"/>
                  <a:pt x="1438542" y="1445971"/>
                </a:cubicBezTo>
                <a:cubicBezTo>
                  <a:pt x="1427849" y="1515821"/>
                  <a:pt x="1403909" y="1581988"/>
                  <a:pt x="1390523" y="1643723"/>
                </a:cubicBezTo>
                <a:cubicBezTo>
                  <a:pt x="1392403" y="1642783"/>
                  <a:pt x="1394282" y="1641843"/>
                  <a:pt x="1396175" y="1640904"/>
                </a:cubicBezTo>
                <a:cubicBezTo>
                  <a:pt x="1422312" y="1557503"/>
                  <a:pt x="1491742" y="1500251"/>
                  <a:pt x="1540256" y="1437500"/>
                </a:cubicBezTo>
                <a:cubicBezTo>
                  <a:pt x="1520254" y="1347750"/>
                  <a:pt x="1487234" y="1167460"/>
                  <a:pt x="1557198" y="1095667"/>
                </a:cubicBezTo>
                <a:cubicBezTo>
                  <a:pt x="1559078" y="1096607"/>
                  <a:pt x="1560970" y="1097547"/>
                  <a:pt x="1562850" y="1098487"/>
                </a:cubicBezTo>
                <a:cubicBezTo>
                  <a:pt x="1578585" y="1149312"/>
                  <a:pt x="1600657" y="1197597"/>
                  <a:pt x="1610881" y="1259522"/>
                </a:cubicBezTo>
                <a:lnTo>
                  <a:pt x="1610881" y="1375347"/>
                </a:lnTo>
                <a:cubicBezTo>
                  <a:pt x="1635354" y="1358392"/>
                  <a:pt x="1659852" y="1341450"/>
                  <a:pt x="1684325" y="1324496"/>
                </a:cubicBezTo>
                <a:cubicBezTo>
                  <a:pt x="1686217" y="1326375"/>
                  <a:pt x="1688097" y="1328268"/>
                  <a:pt x="1689977" y="1330147"/>
                </a:cubicBezTo>
                <a:cubicBezTo>
                  <a:pt x="1676895" y="1405585"/>
                  <a:pt x="1649959" y="1465898"/>
                  <a:pt x="1636306" y="1530731"/>
                </a:cubicBezTo>
                <a:cubicBezTo>
                  <a:pt x="1638186" y="1529779"/>
                  <a:pt x="1640066" y="1528839"/>
                  <a:pt x="1641958" y="1527899"/>
                </a:cubicBezTo>
                <a:cubicBezTo>
                  <a:pt x="1686205" y="1462926"/>
                  <a:pt x="1730477" y="1397940"/>
                  <a:pt x="1774724" y="1332967"/>
                </a:cubicBezTo>
                <a:cubicBezTo>
                  <a:pt x="1788491" y="1267879"/>
                  <a:pt x="1729563" y="1150303"/>
                  <a:pt x="1715402" y="1104138"/>
                </a:cubicBezTo>
                <a:cubicBezTo>
                  <a:pt x="1672844" y="965365"/>
                  <a:pt x="1704975" y="657263"/>
                  <a:pt x="1783207" y="584327"/>
                </a:cubicBezTo>
                <a:cubicBezTo>
                  <a:pt x="1855686" y="666915"/>
                  <a:pt x="1867205" y="946099"/>
                  <a:pt x="1828406" y="1075893"/>
                </a:cubicBezTo>
                <a:cubicBezTo>
                  <a:pt x="1812672" y="1128547"/>
                  <a:pt x="1746060" y="1226833"/>
                  <a:pt x="1794511" y="1293419"/>
                </a:cubicBezTo>
                <a:cubicBezTo>
                  <a:pt x="1796390" y="1292479"/>
                  <a:pt x="1798269" y="1291539"/>
                  <a:pt x="1800149" y="1290600"/>
                </a:cubicBezTo>
                <a:cubicBezTo>
                  <a:pt x="1817104" y="1255751"/>
                  <a:pt x="1834058" y="1220902"/>
                  <a:pt x="1851013" y="1186066"/>
                </a:cubicBezTo>
                <a:cubicBezTo>
                  <a:pt x="1869072" y="1114031"/>
                  <a:pt x="1860639" y="1042911"/>
                  <a:pt x="1876438" y="960069"/>
                </a:cubicBezTo>
                <a:cubicBezTo>
                  <a:pt x="1892618" y="875182"/>
                  <a:pt x="1922335" y="802094"/>
                  <a:pt x="1961185" y="739712"/>
                </a:cubicBezTo>
                <a:cubicBezTo>
                  <a:pt x="1930616" y="616356"/>
                  <a:pt x="1771777" y="513524"/>
                  <a:pt x="1828406" y="321602"/>
                </a:cubicBezTo>
                <a:cubicBezTo>
                  <a:pt x="1836877" y="329133"/>
                  <a:pt x="1845361" y="336664"/>
                  <a:pt x="1853832" y="344195"/>
                </a:cubicBezTo>
                <a:cubicBezTo>
                  <a:pt x="1874736" y="390144"/>
                  <a:pt x="1915478" y="425386"/>
                  <a:pt x="1935759" y="476974"/>
                </a:cubicBezTo>
                <a:cubicBezTo>
                  <a:pt x="1960677" y="540398"/>
                  <a:pt x="1957350" y="635432"/>
                  <a:pt x="1975307" y="708635"/>
                </a:cubicBezTo>
                <a:lnTo>
                  <a:pt x="1978140" y="708635"/>
                </a:lnTo>
                <a:cubicBezTo>
                  <a:pt x="1980019" y="707695"/>
                  <a:pt x="1981899" y="706755"/>
                  <a:pt x="1983778" y="705802"/>
                </a:cubicBezTo>
                <a:cubicBezTo>
                  <a:pt x="1995081" y="689801"/>
                  <a:pt x="2006385" y="673786"/>
                  <a:pt x="2017688" y="657784"/>
                </a:cubicBezTo>
                <a:cubicBezTo>
                  <a:pt x="2023339" y="594690"/>
                  <a:pt x="2028990" y="531597"/>
                  <a:pt x="2034629" y="468503"/>
                </a:cubicBezTo>
                <a:cubicBezTo>
                  <a:pt x="2006829" y="395999"/>
                  <a:pt x="1959801" y="296685"/>
                  <a:pt x="1983778" y="185992"/>
                </a:cubicBezTo>
                <a:cubicBezTo>
                  <a:pt x="1993609" y="140614"/>
                  <a:pt x="2011452" y="0"/>
                  <a:pt x="2043113" y="5194"/>
                </a:cubicBezTo>
                <a:close/>
              </a:path>
            </a:pathLst>
          </a:custGeom>
          <a:ln w="0" cap="flat">
            <a:miter lim="127000"/>
          </a:ln>
        </p:spPr>
        <p:style>
          <a:lnRef idx="0">
            <a:srgbClr val="000000">
              <a:alpha val="0"/>
            </a:srgbClr>
          </a:lnRef>
          <a:fillRef idx="1">
            <a:srgbClr val="96874F"/>
          </a:fillRef>
          <a:effectRef idx="0">
            <a:scrgbClr r="0" g="0" b="0"/>
          </a:effectRef>
          <a:fontRef idx="none"/>
        </p:style>
        <p:txBody>
          <a:bodyPr/>
          <a:lstStyle/>
          <a:p>
            <a:endParaRPr lang="fr-FR" sz="1350"/>
          </a:p>
        </p:txBody>
      </p:sp>
      <p:sp>
        <p:nvSpPr>
          <p:cNvPr id="8" name="ZoneTexte 7"/>
          <p:cNvSpPr txBox="1"/>
          <p:nvPr/>
        </p:nvSpPr>
        <p:spPr bwMode="auto">
          <a:xfrm>
            <a:off x="316377" y="129983"/>
            <a:ext cx="8422317" cy="461665"/>
          </a:xfrm>
          <a:prstGeom prst="rect">
            <a:avLst/>
          </a:prstGeom>
          <a:noFill/>
        </p:spPr>
        <p:txBody>
          <a:bodyPr wrap="square" rtlCol="0">
            <a:spAutoFit/>
          </a:bodyPr>
          <a:lstStyle/>
          <a:p>
            <a:pPr algn="just">
              <a:defRPr/>
            </a:pPr>
            <a:r>
              <a:rPr lang="fr-FR" sz="2400" dirty="0" smtClean="0">
                <a:solidFill>
                  <a:srgbClr val="223A7D"/>
                </a:solidFill>
                <a:latin typeface="Arial Black"/>
              </a:rPr>
              <a:t>Professionnalisation des élèves  </a:t>
            </a:r>
            <a:endParaRPr lang="fr-FR" sz="2400" dirty="0">
              <a:solidFill>
                <a:srgbClr val="223A7D"/>
              </a:solidFill>
              <a:latin typeface="Arial Black"/>
            </a:endParaRPr>
          </a:p>
        </p:txBody>
      </p:sp>
      <p:sp>
        <p:nvSpPr>
          <p:cNvPr id="10" name="ZoneTexte 9"/>
          <p:cNvSpPr txBox="1"/>
          <p:nvPr/>
        </p:nvSpPr>
        <p:spPr bwMode="auto">
          <a:xfrm>
            <a:off x="1691680" y="391612"/>
            <a:ext cx="7731928" cy="461665"/>
          </a:xfrm>
          <a:prstGeom prst="rect">
            <a:avLst/>
          </a:prstGeom>
          <a:noFill/>
        </p:spPr>
        <p:txBody>
          <a:bodyPr wrap="square" rtlCol="0">
            <a:spAutoFit/>
          </a:bodyPr>
          <a:lstStyle/>
          <a:p>
            <a:pPr lvl="1"/>
            <a:r>
              <a:rPr lang="fr-FR" sz="2100" b="1" dirty="0" smtClean="0">
                <a:latin typeface="Arial" panose="020B0604020202020204" pitchFamily="34" charset="0"/>
                <a:cs typeface="Arial" panose="020B0604020202020204" pitchFamily="34" charset="0"/>
              </a:rPr>
              <a:t>Participation à des concours </a:t>
            </a:r>
            <a:r>
              <a:rPr lang="fr-FR" sz="2400" dirty="0" smtClean="0">
                <a:latin typeface="Arial" panose="020B0604020202020204" pitchFamily="34" charset="0"/>
                <a:ea typeface="Arial" panose="020B0604020202020204" pitchFamily="34" charset="0"/>
                <a:cs typeface="Arial" panose="020B0604020202020204" pitchFamily="34" charset="0"/>
              </a:rPr>
              <a:t>CGM</a:t>
            </a:r>
            <a:endParaRPr lang="fr-FR" sz="2400"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1938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Espace réservé du numéro de diapositive 9"/>
          <p:cNvSpPr>
            <a:spLocks noGrp="1"/>
          </p:cNvSpPr>
          <p:nvPr>
            <p:ph type="sldNum" sz="quarter" idx="4294967295"/>
          </p:nvPr>
        </p:nvSpPr>
        <p:spPr bwMode="auto">
          <a:xfrm>
            <a:off x="8559512" y="4767232"/>
            <a:ext cx="376671" cy="273844"/>
          </a:xfrm>
          <a:prstGeom prst="rect">
            <a:avLst/>
          </a:prstGeom>
        </p:spPr>
        <p:txBody>
          <a:bodyPr/>
          <a:lstStyle/>
          <a:p>
            <a:pPr algn="ctr">
              <a:defRPr/>
            </a:pPr>
            <a:fld id="{1CC5B465-768F-472B-948C-8202AA102334}" type="slidenum">
              <a:rPr lang="fr-FR" sz="1350"/>
              <a:t>23</a:t>
            </a:fld>
            <a:endParaRPr lang="fr-FR" sz="1350"/>
          </a:p>
        </p:txBody>
      </p:sp>
      <p:sp>
        <p:nvSpPr>
          <p:cNvPr id="3" name="Rectangle 2"/>
          <p:cNvSpPr/>
          <p:nvPr/>
        </p:nvSpPr>
        <p:spPr bwMode="auto">
          <a:xfrm>
            <a:off x="272460" y="962812"/>
            <a:ext cx="8086412" cy="3277820"/>
          </a:xfrm>
          <a:prstGeom prst="rect">
            <a:avLst/>
          </a:prstGeom>
        </p:spPr>
        <p:txBody>
          <a:bodyPr wrap="square">
            <a:spAutoFit/>
          </a:bodyPr>
          <a:lstStyle/>
          <a:p>
            <a:pPr algn="just">
              <a:defRPr/>
            </a:pPr>
            <a:r>
              <a:rPr lang="fr-FR" b="1" dirty="0">
                <a:latin typeface="Arial"/>
                <a:ea typeface="Calibri"/>
                <a:cs typeface="Times New Roman"/>
              </a:rPr>
              <a:t>Objectifs : distinguer les meilleurs élèves ou apprentis et valoriser leurs travaux. </a:t>
            </a:r>
            <a:endParaRPr sz="1350" dirty="0"/>
          </a:p>
          <a:p>
            <a:pPr algn="just">
              <a:defRPr/>
            </a:pPr>
            <a:endParaRPr lang="fr-FR" b="1" dirty="0">
              <a:latin typeface="Arial"/>
              <a:ea typeface="Calibri"/>
              <a:cs typeface="Times New Roman"/>
            </a:endParaRPr>
          </a:p>
          <a:p>
            <a:pPr algn="just">
              <a:defRPr/>
            </a:pPr>
            <a:r>
              <a:rPr lang="fr-FR" b="1" dirty="0">
                <a:latin typeface="Arial"/>
                <a:ea typeface="Calibri"/>
                <a:cs typeface="Times New Roman"/>
              </a:rPr>
              <a:t>Candidats : </a:t>
            </a:r>
            <a:r>
              <a:rPr lang="fr-FR" dirty="0">
                <a:latin typeface="Arial"/>
                <a:ea typeface="Calibri"/>
                <a:cs typeface="Times New Roman"/>
              </a:rPr>
              <a:t>jeunes de 29</a:t>
            </a:r>
            <a:r>
              <a:rPr lang="fr-FR" dirty="0">
                <a:solidFill>
                  <a:srgbClr val="FF0000"/>
                </a:solidFill>
                <a:latin typeface="Arial"/>
                <a:ea typeface="Calibri"/>
                <a:cs typeface="Times New Roman"/>
              </a:rPr>
              <a:t> </a:t>
            </a:r>
            <a:r>
              <a:rPr lang="fr-FR" dirty="0">
                <a:latin typeface="Arial"/>
                <a:ea typeface="Calibri"/>
                <a:cs typeface="Times New Roman"/>
              </a:rPr>
              <a:t>ans maximum, en formation en classe de </a:t>
            </a:r>
            <a:r>
              <a:rPr lang="fr-FR" b="1" dirty="0">
                <a:latin typeface="Arial"/>
                <a:ea typeface="Calibri"/>
                <a:cs typeface="Times New Roman"/>
              </a:rPr>
              <a:t>terminale Baccalauréat professionnel </a:t>
            </a:r>
            <a:r>
              <a:rPr lang="fr-FR" b="1" dirty="0" smtClean="0">
                <a:latin typeface="Arial"/>
                <a:ea typeface="Calibri"/>
                <a:cs typeface="Times New Roman"/>
              </a:rPr>
              <a:t>Esthétique cosmétique parfumerie,</a:t>
            </a:r>
            <a:r>
              <a:rPr lang="fr-FR" dirty="0" smtClean="0">
                <a:latin typeface="Arial"/>
                <a:ea typeface="Calibri"/>
                <a:cs typeface="Times New Roman"/>
              </a:rPr>
              <a:t> </a:t>
            </a:r>
            <a:r>
              <a:rPr lang="fr-FR" dirty="0">
                <a:latin typeface="Arial"/>
                <a:ea typeface="Calibri"/>
                <a:cs typeface="Times New Roman"/>
              </a:rPr>
              <a:t>de </a:t>
            </a:r>
            <a:r>
              <a:rPr lang="fr-FR" b="1" dirty="0">
                <a:latin typeface="Arial"/>
                <a:ea typeface="Calibri"/>
                <a:cs typeface="Times New Roman"/>
              </a:rPr>
              <a:t>lycées professionnels publics </a:t>
            </a:r>
            <a:r>
              <a:rPr lang="fr-FR" dirty="0">
                <a:latin typeface="Arial"/>
                <a:ea typeface="Calibri"/>
                <a:cs typeface="Times New Roman"/>
              </a:rPr>
              <a:t>ou </a:t>
            </a:r>
            <a:r>
              <a:rPr lang="fr-FR" b="1" dirty="0">
                <a:latin typeface="Arial"/>
                <a:ea typeface="Calibri"/>
                <a:cs typeface="Times New Roman"/>
              </a:rPr>
              <a:t>privés sous contrat</a:t>
            </a:r>
            <a:r>
              <a:rPr lang="fr-FR" dirty="0">
                <a:latin typeface="Arial"/>
                <a:ea typeface="Calibri"/>
                <a:cs typeface="Times New Roman"/>
              </a:rPr>
              <a:t>, ou </a:t>
            </a:r>
            <a:r>
              <a:rPr lang="fr-FR" b="1" dirty="0">
                <a:latin typeface="Arial"/>
                <a:ea typeface="Calibri"/>
                <a:cs typeface="Times New Roman"/>
              </a:rPr>
              <a:t>centre de formation d’apprentis </a:t>
            </a:r>
            <a:r>
              <a:rPr lang="fr-FR" dirty="0">
                <a:latin typeface="Arial"/>
                <a:ea typeface="Calibri"/>
                <a:cs typeface="Times New Roman"/>
              </a:rPr>
              <a:t>(habilité ou pas au CCF).</a:t>
            </a:r>
            <a:endParaRPr sz="1350" dirty="0"/>
          </a:p>
          <a:p>
            <a:pPr>
              <a:lnSpc>
                <a:spcPct val="150000"/>
              </a:lnSpc>
              <a:defRPr/>
            </a:pPr>
            <a:endParaRPr lang="fr-FR" b="1" dirty="0">
              <a:latin typeface="Arial"/>
              <a:ea typeface="Calibri"/>
              <a:cs typeface="Times New Roman"/>
            </a:endParaRPr>
          </a:p>
          <a:p>
            <a:pPr algn="just">
              <a:defRPr/>
            </a:pPr>
            <a:r>
              <a:rPr lang="fr-FR" b="1" dirty="0">
                <a:latin typeface="Arial"/>
                <a:ea typeface="Calibri"/>
                <a:cs typeface="Times New Roman"/>
              </a:rPr>
              <a:t>Il évalue les candidats sur des sujets conformes aux programmes officiels, mais dans le cadre d’épreuves plus </a:t>
            </a:r>
            <a:r>
              <a:rPr lang="fr-FR" b="1" dirty="0">
                <a:solidFill>
                  <a:srgbClr val="387965"/>
                </a:solidFill>
                <a:latin typeface="Arial"/>
                <a:ea typeface="Calibri"/>
                <a:cs typeface="Times New Roman"/>
              </a:rPr>
              <a:t>exigeantes</a:t>
            </a:r>
            <a:r>
              <a:rPr lang="fr-FR" b="1" dirty="0">
                <a:latin typeface="Arial"/>
                <a:ea typeface="Calibri"/>
                <a:cs typeface="Times New Roman"/>
              </a:rPr>
              <a:t> et plus </a:t>
            </a:r>
            <a:r>
              <a:rPr lang="fr-FR" b="1" dirty="0">
                <a:solidFill>
                  <a:srgbClr val="387965"/>
                </a:solidFill>
                <a:latin typeface="Arial"/>
                <a:ea typeface="Calibri"/>
                <a:cs typeface="Times New Roman"/>
              </a:rPr>
              <a:t>longues</a:t>
            </a:r>
            <a:r>
              <a:rPr lang="fr-FR" b="1" dirty="0">
                <a:latin typeface="Arial"/>
                <a:ea typeface="Calibri"/>
                <a:cs typeface="Times New Roman"/>
              </a:rPr>
              <a:t> que celles du baccalauréat. </a:t>
            </a:r>
            <a:endParaRPr lang="fr-FR" dirty="0">
              <a:latin typeface="Arial"/>
              <a:ea typeface="Calibri"/>
              <a:cs typeface="Times New Roman"/>
            </a:endParaRPr>
          </a:p>
        </p:txBody>
      </p:sp>
      <p:sp>
        <p:nvSpPr>
          <p:cNvPr id="7" name="Explosion 2 2"/>
          <p:cNvSpPr/>
          <p:nvPr/>
        </p:nvSpPr>
        <p:spPr bwMode="auto">
          <a:xfrm>
            <a:off x="5934695" y="3804893"/>
            <a:ext cx="3001488" cy="1392447"/>
          </a:xfrm>
          <a:prstGeom prst="irregularSeal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sz="1500" b="1" dirty="0">
                <a:solidFill>
                  <a:srgbClr val="387965"/>
                </a:solidFill>
              </a:rPr>
              <a:t>5 candidats maximum par établissement</a:t>
            </a:r>
            <a:endParaRPr sz="1350" dirty="0"/>
          </a:p>
        </p:txBody>
      </p:sp>
      <p:pic>
        <p:nvPicPr>
          <p:cNvPr id="10" name="Image 9"/>
          <p:cNvPicPr>
            <a:picLocks noChangeAspect="1"/>
          </p:cNvPicPr>
          <p:nvPr/>
        </p:nvPicPr>
        <p:blipFill>
          <a:blip r:embed="rId3">
            <a:duotone>
              <a:schemeClr val="accent5">
                <a:shade val="45000"/>
                <a:satMod val="135000"/>
              </a:schemeClr>
              <a:prstClr val="white"/>
            </a:duotone>
          </a:blip>
          <a:stretch/>
        </p:blipFill>
        <p:spPr bwMode="auto">
          <a:xfrm>
            <a:off x="8056198" y="95428"/>
            <a:ext cx="867384" cy="867384"/>
          </a:xfrm>
          <a:prstGeom prst="rect">
            <a:avLst/>
          </a:prstGeom>
        </p:spPr>
      </p:pic>
      <p:sp>
        <p:nvSpPr>
          <p:cNvPr id="2" name="ZoneTexte 1"/>
          <p:cNvSpPr txBox="1"/>
          <p:nvPr/>
        </p:nvSpPr>
        <p:spPr bwMode="auto">
          <a:xfrm>
            <a:off x="1595748" y="188643"/>
            <a:ext cx="5839691" cy="704039"/>
          </a:xfrm>
          <a:prstGeom prst="rect">
            <a:avLst/>
          </a:prstGeom>
          <a:noFill/>
        </p:spPr>
        <p:txBody>
          <a:bodyPr wrap="square" rtlCol="0">
            <a:spAutoFit/>
          </a:bodyPr>
          <a:lstStyle/>
          <a:p>
            <a:pPr algn="ctr">
              <a:defRPr/>
            </a:pPr>
            <a:r>
              <a:rPr lang="fr-FR" sz="1875" dirty="0">
                <a:solidFill>
                  <a:srgbClr val="223A7D"/>
                </a:solidFill>
                <a:latin typeface="Arial Black"/>
              </a:rPr>
              <a:t>Le concours général des métiers - </a:t>
            </a:r>
          </a:p>
          <a:p>
            <a:pPr algn="ctr">
              <a:defRPr/>
            </a:pPr>
            <a:r>
              <a:rPr lang="fr-FR" sz="1875" dirty="0">
                <a:solidFill>
                  <a:srgbClr val="223A7D"/>
                </a:solidFill>
                <a:latin typeface="Arial Black"/>
              </a:rPr>
              <a:t> </a:t>
            </a:r>
            <a:r>
              <a:rPr lang="fr-FR" sz="2100" dirty="0">
                <a:solidFill>
                  <a:srgbClr val="223A7D"/>
                </a:solidFill>
                <a:latin typeface="Arial Black"/>
              </a:rPr>
              <a:t>Objectifs, profil des candidats </a:t>
            </a:r>
            <a:endParaRPr sz="1350" dirty="0"/>
          </a:p>
        </p:txBody>
      </p:sp>
    </p:spTree>
    <p:extLst>
      <p:ext uri="{BB962C8B-B14F-4D97-AF65-F5344CB8AC3E}">
        <p14:creationId xmlns:p14="http://schemas.microsoft.com/office/powerpoint/2010/main" val="14639758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Espace réservé du numéro de diapositive 9"/>
          <p:cNvSpPr>
            <a:spLocks noGrp="1"/>
          </p:cNvSpPr>
          <p:nvPr>
            <p:ph type="sldNum" sz="quarter" idx="4294967295"/>
          </p:nvPr>
        </p:nvSpPr>
        <p:spPr bwMode="auto">
          <a:xfrm>
            <a:off x="8559512" y="4767232"/>
            <a:ext cx="376671" cy="273844"/>
          </a:xfrm>
          <a:prstGeom prst="rect">
            <a:avLst/>
          </a:prstGeom>
        </p:spPr>
        <p:txBody>
          <a:bodyPr/>
          <a:lstStyle/>
          <a:p>
            <a:pPr algn="ctr">
              <a:defRPr/>
            </a:pPr>
            <a:fld id="{1CC5B465-768F-472B-948C-8202AA102334}" type="slidenum">
              <a:rPr lang="fr-FR" sz="1350"/>
              <a:t>24</a:t>
            </a:fld>
            <a:endParaRPr lang="fr-FR" sz="1350"/>
          </a:p>
        </p:txBody>
      </p:sp>
      <p:sp>
        <p:nvSpPr>
          <p:cNvPr id="3" name="Rectangle 2"/>
          <p:cNvSpPr/>
          <p:nvPr/>
        </p:nvSpPr>
        <p:spPr bwMode="auto">
          <a:xfrm>
            <a:off x="396718" y="1232327"/>
            <a:ext cx="8310984" cy="2862322"/>
          </a:xfrm>
          <a:prstGeom prst="rect">
            <a:avLst/>
          </a:prstGeom>
        </p:spPr>
        <p:txBody>
          <a:bodyPr wrap="square">
            <a:spAutoFit/>
          </a:bodyPr>
          <a:lstStyle/>
          <a:p>
            <a:pPr marL="257175" indent="-257175">
              <a:lnSpc>
                <a:spcPct val="150000"/>
              </a:lnSpc>
              <a:buFontTx/>
              <a:buChar char="-"/>
              <a:defRPr/>
            </a:pPr>
            <a:r>
              <a:rPr lang="fr-FR" b="1" dirty="0">
                <a:latin typeface="Arial"/>
                <a:ea typeface="Calibri"/>
                <a:cs typeface="Times New Roman"/>
              </a:rPr>
              <a:t>Admissibilité</a:t>
            </a:r>
            <a:r>
              <a:rPr lang="fr-FR" dirty="0">
                <a:latin typeface="Arial"/>
                <a:ea typeface="Calibri"/>
                <a:cs typeface="Times New Roman"/>
              </a:rPr>
              <a:t> : Epreuve écrite de 4 heures  (dans chaque académie)</a:t>
            </a:r>
            <a:endParaRPr sz="1350" dirty="0"/>
          </a:p>
          <a:p>
            <a:pPr marL="257175" indent="-257175">
              <a:lnSpc>
                <a:spcPct val="150000"/>
              </a:lnSpc>
              <a:buFontTx/>
              <a:buChar char="-"/>
              <a:defRPr/>
            </a:pPr>
            <a:r>
              <a:rPr lang="fr-FR" b="1" dirty="0">
                <a:latin typeface="Arial"/>
                <a:ea typeface="Calibri"/>
                <a:cs typeface="Times New Roman"/>
              </a:rPr>
              <a:t>Admission</a:t>
            </a:r>
            <a:r>
              <a:rPr lang="fr-FR" dirty="0">
                <a:latin typeface="Arial"/>
                <a:ea typeface="Calibri"/>
                <a:cs typeface="Times New Roman"/>
              </a:rPr>
              <a:t> : Epreuve pratique puis orale de 4 heures 30   </a:t>
            </a:r>
            <a:endParaRPr sz="1350" dirty="0"/>
          </a:p>
          <a:p>
            <a:pPr algn="just">
              <a:lnSpc>
                <a:spcPct val="150000"/>
              </a:lnSpc>
              <a:defRPr/>
            </a:pPr>
            <a:r>
              <a:rPr lang="fr-FR" dirty="0">
                <a:latin typeface="Arial"/>
                <a:ea typeface="Calibri"/>
                <a:cs typeface="Times New Roman"/>
              </a:rPr>
              <a:t>	</a:t>
            </a:r>
            <a:r>
              <a:rPr lang="fr-FR" sz="1500" dirty="0">
                <a:latin typeface="Arial"/>
                <a:ea typeface="Calibri"/>
                <a:cs typeface="Times New Roman"/>
              </a:rPr>
              <a:t>(2026 : académique de </a:t>
            </a:r>
            <a:r>
              <a:rPr lang="fr-FR" sz="1500" dirty="0" smtClean="0">
                <a:latin typeface="Arial"/>
                <a:ea typeface="Calibri"/>
                <a:cs typeface="Times New Roman"/>
              </a:rPr>
              <a:t>Lyon – LP 1</a:t>
            </a:r>
            <a:r>
              <a:rPr lang="fr-FR" sz="1500" baseline="30000" dirty="0" smtClean="0">
                <a:latin typeface="Arial"/>
                <a:ea typeface="Calibri"/>
                <a:cs typeface="Times New Roman"/>
              </a:rPr>
              <a:t>er</a:t>
            </a:r>
            <a:r>
              <a:rPr lang="fr-FR" sz="1500" dirty="0" smtClean="0">
                <a:latin typeface="Arial"/>
                <a:ea typeface="Calibri"/>
                <a:cs typeface="Times New Roman"/>
              </a:rPr>
              <a:t> Film)</a:t>
            </a:r>
            <a:endParaRPr sz="1350" dirty="0"/>
          </a:p>
          <a:p>
            <a:pPr algn="just">
              <a:lnSpc>
                <a:spcPct val="150000"/>
              </a:lnSpc>
              <a:defRPr/>
            </a:pPr>
            <a:endParaRPr lang="fr-FR" sz="1500" dirty="0">
              <a:latin typeface="Arial"/>
              <a:ea typeface="Calibri"/>
              <a:cs typeface="Times New Roman"/>
            </a:endParaRPr>
          </a:p>
          <a:p>
            <a:pPr algn="ctr">
              <a:lnSpc>
                <a:spcPct val="150000"/>
              </a:lnSpc>
              <a:defRPr/>
            </a:pPr>
            <a:r>
              <a:rPr lang="fr-FR" sz="1500" b="1" dirty="0">
                <a:solidFill>
                  <a:srgbClr val="FF0000"/>
                </a:solidFill>
                <a:latin typeface="Arial"/>
                <a:ea typeface="Calibri"/>
                <a:cs typeface="Times New Roman"/>
              </a:rPr>
              <a:t>Déplacement des candidats et modèles à la charge de l’établissement de formation.</a:t>
            </a:r>
          </a:p>
          <a:p>
            <a:pPr algn="ctr">
              <a:lnSpc>
                <a:spcPct val="150000"/>
              </a:lnSpc>
              <a:defRPr/>
            </a:pPr>
            <a:r>
              <a:rPr lang="fr-FR" sz="1500" b="1" dirty="0">
                <a:solidFill>
                  <a:srgbClr val="FF0000"/>
                </a:solidFill>
                <a:latin typeface="Arial"/>
                <a:ea typeface="Calibri"/>
                <a:cs typeface="Times New Roman"/>
              </a:rPr>
              <a:t>Matériel à la charge du candidat (ou du centre de formation)</a:t>
            </a:r>
            <a:endParaRPr lang="fr-FR" sz="2100" b="1" dirty="0">
              <a:solidFill>
                <a:srgbClr val="FF0000"/>
              </a:solidFill>
              <a:latin typeface="Arial"/>
              <a:ea typeface="Calibri"/>
              <a:cs typeface="Times New Roman"/>
            </a:endParaRPr>
          </a:p>
          <a:p>
            <a:pPr>
              <a:lnSpc>
                <a:spcPct val="150000"/>
              </a:lnSpc>
              <a:defRPr/>
            </a:pPr>
            <a:endParaRPr lang="fr-FR" sz="2100" dirty="0"/>
          </a:p>
        </p:txBody>
      </p:sp>
      <p:sp>
        <p:nvSpPr>
          <p:cNvPr id="10" name="Explosion 2 9"/>
          <p:cNvSpPr/>
          <p:nvPr/>
        </p:nvSpPr>
        <p:spPr bwMode="auto">
          <a:xfrm rot="21402396">
            <a:off x="5642234" y="3574252"/>
            <a:ext cx="3062333" cy="1379999"/>
          </a:xfrm>
          <a:prstGeom prst="irregularSeal2">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b="1">
                <a:solidFill>
                  <a:srgbClr val="387965"/>
                </a:solidFill>
              </a:rPr>
              <a:t>8 candidats admissibles</a:t>
            </a:r>
            <a:endParaRPr sz="1350"/>
          </a:p>
        </p:txBody>
      </p:sp>
      <p:pic>
        <p:nvPicPr>
          <p:cNvPr id="12" name="Image 11"/>
          <p:cNvPicPr>
            <a:picLocks noChangeAspect="1"/>
          </p:cNvPicPr>
          <p:nvPr/>
        </p:nvPicPr>
        <p:blipFill>
          <a:blip r:embed="rId3">
            <a:duotone>
              <a:schemeClr val="accent5">
                <a:shade val="45000"/>
                <a:satMod val="135000"/>
              </a:schemeClr>
              <a:prstClr val="white"/>
            </a:duotone>
          </a:blip>
          <a:stretch/>
        </p:blipFill>
        <p:spPr bwMode="auto">
          <a:xfrm>
            <a:off x="8278751" y="241297"/>
            <a:ext cx="561521" cy="561521"/>
          </a:xfrm>
          <a:prstGeom prst="rect">
            <a:avLst/>
          </a:prstGeom>
        </p:spPr>
      </p:pic>
      <p:sp>
        <p:nvSpPr>
          <p:cNvPr id="11" name="ZoneTexte 10"/>
          <p:cNvSpPr txBox="1"/>
          <p:nvPr/>
        </p:nvSpPr>
        <p:spPr bwMode="auto">
          <a:xfrm>
            <a:off x="1363906" y="126387"/>
            <a:ext cx="5839691" cy="704039"/>
          </a:xfrm>
          <a:prstGeom prst="rect">
            <a:avLst/>
          </a:prstGeom>
          <a:noFill/>
        </p:spPr>
        <p:txBody>
          <a:bodyPr wrap="square" rtlCol="0">
            <a:spAutoFit/>
          </a:bodyPr>
          <a:lstStyle/>
          <a:p>
            <a:pPr algn="ctr">
              <a:defRPr/>
            </a:pPr>
            <a:r>
              <a:rPr lang="fr-FR" sz="1875" dirty="0">
                <a:solidFill>
                  <a:srgbClr val="223A7D"/>
                </a:solidFill>
                <a:latin typeface="Arial Black"/>
              </a:rPr>
              <a:t>Le concours général des métiers -  </a:t>
            </a:r>
          </a:p>
          <a:p>
            <a:pPr algn="ctr">
              <a:defRPr/>
            </a:pPr>
            <a:r>
              <a:rPr lang="fr-FR" sz="1875" dirty="0">
                <a:solidFill>
                  <a:srgbClr val="223A7D"/>
                </a:solidFill>
                <a:latin typeface="Arial Black"/>
              </a:rPr>
              <a:t> </a:t>
            </a:r>
            <a:r>
              <a:rPr lang="fr-FR" sz="2100" dirty="0">
                <a:solidFill>
                  <a:srgbClr val="223A7D"/>
                </a:solidFill>
                <a:latin typeface="Arial Black"/>
              </a:rPr>
              <a:t>Les épreuves</a:t>
            </a:r>
            <a:endParaRPr sz="1350" dirty="0"/>
          </a:p>
        </p:txBody>
      </p:sp>
    </p:spTree>
    <p:extLst>
      <p:ext uri="{BB962C8B-B14F-4D97-AF65-F5344CB8AC3E}">
        <p14:creationId xmlns:p14="http://schemas.microsoft.com/office/powerpoint/2010/main" val="36212509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Espace réservé du numéro de diapositive 9"/>
          <p:cNvSpPr>
            <a:spLocks noGrp="1"/>
          </p:cNvSpPr>
          <p:nvPr>
            <p:ph type="sldNum" sz="quarter" idx="4294967295"/>
          </p:nvPr>
        </p:nvSpPr>
        <p:spPr bwMode="auto">
          <a:xfrm>
            <a:off x="8559512" y="4767232"/>
            <a:ext cx="376671" cy="273844"/>
          </a:xfrm>
          <a:prstGeom prst="rect">
            <a:avLst/>
          </a:prstGeom>
        </p:spPr>
        <p:txBody>
          <a:bodyPr/>
          <a:lstStyle/>
          <a:p>
            <a:pPr algn="ctr">
              <a:defRPr/>
            </a:pPr>
            <a:fld id="{1CC5B465-768F-472B-948C-8202AA102334}" type="slidenum">
              <a:rPr lang="fr-FR" sz="1350"/>
              <a:t>25</a:t>
            </a:fld>
            <a:endParaRPr lang="fr-FR" sz="1350"/>
          </a:p>
        </p:txBody>
      </p:sp>
      <p:sp>
        <p:nvSpPr>
          <p:cNvPr id="3" name="Rectangle 2"/>
          <p:cNvSpPr/>
          <p:nvPr/>
        </p:nvSpPr>
        <p:spPr bwMode="auto">
          <a:xfrm>
            <a:off x="436863" y="1489702"/>
            <a:ext cx="8310984" cy="2654573"/>
          </a:xfrm>
          <a:prstGeom prst="rect">
            <a:avLst/>
          </a:prstGeom>
        </p:spPr>
        <p:txBody>
          <a:bodyPr wrap="square">
            <a:spAutoFit/>
          </a:bodyPr>
          <a:lstStyle/>
          <a:p>
            <a:pPr marL="257175" indent="-257175">
              <a:lnSpc>
                <a:spcPct val="150000"/>
              </a:lnSpc>
              <a:buFontTx/>
              <a:buChar char="-"/>
              <a:defRPr/>
            </a:pPr>
            <a:r>
              <a:rPr lang="fr-FR" b="1" dirty="0">
                <a:latin typeface="Arial"/>
                <a:ea typeface="Calibri"/>
                <a:cs typeface="Times New Roman"/>
              </a:rPr>
              <a:t>Inscriptions</a:t>
            </a:r>
            <a:r>
              <a:rPr lang="fr-FR" dirty="0">
                <a:latin typeface="Arial"/>
                <a:ea typeface="Calibri"/>
                <a:cs typeface="Times New Roman"/>
              </a:rPr>
              <a:t> : novembre, décembre via </a:t>
            </a:r>
            <a:r>
              <a:rPr lang="fr-FR" b="1" dirty="0">
                <a:latin typeface="Arial"/>
                <a:ea typeface="Calibri"/>
                <a:cs typeface="Times New Roman"/>
              </a:rPr>
              <a:t>Cyclades</a:t>
            </a:r>
            <a:r>
              <a:rPr lang="fr-FR" dirty="0">
                <a:latin typeface="Arial"/>
                <a:ea typeface="Calibri"/>
                <a:cs typeface="Times New Roman"/>
              </a:rPr>
              <a:t> dans chaque établissement de formation</a:t>
            </a:r>
          </a:p>
          <a:p>
            <a:pPr marL="257175" indent="-257175">
              <a:lnSpc>
                <a:spcPct val="150000"/>
              </a:lnSpc>
              <a:buFontTx/>
              <a:buChar char="-"/>
              <a:defRPr/>
            </a:pPr>
            <a:r>
              <a:rPr lang="fr-FR" b="1" dirty="0">
                <a:latin typeface="Arial"/>
                <a:cs typeface="Times New Roman"/>
              </a:rPr>
              <a:t>Admissibilité = </a:t>
            </a:r>
            <a:r>
              <a:rPr lang="fr-FR" dirty="0">
                <a:latin typeface="Arial"/>
                <a:cs typeface="Times New Roman"/>
              </a:rPr>
              <a:t>Epreuve écrite : mars</a:t>
            </a:r>
            <a:endParaRPr sz="1350" b="1" dirty="0"/>
          </a:p>
          <a:p>
            <a:pPr marL="257175" indent="-257175">
              <a:lnSpc>
                <a:spcPct val="150000"/>
              </a:lnSpc>
              <a:buFontTx/>
              <a:buChar char="-"/>
              <a:defRPr/>
            </a:pPr>
            <a:r>
              <a:rPr lang="fr-FR" b="1" dirty="0">
                <a:latin typeface="Arial"/>
                <a:ea typeface="Calibri"/>
                <a:cs typeface="Times New Roman"/>
              </a:rPr>
              <a:t>Admission =</a:t>
            </a:r>
            <a:r>
              <a:rPr lang="fr-FR" dirty="0">
                <a:latin typeface="Arial"/>
                <a:ea typeface="Calibri"/>
                <a:cs typeface="Times New Roman"/>
              </a:rPr>
              <a:t> Epreuve pratique : mai, juin</a:t>
            </a:r>
          </a:p>
          <a:p>
            <a:pPr marL="257175" indent="-257175">
              <a:lnSpc>
                <a:spcPct val="150000"/>
              </a:lnSpc>
              <a:buFontTx/>
              <a:buChar char="-"/>
              <a:defRPr/>
            </a:pPr>
            <a:r>
              <a:rPr lang="fr-FR" b="1" dirty="0">
                <a:latin typeface="Arial"/>
                <a:ea typeface="Calibri"/>
                <a:cs typeface="Times New Roman"/>
              </a:rPr>
              <a:t>Remise des prix =</a:t>
            </a:r>
            <a:r>
              <a:rPr lang="fr-FR" dirty="0">
                <a:latin typeface="Arial"/>
                <a:ea typeface="Calibri"/>
                <a:cs typeface="Times New Roman"/>
              </a:rPr>
              <a:t> En Sorbonne par le ministre de l’éducation nationale</a:t>
            </a:r>
            <a:endParaRPr lang="fr-FR" b="1" dirty="0">
              <a:latin typeface="Arial"/>
              <a:ea typeface="Calibri"/>
              <a:cs typeface="Times New Roman"/>
            </a:endParaRPr>
          </a:p>
          <a:p>
            <a:pPr>
              <a:lnSpc>
                <a:spcPct val="150000"/>
              </a:lnSpc>
              <a:defRPr/>
            </a:pPr>
            <a:endParaRPr lang="fr-FR" sz="2100" dirty="0"/>
          </a:p>
        </p:txBody>
      </p:sp>
      <p:sp>
        <p:nvSpPr>
          <p:cNvPr id="11" name="ZoneTexte 10"/>
          <p:cNvSpPr txBox="1"/>
          <p:nvPr/>
        </p:nvSpPr>
        <p:spPr bwMode="auto">
          <a:xfrm>
            <a:off x="1463462" y="162707"/>
            <a:ext cx="5839691" cy="704039"/>
          </a:xfrm>
          <a:prstGeom prst="rect">
            <a:avLst/>
          </a:prstGeom>
          <a:noFill/>
        </p:spPr>
        <p:txBody>
          <a:bodyPr wrap="square" rtlCol="0">
            <a:spAutoFit/>
          </a:bodyPr>
          <a:lstStyle/>
          <a:p>
            <a:pPr algn="ctr">
              <a:defRPr/>
            </a:pPr>
            <a:r>
              <a:rPr lang="fr-FR" sz="1875" dirty="0">
                <a:solidFill>
                  <a:srgbClr val="223A7D"/>
                </a:solidFill>
                <a:latin typeface="Arial Black"/>
              </a:rPr>
              <a:t>Le concours général des métiers -  </a:t>
            </a:r>
          </a:p>
          <a:p>
            <a:pPr algn="ctr">
              <a:defRPr/>
            </a:pPr>
            <a:r>
              <a:rPr lang="fr-FR" sz="1875" dirty="0">
                <a:solidFill>
                  <a:srgbClr val="223A7D"/>
                </a:solidFill>
                <a:latin typeface="Arial Black"/>
              </a:rPr>
              <a:t> </a:t>
            </a:r>
            <a:r>
              <a:rPr lang="fr-FR" sz="2100" dirty="0">
                <a:solidFill>
                  <a:srgbClr val="223A7D"/>
                </a:solidFill>
                <a:latin typeface="Arial Black"/>
              </a:rPr>
              <a:t>Le calendrier</a:t>
            </a:r>
            <a:endParaRPr sz="1350" dirty="0"/>
          </a:p>
        </p:txBody>
      </p:sp>
      <p:pic>
        <p:nvPicPr>
          <p:cNvPr id="13" name="Image 12"/>
          <p:cNvPicPr>
            <a:picLocks noChangeAspect="1"/>
          </p:cNvPicPr>
          <p:nvPr/>
        </p:nvPicPr>
        <p:blipFill>
          <a:blip r:embed="rId3">
            <a:duotone>
              <a:schemeClr val="accent5">
                <a:shade val="45000"/>
                <a:satMod val="135000"/>
              </a:schemeClr>
              <a:prstClr val="white"/>
            </a:duotone>
          </a:blip>
          <a:stretch/>
        </p:blipFill>
        <p:spPr bwMode="auto">
          <a:xfrm>
            <a:off x="8255355" y="162707"/>
            <a:ext cx="608314" cy="608314"/>
          </a:xfrm>
          <a:prstGeom prst="rect">
            <a:avLst/>
          </a:prstGeom>
        </p:spPr>
      </p:pic>
    </p:spTree>
    <p:extLst>
      <p:ext uri="{BB962C8B-B14F-4D97-AF65-F5344CB8AC3E}">
        <p14:creationId xmlns:p14="http://schemas.microsoft.com/office/powerpoint/2010/main" val="4764744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8" name="Espace réservé du numéro de diapositive 9"/>
          <p:cNvSpPr>
            <a:spLocks noGrp="1"/>
          </p:cNvSpPr>
          <p:nvPr>
            <p:ph type="sldNum" sz="quarter" idx="4294967295"/>
          </p:nvPr>
        </p:nvSpPr>
        <p:spPr bwMode="auto">
          <a:xfrm>
            <a:off x="8559512" y="4767232"/>
            <a:ext cx="376671" cy="273844"/>
          </a:xfrm>
          <a:prstGeom prst="rect">
            <a:avLst/>
          </a:prstGeom>
        </p:spPr>
        <p:txBody>
          <a:bodyPr/>
          <a:lstStyle/>
          <a:p>
            <a:pPr algn="ctr">
              <a:defRPr/>
            </a:pPr>
            <a:fld id="{1CC5B465-768F-472B-948C-8202AA102334}" type="slidenum">
              <a:rPr lang="fr-FR" sz="1350"/>
              <a:t>26</a:t>
            </a:fld>
            <a:endParaRPr lang="fr-FR" sz="1350"/>
          </a:p>
        </p:txBody>
      </p:sp>
      <p:sp>
        <p:nvSpPr>
          <p:cNvPr id="3" name="Rectangle 2"/>
          <p:cNvSpPr/>
          <p:nvPr/>
        </p:nvSpPr>
        <p:spPr bwMode="auto">
          <a:xfrm>
            <a:off x="436863" y="1489702"/>
            <a:ext cx="8310984" cy="3485570"/>
          </a:xfrm>
          <a:prstGeom prst="rect">
            <a:avLst/>
          </a:prstGeom>
        </p:spPr>
        <p:txBody>
          <a:bodyPr wrap="square">
            <a:spAutoFit/>
          </a:bodyPr>
          <a:lstStyle/>
          <a:p>
            <a:pPr marL="257175" indent="-257175">
              <a:lnSpc>
                <a:spcPct val="150000"/>
              </a:lnSpc>
              <a:buFontTx/>
              <a:buChar char="-"/>
              <a:defRPr/>
            </a:pPr>
            <a:r>
              <a:rPr lang="fr-FR" b="1" dirty="0">
                <a:latin typeface="Arial"/>
                <a:ea typeface="Calibri"/>
                <a:cs typeface="Times New Roman"/>
              </a:rPr>
              <a:t>Admissibilité</a:t>
            </a:r>
            <a:r>
              <a:rPr lang="fr-FR" dirty="0">
                <a:latin typeface="Arial"/>
                <a:ea typeface="Calibri"/>
                <a:cs typeface="Times New Roman"/>
              </a:rPr>
              <a:t> : Epreuve écrite de 4 heures  </a:t>
            </a:r>
          </a:p>
          <a:p>
            <a:pPr>
              <a:lnSpc>
                <a:spcPct val="150000"/>
              </a:lnSpc>
              <a:defRPr/>
            </a:pPr>
            <a:r>
              <a:rPr lang="fr-FR" dirty="0">
                <a:latin typeface="Arial"/>
                <a:ea typeface="Calibri"/>
                <a:cs typeface="Times New Roman"/>
              </a:rPr>
              <a:t>(référentiel du baccalauréat </a:t>
            </a:r>
            <a:r>
              <a:rPr lang="fr-FR" dirty="0" smtClean="0">
                <a:latin typeface="Arial"/>
                <a:ea typeface="Calibri"/>
                <a:cs typeface="Times New Roman"/>
              </a:rPr>
              <a:t>ECP; </a:t>
            </a:r>
            <a:r>
              <a:rPr lang="fr-FR" dirty="0">
                <a:latin typeface="Arial"/>
                <a:ea typeface="Calibri"/>
                <a:cs typeface="Times New Roman"/>
              </a:rPr>
              <a:t>analyse de situations professionnelles moins guidées que dans les épreuves du baccalauréat)</a:t>
            </a:r>
          </a:p>
          <a:p>
            <a:pPr>
              <a:lnSpc>
                <a:spcPct val="150000"/>
              </a:lnSpc>
              <a:defRPr/>
            </a:pPr>
            <a:endParaRPr lang="fr-FR" dirty="0"/>
          </a:p>
          <a:p>
            <a:pPr marL="257175" indent="-257175">
              <a:lnSpc>
                <a:spcPct val="150000"/>
              </a:lnSpc>
              <a:buFontTx/>
              <a:buChar char="-"/>
              <a:defRPr/>
            </a:pPr>
            <a:r>
              <a:rPr lang="fr-FR" b="1" dirty="0">
                <a:latin typeface="Arial"/>
                <a:ea typeface="Calibri"/>
                <a:cs typeface="Times New Roman"/>
              </a:rPr>
              <a:t>Admission</a:t>
            </a:r>
            <a:r>
              <a:rPr lang="fr-FR" dirty="0">
                <a:latin typeface="Arial"/>
                <a:ea typeface="Calibri"/>
                <a:cs typeface="Times New Roman"/>
              </a:rPr>
              <a:t> : Epreuve pratique puis orale de 4 heures 30   </a:t>
            </a:r>
          </a:p>
          <a:p>
            <a:pPr>
              <a:lnSpc>
                <a:spcPct val="150000"/>
              </a:lnSpc>
              <a:defRPr/>
            </a:pPr>
            <a:r>
              <a:rPr lang="fr-FR" dirty="0">
                <a:latin typeface="Arial"/>
                <a:ea typeface="Calibri"/>
                <a:cs typeface="Times New Roman"/>
              </a:rPr>
              <a:t>(référentiel du baccalauréat </a:t>
            </a:r>
            <a:r>
              <a:rPr lang="fr-FR" dirty="0" smtClean="0">
                <a:latin typeface="Arial"/>
                <a:ea typeface="Calibri"/>
                <a:cs typeface="Times New Roman"/>
              </a:rPr>
              <a:t>ECP; </a:t>
            </a:r>
            <a:r>
              <a:rPr lang="fr-FR" dirty="0">
                <a:latin typeface="Arial"/>
                <a:ea typeface="Calibri"/>
                <a:cs typeface="Times New Roman"/>
              </a:rPr>
              <a:t>analyse d’une situation professionnelles, mise en œuvre pratique et justification de sa pratique)</a:t>
            </a:r>
            <a:endParaRPr lang="fr-FR" dirty="0"/>
          </a:p>
          <a:p>
            <a:pPr>
              <a:lnSpc>
                <a:spcPct val="150000"/>
              </a:lnSpc>
              <a:defRPr/>
            </a:pPr>
            <a:endParaRPr lang="fr-FR" sz="2100" dirty="0"/>
          </a:p>
        </p:txBody>
      </p:sp>
      <p:sp>
        <p:nvSpPr>
          <p:cNvPr id="11" name="ZoneTexte 10"/>
          <p:cNvSpPr txBox="1"/>
          <p:nvPr/>
        </p:nvSpPr>
        <p:spPr bwMode="auto">
          <a:xfrm>
            <a:off x="1563013" y="237216"/>
            <a:ext cx="5839691" cy="704039"/>
          </a:xfrm>
          <a:prstGeom prst="rect">
            <a:avLst/>
          </a:prstGeom>
          <a:noFill/>
        </p:spPr>
        <p:txBody>
          <a:bodyPr wrap="square" rtlCol="0">
            <a:spAutoFit/>
          </a:bodyPr>
          <a:lstStyle/>
          <a:p>
            <a:pPr algn="ctr">
              <a:defRPr/>
            </a:pPr>
            <a:r>
              <a:rPr lang="fr-FR" sz="1875" dirty="0">
                <a:solidFill>
                  <a:srgbClr val="223A7D"/>
                </a:solidFill>
                <a:latin typeface="Arial Black"/>
              </a:rPr>
              <a:t>Le concours général des métiers -  </a:t>
            </a:r>
          </a:p>
          <a:p>
            <a:pPr algn="ctr">
              <a:defRPr/>
            </a:pPr>
            <a:r>
              <a:rPr lang="fr-FR" sz="1875" dirty="0">
                <a:solidFill>
                  <a:srgbClr val="223A7D"/>
                </a:solidFill>
                <a:latin typeface="Arial Black"/>
              </a:rPr>
              <a:t> </a:t>
            </a:r>
            <a:r>
              <a:rPr lang="fr-FR" sz="2100" dirty="0">
                <a:solidFill>
                  <a:srgbClr val="223A7D"/>
                </a:solidFill>
                <a:latin typeface="Arial Black"/>
              </a:rPr>
              <a:t>Détail des épreuves</a:t>
            </a:r>
            <a:endParaRPr sz="1350" dirty="0"/>
          </a:p>
        </p:txBody>
      </p:sp>
      <p:pic>
        <p:nvPicPr>
          <p:cNvPr id="7" name="Image 6"/>
          <p:cNvPicPr>
            <a:picLocks noChangeAspect="1"/>
          </p:cNvPicPr>
          <p:nvPr/>
        </p:nvPicPr>
        <p:blipFill>
          <a:blip r:embed="rId3">
            <a:duotone>
              <a:schemeClr val="accent5">
                <a:shade val="45000"/>
                <a:satMod val="135000"/>
              </a:schemeClr>
              <a:prstClr val="white"/>
            </a:duotone>
          </a:blip>
          <a:stretch/>
        </p:blipFill>
        <p:spPr bwMode="auto">
          <a:xfrm>
            <a:off x="8416693" y="95428"/>
            <a:ext cx="519490" cy="483662"/>
          </a:xfrm>
          <a:prstGeom prst="rect">
            <a:avLst/>
          </a:prstGeom>
        </p:spPr>
      </p:pic>
    </p:spTree>
    <p:extLst>
      <p:ext uri="{BB962C8B-B14F-4D97-AF65-F5344CB8AC3E}">
        <p14:creationId xmlns:p14="http://schemas.microsoft.com/office/powerpoint/2010/main" val="2981149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mc:Choice>
    <mc:Fallback xmlns:w="http://schemas.openxmlformats.org/wordprocessingml/2006/main" xmlns:m="http://schemas.openxmlformats.org/officeDocument/2006/math" xmlns="">
      <p:transition advClick="1"/>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830997"/>
          </a:xfrm>
          <a:prstGeom prst="rect">
            <a:avLst/>
          </a:prstGeom>
          <a:noFill/>
        </p:spPr>
        <p:txBody>
          <a:bodyPr wrap="square" rtlCol="0">
            <a:spAutoFit/>
          </a:bodyPr>
          <a:lstStyle/>
          <a:p>
            <a:pPr algn="just">
              <a:defRPr/>
            </a:pPr>
            <a:r>
              <a:rPr lang="fr-FR" sz="2400" dirty="0" smtClean="0">
                <a:solidFill>
                  <a:srgbClr val="223A7D"/>
                </a:solidFill>
                <a:latin typeface="Arial Black"/>
              </a:rPr>
              <a:t>Bilan examens diplômes Esthétique cosmétique parfumerie</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27</a:t>
            </a:fld>
            <a:endParaRPr lang="fr-FR" sz="1350"/>
          </a:p>
        </p:txBody>
      </p:sp>
      <p:pic>
        <p:nvPicPr>
          <p:cNvPr id="7" name="Image 6"/>
          <p:cNvPicPr>
            <a:picLocks noChangeAspect="1"/>
          </p:cNvPicPr>
          <p:nvPr/>
        </p:nvPicPr>
        <p:blipFill>
          <a:blip r:embed="rId2">
            <a:duotone>
              <a:schemeClr val="accent3">
                <a:shade val="45000"/>
                <a:satMod val="135000"/>
              </a:schemeClr>
              <a:prstClr val="white"/>
            </a:duotone>
          </a:blip>
          <a:stretch/>
        </p:blipFill>
        <p:spPr bwMode="auto">
          <a:xfrm>
            <a:off x="8187488" y="141455"/>
            <a:ext cx="748695" cy="748695"/>
          </a:xfrm>
          <a:prstGeom prst="rect">
            <a:avLst/>
          </a:prstGeom>
        </p:spPr>
      </p:pic>
      <p:sp>
        <p:nvSpPr>
          <p:cNvPr id="4" name="Rectangle 3"/>
          <p:cNvSpPr/>
          <p:nvPr/>
        </p:nvSpPr>
        <p:spPr>
          <a:xfrm>
            <a:off x="395536" y="890150"/>
            <a:ext cx="8343158" cy="4998869"/>
          </a:xfrm>
          <a:prstGeom prst="rect">
            <a:avLst/>
          </a:prstGeom>
        </p:spPr>
        <p:txBody>
          <a:bodyPr wrap="square">
            <a:spAutoFit/>
          </a:bodyPr>
          <a:lstStyle/>
          <a:p>
            <a:pPr>
              <a:lnSpc>
                <a:spcPct val="107000"/>
              </a:lnSpc>
              <a:spcAft>
                <a:spcPts val="0"/>
              </a:spcAft>
            </a:pPr>
            <a:r>
              <a:rPr lang="fr-F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BCP écrits  : </a:t>
            </a:r>
            <a:endParaRPr lang="fr-FR" sz="3200" dirty="0">
              <a:latin typeface="Calibri" panose="020F0502020204030204" pitchFamily="34" charset="0"/>
              <a:ea typeface="PMingLiU"/>
              <a:cs typeface="Times New Roman" panose="02020603050405020304" pitchFamily="18" charset="0"/>
            </a:endParaRPr>
          </a:p>
          <a:p>
            <a:pPr>
              <a:lnSpc>
                <a:spcPct val="107000"/>
              </a:lnSpc>
              <a:spcAft>
                <a:spcPts val="0"/>
              </a:spcAft>
            </a:pP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E2    </a:t>
            </a:r>
            <a:r>
              <a:rPr lang="fr-FR"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environ 10,8</a:t>
            </a: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r>
            <a:b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br>
            <a:r>
              <a:rPr lang="fr-F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E31A : </a:t>
            </a:r>
            <a:r>
              <a:rPr lang="fr-FR"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environ 12</a:t>
            </a:r>
            <a:endParaRPr lang="fr-FR" sz="2400" dirty="0">
              <a:latin typeface="Calibri" panose="020F0502020204030204" pitchFamily="34" charset="0"/>
              <a:ea typeface="PMingLiU"/>
              <a:cs typeface="Times New Roman" panose="02020603050405020304" pitchFamily="18" charset="0"/>
            </a:endParaRPr>
          </a:p>
          <a:p>
            <a:pPr>
              <a:lnSpc>
                <a:spcPct val="107000"/>
              </a:lnSpc>
              <a:spcAft>
                <a:spcPts val="0"/>
              </a:spcAft>
            </a:pPr>
            <a:endParaRPr lang="fr-FR" sz="2800" dirty="0" smtClean="0">
              <a:latin typeface="Calibri" panose="020F0502020204030204" pitchFamily="34" charset="0"/>
              <a:ea typeface="PMingLiU"/>
              <a:cs typeface="Times New Roman" panose="02020603050405020304" pitchFamily="18" charset="0"/>
            </a:endParaRPr>
          </a:p>
          <a:p>
            <a:pPr>
              <a:lnSpc>
                <a:spcPct val="107000"/>
              </a:lnSpc>
              <a:spcAft>
                <a:spcPts val="0"/>
              </a:spcAft>
            </a:pPr>
            <a:r>
              <a:rPr lang="fr-FR" sz="2800" dirty="0" smtClean="0">
                <a:latin typeface="Calibri" panose="020F0502020204030204" pitchFamily="34" charset="0"/>
                <a:ea typeface="PMingLiU"/>
                <a:cs typeface="Times New Roman" panose="02020603050405020304" pitchFamily="18" charset="0"/>
              </a:rPr>
              <a:t>BP écrits : moins de la moyenne</a:t>
            </a:r>
          </a:p>
          <a:p>
            <a:pPr>
              <a:lnSpc>
                <a:spcPct val="107000"/>
              </a:lnSpc>
              <a:spcAft>
                <a:spcPts val="0"/>
              </a:spcAft>
            </a:pPr>
            <a:r>
              <a:rPr lang="fr-FR" dirty="0">
                <a:solidFill>
                  <a:srgbClr val="000000"/>
                </a:solidFill>
                <a:latin typeface="Arial" panose="020B0604020202020204" pitchFamily="34" charset="0"/>
                <a:ea typeface="PMingLiU"/>
                <a:cs typeface="Times New Roman" panose="02020603050405020304" pitchFamily="18" charset="0"/>
              </a:rPr>
              <a:t>Les candidats sont en difficulté pour :</a:t>
            </a:r>
          </a:p>
          <a:p>
            <a:pPr marL="342900" indent="-342900">
              <a:lnSpc>
                <a:spcPct val="107000"/>
              </a:lnSpc>
              <a:spcAft>
                <a:spcPts val="0"/>
              </a:spcAft>
              <a:buFontTx/>
              <a:buChar char="-"/>
            </a:pPr>
            <a:r>
              <a:rPr lang="fr-FR" dirty="0">
                <a:solidFill>
                  <a:srgbClr val="000000"/>
                </a:solidFill>
                <a:latin typeface="Arial" panose="020B0604020202020204" pitchFamily="34" charset="0"/>
                <a:ea typeface="PMingLiU"/>
                <a:cs typeface="Times New Roman" panose="02020603050405020304" pitchFamily="18" charset="0"/>
              </a:rPr>
              <a:t>Exploiter les documents</a:t>
            </a:r>
          </a:p>
          <a:p>
            <a:pPr marL="342900" indent="-342900">
              <a:lnSpc>
                <a:spcPct val="107000"/>
              </a:lnSpc>
              <a:spcAft>
                <a:spcPts val="0"/>
              </a:spcAft>
              <a:buFontTx/>
              <a:buChar char="-"/>
            </a:pPr>
            <a:r>
              <a:rPr lang="fr-FR" dirty="0">
                <a:solidFill>
                  <a:srgbClr val="000000"/>
                </a:solidFill>
                <a:latin typeface="Arial" panose="020B0604020202020204" pitchFamily="34" charset="0"/>
                <a:ea typeface="PMingLiU"/>
                <a:cs typeface="Times New Roman" panose="02020603050405020304" pitchFamily="18" charset="0"/>
              </a:rPr>
              <a:t>Mobiliser leurs </a:t>
            </a:r>
            <a:r>
              <a:rPr lang="fr-FR" dirty="0" smtClean="0">
                <a:solidFill>
                  <a:srgbClr val="000000"/>
                </a:solidFill>
                <a:latin typeface="Arial" panose="020B0604020202020204" pitchFamily="34" charset="0"/>
                <a:ea typeface="PMingLiU"/>
                <a:cs typeface="Times New Roman" panose="02020603050405020304" pitchFamily="18" charset="0"/>
              </a:rPr>
              <a:t>connaissances</a:t>
            </a:r>
          </a:p>
          <a:p>
            <a:pPr marL="342900" indent="-342900">
              <a:lnSpc>
                <a:spcPct val="107000"/>
              </a:lnSpc>
              <a:spcAft>
                <a:spcPts val="0"/>
              </a:spcAft>
              <a:buFontTx/>
              <a:buChar char="-"/>
            </a:pPr>
            <a:endParaRPr lang="fr-FR"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r>
              <a:rPr lang="fr-FR" b="1" dirty="0" smtClean="0">
                <a:solidFill>
                  <a:srgbClr val="000000"/>
                </a:solidFill>
                <a:latin typeface="Arial" panose="020B0604020202020204" pitchFamily="34" charset="0"/>
                <a:ea typeface="PMingLiU"/>
                <a:cs typeface="Times New Roman" panose="02020603050405020304" pitchFamily="18" charset="0"/>
              </a:rPr>
              <a:t>BTS : </a:t>
            </a:r>
          </a:p>
          <a:p>
            <a:pPr marL="285750" indent="-285750">
              <a:lnSpc>
                <a:spcPct val="107000"/>
              </a:lnSpc>
              <a:spcAft>
                <a:spcPts val="0"/>
              </a:spcAft>
              <a:buFontTx/>
              <a:buChar char="-"/>
            </a:pPr>
            <a:r>
              <a:rPr lang="fr-FR" b="1" dirty="0" smtClean="0">
                <a:solidFill>
                  <a:srgbClr val="000000"/>
                </a:solidFill>
                <a:latin typeface="Arial" panose="020B0604020202020204" pitchFamily="34" charset="0"/>
                <a:ea typeface="PMingLiU"/>
                <a:cs typeface="Times New Roman" panose="02020603050405020304" pitchFamily="18" charset="0"/>
              </a:rPr>
              <a:t>Quel bilan de la 1</a:t>
            </a:r>
            <a:r>
              <a:rPr lang="fr-FR" b="1" baseline="30000" dirty="0" smtClean="0">
                <a:solidFill>
                  <a:srgbClr val="000000"/>
                </a:solidFill>
                <a:latin typeface="Arial" panose="020B0604020202020204" pitchFamily="34" charset="0"/>
                <a:ea typeface="PMingLiU"/>
                <a:cs typeface="Times New Roman" panose="02020603050405020304" pitchFamily="18" charset="0"/>
              </a:rPr>
              <a:t>ère</a:t>
            </a:r>
            <a:r>
              <a:rPr lang="fr-FR" b="1" dirty="0" smtClean="0">
                <a:solidFill>
                  <a:srgbClr val="000000"/>
                </a:solidFill>
                <a:latin typeface="Arial" panose="020B0604020202020204" pitchFamily="34" charset="0"/>
                <a:ea typeface="PMingLiU"/>
                <a:cs typeface="Times New Roman" panose="02020603050405020304" pitchFamily="18" charset="0"/>
              </a:rPr>
              <a:t> session réformée? </a:t>
            </a:r>
          </a:p>
          <a:p>
            <a:pPr marL="285750" indent="-285750">
              <a:lnSpc>
                <a:spcPct val="107000"/>
              </a:lnSpc>
              <a:spcAft>
                <a:spcPts val="0"/>
              </a:spcAft>
              <a:buFontTx/>
              <a:buChar char="-"/>
            </a:pPr>
            <a:r>
              <a:rPr lang="fr-FR" b="1" dirty="0" smtClean="0">
                <a:solidFill>
                  <a:srgbClr val="000000"/>
                </a:solidFill>
                <a:latin typeface="Arial" panose="020B0604020202020204" pitchFamily="34" charset="0"/>
                <a:ea typeface="PMingLiU"/>
                <a:cs typeface="Times New Roman" panose="02020603050405020304" pitchFamily="18" charset="0"/>
              </a:rPr>
              <a:t>Quels conseils donner aux enseignants d’esthétique cosmétique?</a:t>
            </a:r>
            <a:endParaRPr lang="fr-FR" b="1"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endParaRPr lang="fr-FR" sz="2800" dirty="0" smtClean="0">
              <a:latin typeface="Calibri" panose="020F0502020204030204" pitchFamily="34" charset="0"/>
              <a:ea typeface="PMingLiU"/>
              <a:cs typeface="Times New Roman" panose="02020603050405020304" pitchFamily="18" charset="0"/>
            </a:endParaRPr>
          </a:p>
          <a:p>
            <a:pPr>
              <a:lnSpc>
                <a:spcPct val="107000"/>
              </a:lnSpc>
              <a:spcAft>
                <a:spcPts val="0"/>
              </a:spcAft>
            </a:pPr>
            <a:endParaRPr lang="fr-FR" sz="2800" b="1" dirty="0">
              <a:latin typeface="Calibri" panose="020F0502020204030204" pitchFamily="34" charset="0"/>
              <a:ea typeface="PMingLiU"/>
              <a:cs typeface="Times New Roman" panose="02020603050405020304" pitchFamily="18" charset="0"/>
            </a:endParaRPr>
          </a:p>
        </p:txBody>
      </p:sp>
    </p:spTree>
    <p:extLst>
      <p:ext uri="{BB962C8B-B14F-4D97-AF65-F5344CB8AC3E}">
        <p14:creationId xmlns:p14="http://schemas.microsoft.com/office/powerpoint/2010/main" val="866633650"/>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val="0"/>
              </a:ext>
            </a:extLst>
          </a:blip>
          <a:stretch>
            <a:fillRect/>
          </a:stretch>
        </p:blipFill>
        <p:spPr>
          <a:xfrm>
            <a:off x="238994" y="64943"/>
            <a:ext cx="592280" cy="622629"/>
          </a:xfrm>
          <a:prstGeom prst="rect">
            <a:avLst/>
          </a:prstGeom>
        </p:spPr>
      </p:pic>
      <p:sp>
        <p:nvSpPr>
          <p:cNvPr id="8" name="Espace réservé du numéro de diapositive 9"/>
          <p:cNvSpPr>
            <a:spLocks noGrp="1"/>
          </p:cNvSpPr>
          <p:nvPr>
            <p:ph type="sldNum" sz="quarter" idx="4294967295"/>
          </p:nvPr>
        </p:nvSpPr>
        <p:spPr>
          <a:xfrm>
            <a:off x="8559512" y="4767232"/>
            <a:ext cx="376671" cy="273844"/>
          </a:xfrm>
          <a:prstGeom prst="rect">
            <a:avLst/>
          </a:prstGeom>
        </p:spPr>
        <p:txBody>
          <a:bodyPr/>
          <a:lstStyle/>
          <a:p>
            <a:pPr algn="ctr"/>
            <a:fld id="{1CC5B465-768F-472B-948C-8202AA102334}" type="slidenum">
              <a:rPr lang="fr-FR" sz="1350"/>
              <a:pPr algn="ctr"/>
              <a:t>28</a:t>
            </a:fld>
            <a:endParaRPr lang="fr-FR" sz="1350" dirty="0"/>
          </a:p>
        </p:txBody>
      </p:sp>
      <p:sp>
        <p:nvSpPr>
          <p:cNvPr id="10" name="Espace réservé du texte 3"/>
          <p:cNvSpPr txBox="1">
            <a:spLocks/>
          </p:cNvSpPr>
          <p:nvPr/>
        </p:nvSpPr>
        <p:spPr>
          <a:xfrm>
            <a:off x="327316" y="687572"/>
            <a:ext cx="8608867" cy="435350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lvl="2" indent="0" defTabSz="342900">
              <a:lnSpc>
                <a:spcPct val="100000"/>
              </a:lnSpc>
              <a:spcBef>
                <a:spcPts val="0"/>
              </a:spcBef>
              <a:buFont typeface="Wingdings" panose="05000000000000000000" pitchFamily="2" charset="2"/>
              <a:buChar char="§"/>
            </a:pPr>
            <a:endParaRPr lang="fr-FR" sz="1500" b="1" dirty="0">
              <a:solidFill>
                <a:srgbClr val="5AA1D8"/>
              </a:solidFill>
              <a:latin typeface="Arial" panose="020B0604020202020204" pitchFamily="34" charset="0"/>
              <a:cs typeface="Arial" panose="020B0604020202020204" pitchFamily="34" charset="0"/>
            </a:endParaRPr>
          </a:p>
          <a:p>
            <a:pPr marL="0" indent="0" defTabSz="342900">
              <a:lnSpc>
                <a:spcPct val="100000"/>
              </a:lnSpc>
              <a:spcBef>
                <a:spcPts val="0"/>
              </a:spcBef>
              <a:buNone/>
            </a:pPr>
            <a:endParaRPr lang="fr-FR" sz="1500" b="1" dirty="0">
              <a:solidFill>
                <a:srgbClr val="5AA1D8"/>
              </a:solidFill>
              <a:latin typeface="Arial" panose="020B0604020202020204" pitchFamily="34" charset="0"/>
              <a:cs typeface="Arial" panose="020B0604020202020204" pitchFamily="34" charset="0"/>
            </a:endParaRPr>
          </a:p>
        </p:txBody>
      </p:sp>
      <p:sp>
        <p:nvSpPr>
          <p:cNvPr id="9" name="ZoneTexte 8"/>
          <p:cNvSpPr txBox="1"/>
          <p:nvPr/>
        </p:nvSpPr>
        <p:spPr>
          <a:xfrm>
            <a:off x="985838" y="197362"/>
            <a:ext cx="8038667" cy="380873"/>
          </a:xfrm>
          <a:prstGeom prst="rect">
            <a:avLst/>
          </a:prstGeom>
          <a:noFill/>
        </p:spPr>
        <p:txBody>
          <a:bodyPr wrap="square" rtlCol="0">
            <a:spAutoFit/>
          </a:bodyPr>
          <a:lstStyle/>
          <a:p>
            <a:r>
              <a:rPr lang="fr-FR" sz="1875" dirty="0">
                <a:solidFill>
                  <a:srgbClr val="223A7D"/>
                </a:solidFill>
                <a:latin typeface="Arial Black" panose="020B0A04020102020204" pitchFamily="34" charset="0"/>
              </a:rPr>
              <a:t>Dynamique pédagogique : E2 Pilotage d’une </a:t>
            </a:r>
            <a:r>
              <a:rPr lang="fr-FR" sz="1875" dirty="0" smtClean="0">
                <a:solidFill>
                  <a:srgbClr val="223A7D"/>
                </a:solidFill>
                <a:latin typeface="Arial Black" panose="020B0A04020102020204" pitchFamily="34" charset="0"/>
              </a:rPr>
              <a:t>entreprise</a:t>
            </a:r>
            <a:endParaRPr lang="fr-FR" sz="1875" dirty="0">
              <a:solidFill>
                <a:srgbClr val="223A7D"/>
              </a:solidFill>
              <a:latin typeface="Arial Black" panose="020B0A04020102020204" pitchFamily="34" charset="0"/>
            </a:endParaRPr>
          </a:p>
        </p:txBody>
      </p:sp>
      <p:grpSp>
        <p:nvGrpSpPr>
          <p:cNvPr id="11" name="Group 83"/>
          <p:cNvGrpSpPr>
            <a:grpSpLocks/>
          </p:cNvGrpSpPr>
          <p:nvPr/>
        </p:nvGrpSpPr>
        <p:grpSpPr bwMode="auto">
          <a:xfrm>
            <a:off x="8528177" y="334390"/>
            <a:ext cx="439341" cy="638175"/>
            <a:chOff x="4375151" y="1629202"/>
            <a:chExt cx="3016993" cy="4645698"/>
          </a:xfrm>
        </p:grpSpPr>
        <p:sp>
          <p:nvSpPr>
            <p:cNvPr id="12"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a:defRPr/>
              </a:pPr>
              <a:endParaRPr lang="en-US" sz="1013"/>
            </a:p>
          </p:txBody>
        </p:sp>
        <p:sp>
          <p:nvSpPr>
            <p:cNvPr id="13"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a:defRPr/>
              </a:pPr>
              <a:endParaRPr lang="en-US" sz="1013"/>
            </a:p>
          </p:txBody>
        </p:sp>
        <p:sp>
          <p:nvSpPr>
            <p:cNvPr id="14"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a:defRPr/>
              </a:pPr>
              <a:endParaRPr lang="en-US" sz="1013"/>
            </a:p>
          </p:txBody>
        </p:sp>
        <p:sp>
          <p:nvSpPr>
            <p:cNvPr id="15"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51435" tIns="25718" rIns="51435" bIns="25718"/>
            <a:lstStyle/>
            <a:p>
              <a:pPr>
                <a:defRPr/>
              </a:pPr>
              <a:endParaRPr lang="en-US" sz="1013"/>
            </a:p>
          </p:txBody>
        </p:sp>
        <p:sp>
          <p:nvSpPr>
            <p:cNvPr id="16"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17"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18"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19"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20"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51435" tIns="25718" rIns="51435" bIns="25718"/>
            <a:lstStyle/>
            <a:p>
              <a:pPr>
                <a:defRPr/>
              </a:pPr>
              <a:endParaRPr lang="en-US" sz="1013"/>
            </a:p>
          </p:txBody>
        </p:sp>
        <p:sp>
          <p:nvSpPr>
            <p:cNvPr id="21"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51435" tIns="25718" rIns="51435" bIns="25718"/>
            <a:lstStyle/>
            <a:p>
              <a:pPr>
                <a:defRPr/>
              </a:pPr>
              <a:endParaRPr lang="en-US" sz="1013"/>
            </a:p>
          </p:txBody>
        </p:sp>
        <p:sp>
          <p:nvSpPr>
            <p:cNvPr id="22"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23"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24"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25"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26"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27"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28"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51435" tIns="25718" rIns="51435" bIns="25718"/>
            <a:lstStyle/>
            <a:p>
              <a:pPr>
                <a:defRPr/>
              </a:pPr>
              <a:endParaRPr lang="en-US" sz="1013"/>
            </a:p>
          </p:txBody>
        </p:sp>
        <p:sp>
          <p:nvSpPr>
            <p:cNvPr id="29"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51435" tIns="25718" rIns="51435" bIns="25718"/>
            <a:lstStyle/>
            <a:p>
              <a:pPr>
                <a:defRPr/>
              </a:pPr>
              <a:endParaRPr lang="en-US" sz="1013"/>
            </a:p>
          </p:txBody>
        </p:sp>
        <p:sp>
          <p:nvSpPr>
            <p:cNvPr id="30"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51435" tIns="25718" rIns="51435" bIns="25718"/>
            <a:lstStyle/>
            <a:p>
              <a:pPr>
                <a:defRPr/>
              </a:pPr>
              <a:endParaRPr lang="en-US" sz="1013"/>
            </a:p>
          </p:txBody>
        </p:sp>
        <p:sp>
          <p:nvSpPr>
            <p:cNvPr id="31"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51435" tIns="25718" rIns="51435" bIns="25718"/>
            <a:lstStyle/>
            <a:p>
              <a:pPr>
                <a:defRPr/>
              </a:pPr>
              <a:endParaRPr lang="en-US" sz="1013"/>
            </a:p>
          </p:txBody>
        </p:sp>
        <p:sp>
          <p:nvSpPr>
            <p:cNvPr id="32"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33"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51435" tIns="25718" rIns="51435" bIns="25718"/>
            <a:lstStyle/>
            <a:p>
              <a:pPr>
                <a:defRPr/>
              </a:pPr>
              <a:endParaRPr lang="en-US" sz="1013"/>
            </a:p>
          </p:txBody>
        </p:sp>
        <p:sp>
          <p:nvSpPr>
            <p:cNvPr id="34"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35"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36"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37"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38"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51435" tIns="25718" rIns="51435" bIns="25718"/>
            <a:lstStyle/>
            <a:p>
              <a:pPr>
                <a:defRPr/>
              </a:pPr>
              <a:endParaRPr lang="en-US" sz="1013"/>
            </a:p>
          </p:txBody>
        </p:sp>
        <p:sp>
          <p:nvSpPr>
            <p:cNvPr id="39"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51435" tIns="25718" rIns="51435" bIns="25718"/>
            <a:lstStyle/>
            <a:p>
              <a:pPr>
                <a:defRPr/>
              </a:pPr>
              <a:endParaRPr lang="en-US" sz="1013"/>
            </a:p>
          </p:txBody>
        </p:sp>
        <p:sp>
          <p:nvSpPr>
            <p:cNvPr id="40"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51435" tIns="25718" rIns="51435" bIns="25718"/>
            <a:lstStyle/>
            <a:p>
              <a:pPr>
                <a:defRPr/>
              </a:pPr>
              <a:endParaRPr lang="en-US" sz="1013"/>
            </a:p>
          </p:txBody>
        </p:sp>
        <p:sp>
          <p:nvSpPr>
            <p:cNvPr id="41"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42"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51435" tIns="25718" rIns="51435" bIns="25718"/>
            <a:lstStyle/>
            <a:p>
              <a:pPr>
                <a:defRPr/>
              </a:pPr>
              <a:endParaRPr lang="en-US" sz="1013"/>
            </a:p>
          </p:txBody>
        </p:sp>
        <p:sp>
          <p:nvSpPr>
            <p:cNvPr id="43"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44"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45"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51435" tIns="25718" rIns="51435" bIns="25718"/>
            <a:lstStyle/>
            <a:p>
              <a:pPr>
                <a:defRPr/>
              </a:pPr>
              <a:endParaRPr lang="en-US" sz="1013"/>
            </a:p>
          </p:txBody>
        </p:sp>
        <p:sp>
          <p:nvSpPr>
            <p:cNvPr id="46"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51435" tIns="25718" rIns="51435" bIns="25718"/>
            <a:lstStyle/>
            <a:p>
              <a:pPr>
                <a:defRPr/>
              </a:pPr>
              <a:endParaRPr lang="en-US" sz="1013"/>
            </a:p>
          </p:txBody>
        </p:sp>
        <p:sp>
          <p:nvSpPr>
            <p:cNvPr id="47"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48"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49"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51435" tIns="25718" rIns="51435" bIns="25718"/>
            <a:lstStyle/>
            <a:p>
              <a:pPr>
                <a:defRPr/>
              </a:pPr>
              <a:endParaRPr lang="en-US" sz="1013"/>
            </a:p>
          </p:txBody>
        </p:sp>
        <p:sp>
          <p:nvSpPr>
            <p:cNvPr id="50"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51435" tIns="25718" rIns="51435" bIns="25718"/>
            <a:lstStyle/>
            <a:p>
              <a:pPr>
                <a:defRPr/>
              </a:pPr>
              <a:endParaRPr lang="en-US" sz="1013"/>
            </a:p>
          </p:txBody>
        </p:sp>
        <p:sp>
          <p:nvSpPr>
            <p:cNvPr id="51"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52"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51435" tIns="25718" rIns="51435" bIns="25718"/>
            <a:lstStyle/>
            <a:p>
              <a:pPr>
                <a:defRPr/>
              </a:pPr>
              <a:endParaRPr lang="en-US" sz="1013"/>
            </a:p>
          </p:txBody>
        </p:sp>
        <p:sp>
          <p:nvSpPr>
            <p:cNvPr id="53"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54"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51435" tIns="25718" rIns="51435" bIns="25718"/>
            <a:lstStyle/>
            <a:p>
              <a:pPr>
                <a:defRPr/>
              </a:pPr>
              <a:endParaRPr lang="en-US" sz="1013"/>
            </a:p>
          </p:txBody>
        </p:sp>
        <p:sp>
          <p:nvSpPr>
            <p:cNvPr id="55"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sp>
          <p:nvSpPr>
            <p:cNvPr id="56"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51435" tIns="25718" rIns="51435" bIns="25718"/>
            <a:lstStyle/>
            <a:p>
              <a:pPr>
                <a:defRPr/>
              </a:pPr>
              <a:endParaRPr lang="en-US" sz="1013"/>
            </a:p>
          </p:txBody>
        </p:sp>
      </p:grpSp>
      <p:sp>
        <p:nvSpPr>
          <p:cNvPr id="57" name="Shape 2190">
            <a:extLst>
              <a:ext uri="{FF2B5EF4-FFF2-40B4-BE49-F238E27FC236}">
                <a16:creationId xmlns:a16="http://schemas.microsoft.com/office/drawing/2014/main" id="{F0FCFDFB-1FB8-4E9C-B3CA-B3DA141B50BC}"/>
              </a:ext>
            </a:extLst>
          </p:cNvPr>
          <p:cNvSpPr/>
          <p:nvPr/>
        </p:nvSpPr>
        <p:spPr>
          <a:xfrm rot="10800000" flipH="1">
            <a:off x="-211532" y="4365895"/>
            <a:ext cx="642938" cy="656034"/>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4"/>
          </a:solidFill>
          <a:ln w="12700" cap="flat">
            <a:noFill/>
            <a:miter lim="400000"/>
          </a:ln>
          <a:effectLst/>
        </p:spPr>
        <p:txBody>
          <a:bodyPr lIns="25717" tIns="25717" rIns="25717" bIns="25717"/>
          <a:lstStyle/>
          <a:p>
            <a:pPr>
              <a:defRPr/>
            </a:pPr>
            <a:endParaRPr sz="1013"/>
          </a:p>
        </p:txBody>
      </p:sp>
      <p:sp>
        <p:nvSpPr>
          <p:cNvPr id="59" name="Shape 2190">
            <a:extLst>
              <a:ext uri="{FF2B5EF4-FFF2-40B4-BE49-F238E27FC236}">
                <a16:creationId xmlns:a16="http://schemas.microsoft.com/office/drawing/2014/main" id="{5ADFDD70-8045-4FB9-9945-B2C3417B933D}"/>
              </a:ext>
            </a:extLst>
          </p:cNvPr>
          <p:cNvSpPr/>
          <p:nvPr/>
        </p:nvSpPr>
        <p:spPr>
          <a:xfrm rot="10800000" flipH="1">
            <a:off x="545719" y="3983705"/>
            <a:ext cx="391715" cy="370284"/>
          </a:xfrm>
          <a:custGeom>
            <a:avLst/>
            <a:gdLst/>
            <a:ahLst/>
            <a:cxnLst>
              <a:cxn ang="0">
                <a:pos x="wd2" y="hd2"/>
              </a:cxn>
              <a:cxn ang="5400000">
                <a:pos x="wd2" y="hd2"/>
              </a:cxn>
              <a:cxn ang="10800000">
                <a:pos x="wd2" y="hd2"/>
              </a:cxn>
              <a:cxn ang="16200000">
                <a:pos x="wd2" y="hd2"/>
              </a:cxn>
            </a:cxnLst>
            <a:rect l="0" t="0" r="r" b="b"/>
            <a:pathLst>
              <a:path w="21600" h="21600" extrusionOk="0">
                <a:moveTo>
                  <a:pt x="21447" y="12678"/>
                </a:moveTo>
                <a:cubicBezTo>
                  <a:pt x="21600" y="11317"/>
                  <a:pt x="21600" y="11317"/>
                  <a:pt x="21600" y="11317"/>
                </a:cubicBezTo>
                <a:cubicBezTo>
                  <a:pt x="19839" y="10636"/>
                  <a:pt x="19839" y="10636"/>
                  <a:pt x="19839" y="10636"/>
                </a:cubicBezTo>
                <a:cubicBezTo>
                  <a:pt x="19827" y="10260"/>
                  <a:pt x="19804" y="9873"/>
                  <a:pt x="19745" y="9485"/>
                </a:cubicBezTo>
                <a:cubicBezTo>
                  <a:pt x="21400" y="8523"/>
                  <a:pt x="21400" y="8523"/>
                  <a:pt x="21400" y="8523"/>
                </a:cubicBezTo>
                <a:cubicBezTo>
                  <a:pt x="21025" y="7208"/>
                  <a:pt x="21025" y="7208"/>
                  <a:pt x="21025" y="7208"/>
                </a:cubicBezTo>
                <a:cubicBezTo>
                  <a:pt x="19111" y="7255"/>
                  <a:pt x="19111" y="7255"/>
                  <a:pt x="19111" y="7255"/>
                </a:cubicBezTo>
                <a:cubicBezTo>
                  <a:pt x="18947" y="6856"/>
                  <a:pt x="18747" y="6480"/>
                  <a:pt x="18524" y="6116"/>
                </a:cubicBezTo>
                <a:cubicBezTo>
                  <a:pt x="19663" y="4602"/>
                  <a:pt x="19663" y="4602"/>
                  <a:pt x="19663" y="4602"/>
                </a:cubicBezTo>
                <a:cubicBezTo>
                  <a:pt x="18806" y="3533"/>
                  <a:pt x="18806" y="3533"/>
                  <a:pt x="18806" y="3533"/>
                </a:cubicBezTo>
                <a:cubicBezTo>
                  <a:pt x="17080" y="4297"/>
                  <a:pt x="17080" y="4297"/>
                  <a:pt x="17080" y="4297"/>
                </a:cubicBezTo>
                <a:cubicBezTo>
                  <a:pt x="16799" y="4038"/>
                  <a:pt x="16505" y="3780"/>
                  <a:pt x="16188" y="3557"/>
                </a:cubicBezTo>
                <a:cubicBezTo>
                  <a:pt x="16670" y="1726"/>
                  <a:pt x="16670" y="1726"/>
                  <a:pt x="16670" y="1726"/>
                </a:cubicBezTo>
                <a:cubicBezTo>
                  <a:pt x="15472" y="1057"/>
                  <a:pt x="15472" y="1057"/>
                  <a:pt x="15472" y="1057"/>
                </a:cubicBezTo>
                <a:cubicBezTo>
                  <a:pt x="14157" y="2418"/>
                  <a:pt x="14157" y="2418"/>
                  <a:pt x="14157" y="2418"/>
                </a:cubicBezTo>
                <a:cubicBezTo>
                  <a:pt x="13770" y="2266"/>
                  <a:pt x="13371" y="2125"/>
                  <a:pt x="12948" y="2031"/>
                </a:cubicBezTo>
                <a:cubicBezTo>
                  <a:pt x="12678" y="153"/>
                  <a:pt x="12678" y="153"/>
                  <a:pt x="12678" y="153"/>
                </a:cubicBezTo>
                <a:cubicBezTo>
                  <a:pt x="11317" y="0"/>
                  <a:pt x="11317" y="0"/>
                  <a:pt x="11317" y="0"/>
                </a:cubicBezTo>
                <a:cubicBezTo>
                  <a:pt x="10636" y="1773"/>
                  <a:pt x="10636" y="1773"/>
                  <a:pt x="10636" y="1773"/>
                </a:cubicBezTo>
                <a:cubicBezTo>
                  <a:pt x="10260" y="1773"/>
                  <a:pt x="9873" y="1808"/>
                  <a:pt x="9485" y="1867"/>
                </a:cubicBezTo>
                <a:cubicBezTo>
                  <a:pt x="8523" y="200"/>
                  <a:pt x="8523" y="200"/>
                  <a:pt x="8523" y="200"/>
                </a:cubicBezTo>
                <a:cubicBezTo>
                  <a:pt x="7196" y="575"/>
                  <a:pt x="7196" y="575"/>
                  <a:pt x="7196" y="575"/>
                </a:cubicBezTo>
                <a:cubicBezTo>
                  <a:pt x="7243" y="2500"/>
                  <a:pt x="7243" y="2500"/>
                  <a:pt x="7243" y="2500"/>
                </a:cubicBezTo>
                <a:cubicBezTo>
                  <a:pt x="6856" y="2665"/>
                  <a:pt x="6480" y="2864"/>
                  <a:pt x="6116" y="3076"/>
                </a:cubicBezTo>
                <a:cubicBezTo>
                  <a:pt x="4602" y="1949"/>
                  <a:pt x="4602" y="1949"/>
                  <a:pt x="4602" y="1949"/>
                </a:cubicBezTo>
                <a:cubicBezTo>
                  <a:pt x="3533" y="2806"/>
                  <a:pt x="3533" y="2806"/>
                  <a:pt x="3533" y="2806"/>
                </a:cubicBezTo>
                <a:cubicBezTo>
                  <a:pt x="4297" y="4531"/>
                  <a:pt x="4297" y="4531"/>
                  <a:pt x="4297" y="4531"/>
                </a:cubicBezTo>
                <a:cubicBezTo>
                  <a:pt x="4027" y="4813"/>
                  <a:pt x="3780" y="5107"/>
                  <a:pt x="3557" y="5412"/>
                </a:cubicBezTo>
                <a:cubicBezTo>
                  <a:pt x="1726" y="4930"/>
                  <a:pt x="1726" y="4930"/>
                  <a:pt x="1726" y="4930"/>
                </a:cubicBezTo>
                <a:cubicBezTo>
                  <a:pt x="1045" y="6128"/>
                  <a:pt x="1045" y="6128"/>
                  <a:pt x="1045" y="6128"/>
                </a:cubicBezTo>
                <a:cubicBezTo>
                  <a:pt x="2418" y="7443"/>
                  <a:pt x="2418" y="7443"/>
                  <a:pt x="2418" y="7443"/>
                </a:cubicBezTo>
                <a:cubicBezTo>
                  <a:pt x="2254" y="7842"/>
                  <a:pt x="2125" y="8241"/>
                  <a:pt x="2031" y="8652"/>
                </a:cubicBezTo>
                <a:cubicBezTo>
                  <a:pt x="153" y="8922"/>
                  <a:pt x="153" y="8922"/>
                  <a:pt x="153" y="8922"/>
                </a:cubicBezTo>
                <a:cubicBezTo>
                  <a:pt x="0" y="10295"/>
                  <a:pt x="0" y="10295"/>
                  <a:pt x="0" y="10295"/>
                </a:cubicBezTo>
                <a:cubicBezTo>
                  <a:pt x="1773" y="10964"/>
                  <a:pt x="1773" y="10964"/>
                  <a:pt x="1773" y="10964"/>
                </a:cubicBezTo>
                <a:cubicBezTo>
                  <a:pt x="1773" y="11352"/>
                  <a:pt x="1808" y="11739"/>
                  <a:pt x="1867" y="12115"/>
                </a:cubicBezTo>
                <a:cubicBezTo>
                  <a:pt x="200" y="13089"/>
                  <a:pt x="200" y="13089"/>
                  <a:pt x="200" y="13089"/>
                </a:cubicBezTo>
                <a:cubicBezTo>
                  <a:pt x="575" y="14404"/>
                  <a:pt x="575" y="14404"/>
                  <a:pt x="575" y="14404"/>
                </a:cubicBezTo>
                <a:cubicBezTo>
                  <a:pt x="2489" y="14357"/>
                  <a:pt x="2489" y="14357"/>
                  <a:pt x="2489" y="14357"/>
                </a:cubicBezTo>
                <a:cubicBezTo>
                  <a:pt x="2665" y="14756"/>
                  <a:pt x="2853" y="15132"/>
                  <a:pt x="3076" y="15496"/>
                </a:cubicBezTo>
                <a:cubicBezTo>
                  <a:pt x="1949" y="17010"/>
                  <a:pt x="1949" y="17010"/>
                  <a:pt x="1949" y="17010"/>
                </a:cubicBezTo>
                <a:cubicBezTo>
                  <a:pt x="2806" y="18078"/>
                  <a:pt x="2806" y="18078"/>
                  <a:pt x="2806" y="18078"/>
                </a:cubicBezTo>
                <a:cubicBezTo>
                  <a:pt x="4531" y="17303"/>
                  <a:pt x="4531" y="17303"/>
                  <a:pt x="4531" y="17303"/>
                </a:cubicBezTo>
                <a:cubicBezTo>
                  <a:pt x="4813" y="17573"/>
                  <a:pt x="5107" y="17820"/>
                  <a:pt x="5412" y="18055"/>
                </a:cubicBezTo>
                <a:cubicBezTo>
                  <a:pt x="4930" y="19886"/>
                  <a:pt x="4930" y="19886"/>
                  <a:pt x="4930" y="19886"/>
                </a:cubicBezTo>
                <a:cubicBezTo>
                  <a:pt x="6128" y="20555"/>
                  <a:pt x="6128" y="20555"/>
                  <a:pt x="6128" y="20555"/>
                </a:cubicBezTo>
                <a:cubicBezTo>
                  <a:pt x="7443" y="19193"/>
                  <a:pt x="7443" y="19193"/>
                  <a:pt x="7443" y="19193"/>
                </a:cubicBezTo>
                <a:cubicBezTo>
                  <a:pt x="7830" y="19346"/>
                  <a:pt x="8241" y="19475"/>
                  <a:pt x="8652" y="19581"/>
                </a:cubicBezTo>
                <a:cubicBezTo>
                  <a:pt x="8922" y="21447"/>
                  <a:pt x="8922" y="21447"/>
                  <a:pt x="8922" y="21447"/>
                </a:cubicBezTo>
                <a:cubicBezTo>
                  <a:pt x="10283" y="21600"/>
                  <a:pt x="10283" y="21600"/>
                  <a:pt x="10283" y="21600"/>
                </a:cubicBezTo>
                <a:cubicBezTo>
                  <a:pt x="10964" y="19839"/>
                  <a:pt x="10964" y="19839"/>
                  <a:pt x="10964" y="19839"/>
                </a:cubicBezTo>
                <a:cubicBezTo>
                  <a:pt x="11352" y="19827"/>
                  <a:pt x="11739" y="19804"/>
                  <a:pt x="12115" y="19745"/>
                </a:cubicBezTo>
                <a:cubicBezTo>
                  <a:pt x="13077" y="21400"/>
                  <a:pt x="13077" y="21400"/>
                  <a:pt x="13077" y="21400"/>
                </a:cubicBezTo>
                <a:cubicBezTo>
                  <a:pt x="14404" y="21025"/>
                  <a:pt x="14404" y="21025"/>
                  <a:pt x="14404" y="21025"/>
                </a:cubicBezTo>
                <a:cubicBezTo>
                  <a:pt x="14357" y="19111"/>
                  <a:pt x="14357" y="19111"/>
                  <a:pt x="14357" y="19111"/>
                </a:cubicBezTo>
                <a:cubicBezTo>
                  <a:pt x="14744" y="18947"/>
                  <a:pt x="15132" y="18747"/>
                  <a:pt x="15484" y="18536"/>
                </a:cubicBezTo>
                <a:cubicBezTo>
                  <a:pt x="16998" y="19663"/>
                  <a:pt x="16998" y="19663"/>
                  <a:pt x="16998" y="19663"/>
                </a:cubicBezTo>
                <a:cubicBezTo>
                  <a:pt x="18078" y="18806"/>
                  <a:pt x="18078" y="18806"/>
                  <a:pt x="18078" y="18806"/>
                </a:cubicBezTo>
                <a:cubicBezTo>
                  <a:pt x="17303" y="17080"/>
                  <a:pt x="17303" y="17080"/>
                  <a:pt x="17303" y="17080"/>
                </a:cubicBezTo>
                <a:cubicBezTo>
                  <a:pt x="17573" y="16799"/>
                  <a:pt x="17820" y="16505"/>
                  <a:pt x="18055" y="16200"/>
                </a:cubicBezTo>
                <a:cubicBezTo>
                  <a:pt x="19886" y="16670"/>
                  <a:pt x="19886" y="16670"/>
                  <a:pt x="19886" y="16670"/>
                </a:cubicBezTo>
                <a:cubicBezTo>
                  <a:pt x="20555" y="15472"/>
                  <a:pt x="20555" y="15472"/>
                  <a:pt x="20555" y="15472"/>
                </a:cubicBezTo>
                <a:cubicBezTo>
                  <a:pt x="19193" y="14169"/>
                  <a:pt x="19193" y="14169"/>
                  <a:pt x="19193" y="14169"/>
                </a:cubicBezTo>
                <a:cubicBezTo>
                  <a:pt x="19346" y="13770"/>
                  <a:pt x="19475" y="13371"/>
                  <a:pt x="19581" y="12960"/>
                </a:cubicBezTo>
                <a:lnTo>
                  <a:pt x="21447" y="12678"/>
                </a:lnTo>
                <a:close/>
                <a:moveTo>
                  <a:pt x="12690" y="17491"/>
                </a:moveTo>
                <a:cubicBezTo>
                  <a:pt x="8992" y="18536"/>
                  <a:pt x="5153" y="16388"/>
                  <a:pt x="4109" y="12690"/>
                </a:cubicBezTo>
                <a:cubicBezTo>
                  <a:pt x="3076" y="9004"/>
                  <a:pt x="5224" y="5153"/>
                  <a:pt x="8910" y="4120"/>
                </a:cubicBezTo>
                <a:cubicBezTo>
                  <a:pt x="12608" y="3076"/>
                  <a:pt x="16447" y="5224"/>
                  <a:pt x="17491" y="8922"/>
                </a:cubicBezTo>
                <a:cubicBezTo>
                  <a:pt x="18536" y="12608"/>
                  <a:pt x="16388" y="16447"/>
                  <a:pt x="12690" y="17491"/>
                </a:cubicBezTo>
                <a:close/>
              </a:path>
            </a:pathLst>
          </a:custGeom>
          <a:solidFill>
            <a:schemeClr val="accent3"/>
          </a:solidFill>
          <a:ln w="12700" cap="flat">
            <a:noFill/>
            <a:miter lim="400000"/>
          </a:ln>
          <a:effectLst/>
        </p:spPr>
        <p:txBody>
          <a:bodyPr lIns="25717" tIns="25717" rIns="25717" bIns="25717"/>
          <a:lstStyle/>
          <a:p>
            <a:pPr>
              <a:defRPr/>
            </a:pPr>
            <a:endParaRPr sz="1013"/>
          </a:p>
        </p:txBody>
      </p:sp>
      <p:sp>
        <p:nvSpPr>
          <p:cNvPr id="60" name="Shape 11">
            <a:extLst>
              <a:ext uri="{FF2B5EF4-FFF2-40B4-BE49-F238E27FC236}">
                <a16:creationId xmlns:a16="http://schemas.microsoft.com/office/drawing/2014/main" id="{FC062611-F2F1-43F0-824A-DA39F411DA9E}"/>
              </a:ext>
            </a:extLst>
          </p:cNvPr>
          <p:cNvSpPr/>
          <p:nvPr/>
        </p:nvSpPr>
        <p:spPr>
          <a:xfrm>
            <a:off x="201616" y="4164679"/>
            <a:ext cx="323850" cy="321469"/>
          </a:xfrm>
          <a:prstGeom prst="gear9">
            <a:avLst>
              <a:gd name="adj1" fmla="val 12347"/>
              <a:gd name="adj2" fmla="val 1763"/>
            </a:avLst>
          </a:prstGeom>
          <a:solidFill>
            <a:srgbClr val="FF0000"/>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1" name="Shape 13">
            <a:extLst>
              <a:ext uri="{FF2B5EF4-FFF2-40B4-BE49-F238E27FC236}">
                <a16:creationId xmlns:a16="http://schemas.microsoft.com/office/drawing/2014/main" id="{E2E0574D-5D09-45BF-8957-109E063CB353}"/>
              </a:ext>
            </a:extLst>
          </p:cNvPr>
          <p:cNvSpPr/>
          <p:nvPr/>
        </p:nvSpPr>
        <p:spPr>
          <a:xfrm>
            <a:off x="765973" y="4598066"/>
            <a:ext cx="439340" cy="433388"/>
          </a:xfrm>
          <a:prstGeom prst="gear9">
            <a:avLst>
              <a:gd name="adj1" fmla="val 12347"/>
              <a:gd name="adj2" fmla="val 1763"/>
            </a:avLst>
          </a:prstGeom>
          <a:solidFill>
            <a:schemeClr val="accent5"/>
          </a:solidFill>
          <a:ln>
            <a:solidFill>
              <a:schemeClr val="bg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Shape 3420">
            <a:extLst>
              <a:ext uri="{FF2B5EF4-FFF2-40B4-BE49-F238E27FC236}">
                <a16:creationId xmlns:a16="http://schemas.microsoft.com/office/drawing/2014/main" id="{579B0EC9-239B-4DFE-B926-874C7D616B2E}"/>
              </a:ext>
            </a:extLst>
          </p:cNvPr>
          <p:cNvSpPr/>
          <p:nvPr/>
        </p:nvSpPr>
        <p:spPr>
          <a:xfrm>
            <a:off x="392116" y="4436141"/>
            <a:ext cx="319088" cy="295275"/>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rgbClr val="FFC000"/>
          </a:solidFill>
          <a:ln w="57150" cap="flat">
            <a:noFill/>
            <a:prstDash val="solid"/>
            <a:round/>
          </a:ln>
          <a:effectLst/>
        </p:spPr>
        <p:txBody>
          <a:bodyPr lIns="25717" tIns="25717" rIns="25717" bIns="25717"/>
          <a:lstStyle/>
          <a:p>
            <a:pPr>
              <a:defRPr/>
            </a:pPr>
            <a:endParaRPr sz="1013"/>
          </a:p>
        </p:txBody>
      </p:sp>
      <p:sp>
        <p:nvSpPr>
          <p:cNvPr id="63" name="Shape 3420">
            <a:extLst>
              <a:ext uri="{FF2B5EF4-FFF2-40B4-BE49-F238E27FC236}">
                <a16:creationId xmlns:a16="http://schemas.microsoft.com/office/drawing/2014/main" id="{873EF925-2643-4F22-BA01-9BCEED3CEF5E}"/>
              </a:ext>
            </a:extLst>
          </p:cNvPr>
          <p:cNvSpPr/>
          <p:nvPr/>
        </p:nvSpPr>
        <p:spPr>
          <a:xfrm>
            <a:off x="467125" y="4702841"/>
            <a:ext cx="310754" cy="310754"/>
          </a:xfrm>
          <a:custGeom>
            <a:avLst/>
            <a:gdLst/>
            <a:ahLst/>
            <a:cxnLst>
              <a:cxn ang="0">
                <a:pos x="wd2" y="hd2"/>
              </a:cxn>
              <a:cxn ang="5400000">
                <a:pos x="wd2" y="hd2"/>
              </a:cxn>
              <a:cxn ang="10800000">
                <a:pos x="wd2" y="hd2"/>
              </a:cxn>
              <a:cxn ang="16200000">
                <a:pos x="wd2" y="hd2"/>
              </a:cxn>
            </a:cxnLst>
            <a:rect l="0" t="0" r="r" b="b"/>
            <a:pathLst>
              <a:path w="21600" h="21600" extrusionOk="0">
                <a:moveTo>
                  <a:pt x="15885" y="18154"/>
                </a:moveTo>
                <a:cubicBezTo>
                  <a:pt x="15212" y="17860"/>
                  <a:pt x="14498" y="17860"/>
                  <a:pt x="13868" y="18154"/>
                </a:cubicBezTo>
                <a:cubicBezTo>
                  <a:pt x="12775" y="18574"/>
                  <a:pt x="12145" y="19625"/>
                  <a:pt x="12229" y="20760"/>
                </a:cubicBezTo>
                <a:cubicBezTo>
                  <a:pt x="12271" y="21012"/>
                  <a:pt x="12313" y="21264"/>
                  <a:pt x="12397" y="21474"/>
                </a:cubicBezTo>
                <a:cubicBezTo>
                  <a:pt x="11851" y="21558"/>
                  <a:pt x="11346" y="21600"/>
                  <a:pt x="10800" y="21600"/>
                </a:cubicBezTo>
                <a:cubicBezTo>
                  <a:pt x="10800" y="21600"/>
                  <a:pt x="10800" y="21600"/>
                  <a:pt x="10800" y="21600"/>
                </a:cubicBezTo>
                <a:cubicBezTo>
                  <a:pt x="10296" y="21600"/>
                  <a:pt x="9749" y="21558"/>
                  <a:pt x="9245" y="21474"/>
                </a:cubicBezTo>
                <a:cubicBezTo>
                  <a:pt x="9455" y="20844"/>
                  <a:pt x="9455" y="20171"/>
                  <a:pt x="9203" y="19541"/>
                </a:cubicBezTo>
                <a:cubicBezTo>
                  <a:pt x="8909" y="18911"/>
                  <a:pt x="8405" y="18406"/>
                  <a:pt x="7774" y="18154"/>
                </a:cubicBezTo>
                <a:cubicBezTo>
                  <a:pt x="7102" y="17860"/>
                  <a:pt x="6388" y="17860"/>
                  <a:pt x="5757" y="18154"/>
                </a:cubicBezTo>
                <a:cubicBezTo>
                  <a:pt x="5379" y="18280"/>
                  <a:pt x="5043" y="18532"/>
                  <a:pt x="4749" y="18868"/>
                </a:cubicBezTo>
                <a:cubicBezTo>
                  <a:pt x="4581" y="19037"/>
                  <a:pt x="4454" y="19247"/>
                  <a:pt x="4370" y="19457"/>
                </a:cubicBezTo>
                <a:cubicBezTo>
                  <a:pt x="3950" y="19163"/>
                  <a:pt x="3530" y="18826"/>
                  <a:pt x="3152" y="18448"/>
                </a:cubicBezTo>
                <a:cubicBezTo>
                  <a:pt x="3152" y="18448"/>
                  <a:pt x="3152" y="18448"/>
                  <a:pt x="3152" y="18448"/>
                </a:cubicBezTo>
                <a:cubicBezTo>
                  <a:pt x="2774" y="18070"/>
                  <a:pt x="2437" y="17650"/>
                  <a:pt x="2143" y="17230"/>
                </a:cubicBezTo>
                <a:cubicBezTo>
                  <a:pt x="2732" y="16977"/>
                  <a:pt x="3194" y="16473"/>
                  <a:pt x="3488" y="15843"/>
                </a:cubicBezTo>
                <a:cubicBezTo>
                  <a:pt x="3740" y="15212"/>
                  <a:pt x="3740" y="14498"/>
                  <a:pt x="3488" y="13826"/>
                </a:cubicBezTo>
                <a:cubicBezTo>
                  <a:pt x="3026" y="12775"/>
                  <a:pt x="1975" y="12145"/>
                  <a:pt x="840" y="12229"/>
                </a:cubicBezTo>
                <a:cubicBezTo>
                  <a:pt x="588" y="12229"/>
                  <a:pt x="336" y="12271"/>
                  <a:pt x="126" y="12355"/>
                </a:cubicBezTo>
                <a:cubicBezTo>
                  <a:pt x="42" y="11851"/>
                  <a:pt x="0" y="11346"/>
                  <a:pt x="0" y="10800"/>
                </a:cubicBezTo>
                <a:cubicBezTo>
                  <a:pt x="0" y="10800"/>
                  <a:pt x="0" y="10800"/>
                  <a:pt x="0" y="10800"/>
                </a:cubicBezTo>
                <a:cubicBezTo>
                  <a:pt x="0" y="10254"/>
                  <a:pt x="42" y="9749"/>
                  <a:pt x="126" y="9203"/>
                </a:cubicBezTo>
                <a:cubicBezTo>
                  <a:pt x="756" y="9455"/>
                  <a:pt x="1429" y="9455"/>
                  <a:pt x="2059" y="9203"/>
                </a:cubicBezTo>
                <a:cubicBezTo>
                  <a:pt x="2689" y="8909"/>
                  <a:pt x="3194" y="8405"/>
                  <a:pt x="3488" y="7774"/>
                </a:cubicBezTo>
                <a:cubicBezTo>
                  <a:pt x="3908" y="6682"/>
                  <a:pt x="3614" y="5505"/>
                  <a:pt x="2732" y="4749"/>
                </a:cubicBezTo>
                <a:cubicBezTo>
                  <a:pt x="2563" y="4581"/>
                  <a:pt x="2353" y="4454"/>
                  <a:pt x="2143" y="4370"/>
                </a:cubicBezTo>
                <a:cubicBezTo>
                  <a:pt x="2437" y="3908"/>
                  <a:pt x="2774" y="3530"/>
                  <a:pt x="3152" y="3152"/>
                </a:cubicBezTo>
                <a:cubicBezTo>
                  <a:pt x="3152" y="3152"/>
                  <a:pt x="3152" y="3152"/>
                  <a:pt x="3152" y="3152"/>
                </a:cubicBezTo>
                <a:cubicBezTo>
                  <a:pt x="3530" y="2774"/>
                  <a:pt x="3950" y="2437"/>
                  <a:pt x="4370" y="2101"/>
                </a:cubicBezTo>
                <a:cubicBezTo>
                  <a:pt x="4623" y="2732"/>
                  <a:pt x="5127" y="3194"/>
                  <a:pt x="5757" y="3446"/>
                </a:cubicBezTo>
                <a:cubicBezTo>
                  <a:pt x="5925" y="3530"/>
                  <a:pt x="6093" y="3572"/>
                  <a:pt x="6261" y="3614"/>
                </a:cubicBezTo>
                <a:cubicBezTo>
                  <a:pt x="6766" y="3698"/>
                  <a:pt x="7270" y="3656"/>
                  <a:pt x="7774" y="3446"/>
                </a:cubicBezTo>
                <a:cubicBezTo>
                  <a:pt x="7774" y="3446"/>
                  <a:pt x="7774" y="3446"/>
                  <a:pt x="7774" y="3446"/>
                </a:cubicBezTo>
                <a:cubicBezTo>
                  <a:pt x="8825" y="3026"/>
                  <a:pt x="9497" y="1975"/>
                  <a:pt x="9371" y="798"/>
                </a:cubicBezTo>
                <a:cubicBezTo>
                  <a:pt x="9371" y="714"/>
                  <a:pt x="9371" y="630"/>
                  <a:pt x="9329" y="546"/>
                </a:cubicBezTo>
                <a:cubicBezTo>
                  <a:pt x="9329" y="378"/>
                  <a:pt x="9287" y="252"/>
                  <a:pt x="9245" y="84"/>
                </a:cubicBezTo>
                <a:cubicBezTo>
                  <a:pt x="9749" y="42"/>
                  <a:pt x="10296" y="0"/>
                  <a:pt x="10800" y="0"/>
                </a:cubicBezTo>
                <a:cubicBezTo>
                  <a:pt x="10800" y="0"/>
                  <a:pt x="10800" y="0"/>
                  <a:pt x="10800" y="0"/>
                </a:cubicBezTo>
                <a:cubicBezTo>
                  <a:pt x="11346" y="0"/>
                  <a:pt x="11851" y="42"/>
                  <a:pt x="12397" y="84"/>
                </a:cubicBezTo>
                <a:cubicBezTo>
                  <a:pt x="12145" y="714"/>
                  <a:pt x="12145" y="1429"/>
                  <a:pt x="12439" y="2017"/>
                </a:cubicBezTo>
                <a:cubicBezTo>
                  <a:pt x="12691" y="2689"/>
                  <a:pt x="13195" y="3194"/>
                  <a:pt x="13868" y="3446"/>
                </a:cubicBezTo>
                <a:cubicBezTo>
                  <a:pt x="14498" y="3740"/>
                  <a:pt x="15212" y="3740"/>
                  <a:pt x="15885" y="3446"/>
                </a:cubicBezTo>
                <a:cubicBezTo>
                  <a:pt x="15885" y="3446"/>
                  <a:pt x="15885" y="3446"/>
                  <a:pt x="15885" y="3446"/>
                </a:cubicBezTo>
                <a:cubicBezTo>
                  <a:pt x="16263" y="3320"/>
                  <a:pt x="16599" y="3068"/>
                  <a:pt x="16851" y="2732"/>
                </a:cubicBezTo>
                <a:cubicBezTo>
                  <a:pt x="17019" y="2563"/>
                  <a:pt x="17146" y="2353"/>
                  <a:pt x="17272" y="2101"/>
                </a:cubicBezTo>
                <a:cubicBezTo>
                  <a:pt x="17692" y="2437"/>
                  <a:pt x="18070" y="2774"/>
                  <a:pt x="18448" y="3152"/>
                </a:cubicBezTo>
                <a:cubicBezTo>
                  <a:pt x="18448" y="3152"/>
                  <a:pt x="18448" y="3152"/>
                  <a:pt x="18448" y="3152"/>
                </a:cubicBezTo>
                <a:cubicBezTo>
                  <a:pt x="18826" y="3530"/>
                  <a:pt x="19163" y="3908"/>
                  <a:pt x="19499" y="4370"/>
                </a:cubicBezTo>
                <a:cubicBezTo>
                  <a:pt x="18868" y="4623"/>
                  <a:pt x="18406" y="5127"/>
                  <a:pt x="18154" y="5757"/>
                </a:cubicBezTo>
                <a:cubicBezTo>
                  <a:pt x="17860" y="6388"/>
                  <a:pt x="17860" y="7102"/>
                  <a:pt x="18154" y="7774"/>
                </a:cubicBezTo>
                <a:cubicBezTo>
                  <a:pt x="18574" y="8825"/>
                  <a:pt x="19667" y="9455"/>
                  <a:pt x="20802" y="9371"/>
                </a:cubicBezTo>
                <a:cubicBezTo>
                  <a:pt x="21054" y="9371"/>
                  <a:pt x="21264" y="9287"/>
                  <a:pt x="21516" y="9203"/>
                </a:cubicBezTo>
                <a:cubicBezTo>
                  <a:pt x="21600" y="9749"/>
                  <a:pt x="21600" y="10254"/>
                  <a:pt x="21600" y="10800"/>
                </a:cubicBezTo>
                <a:cubicBezTo>
                  <a:pt x="21600" y="10800"/>
                  <a:pt x="21600" y="10800"/>
                  <a:pt x="21600" y="10800"/>
                </a:cubicBezTo>
                <a:cubicBezTo>
                  <a:pt x="21600" y="11346"/>
                  <a:pt x="21600" y="11851"/>
                  <a:pt x="21516" y="12355"/>
                </a:cubicBezTo>
                <a:cubicBezTo>
                  <a:pt x="20886" y="12145"/>
                  <a:pt x="20213" y="12145"/>
                  <a:pt x="19583" y="12397"/>
                </a:cubicBezTo>
                <a:cubicBezTo>
                  <a:pt x="18911" y="12691"/>
                  <a:pt x="18406" y="13195"/>
                  <a:pt x="18154" y="13826"/>
                </a:cubicBezTo>
                <a:cubicBezTo>
                  <a:pt x="17692" y="14876"/>
                  <a:pt x="17986" y="16095"/>
                  <a:pt x="18868" y="16851"/>
                </a:cubicBezTo>
                <a:cubicBezTo>
                  <a:pt x="19079" y="17019"/>
                  <a:pt x="19247" y="17146"/>
                  <a:pt x="19499" y="17230"/>
                </a:cubicBezTo>
                <a:cubicBezTo>
                  <a:pt x="19163" y="17650"/>
                  <a:pt x="18826" y="18070"/>
                  <a:pt x="18448" y="18448"/>
                </a:cubicBezTo>
                <a:cubicBezTo>
                  <a:pt x="18448" y="18448"/>
                  <a:pt x="18448" y="18448"/>
                  <a:pt x="18448" y="18448"/>
                </a:cubicBezTo>
                <a:cubicBezTo>
                  <a:pt x="18070" y="18826"/>
                  <a:pt x="17692" y="19163"/>
                  <a:pt x="17272" y="19457"/>
                </a:cubicBezTo>
                <a:cubicBezTo>
                  <a:pt x="16977" y="18868"/>
                  <a:pt x="16473" y="18406"/>
                  <a:pt x="15885" y="18154"/>
                </a:cubicBezTo>
                <a:close/>
              </a:path>
            </a:pathLst>
          </a:custGeom>
          <a:solidFill>
            <a:schemeClr val="tx1">
              <a:lumMod val="60000"/>
              <a:lumOff val="40000"/>
            </a:schemeClr>
          </a:solidFill>
          <a:ln w="57150" cap="flat">
            <a:noFill/>
            <a:prstDash val="solid"/>
            <a:round/>
          </a:ln>
          <a:effectLst/>
        </p:spPr>
        <p:txBody>
          <a:bodyPr lIns="25717" tIns="25717" rIns="25717" bIns="25717"/>
          <a:lstStyle/>
          <a:p>
            <a:pPr>
              <a:defRPr/>
            </a:pPr>
            <a:endParaRPr sz="1013"/>
          </a:p>
        </p:txBody>
      </p:sp>
      <p:sp>
        <p:nvSpPr>
          <p:cNvPr id="67" name="Freeform 38">
            <a:extLst>
              <a:ext uri="{FF2B5EF4-FFF2-40B4-BE49-F238E27FC236}">
                <a16:creationId xmlns:a16="http://schemas.microsoft.com/office/drawing/2014/main" id="{44671772-258D-4A9E-8EA0-6DF4E157CEE0}"/>
              </a:ext>
            </a:extLst>
          </p:cNvPr>
          <p:cNvSpPr>
            <a:spLocks noEditPoints="1"/>
          </p:cNvSpPr>
          <p:nvPr/>
        </p:nvSpPr>
        <p:spPr bwMode="auto">
          <a:xfrm>
            <a:off x="708822" y="4368277"/>
            <a:ext cx="270272" cy="278606"/>
          </a:xfrm>
          <a:custGeom>
            <a:avLst/>
            <a:gdLst>
              <a:gd name="T0" fmla="*/ 276 w 618"/>
              <a:gd name="T1" fmla="*/ 224 h 618"/>
              <a:gd name="T2" fmla="*/ 238 w 618"/>
              <a:gd name="T3" fmla="*/ 253 h 618"/>
              <a:gd name="T4" fmla="*/ 220 w 618"/>
              <a:gd name="T5" fmla="*/ 295 h 618"/>
              <a:gd name="T6" fmla="*/ 225 w 618"/>
              <a:gd name="T7" fmla="*/ 342 h 618"/>
              <a:gd name="T8" fmla="*/ 254 w 618"/>
              <a:gd name="T9" fmla="*/ 380 h 618"/>
              <a:gd name="T10" fmla="*/ 296 w 618"/>
              <a:gd name="T11" fmla="*/ 398 h 618"/>
              <a:gd name="T12" fmla="*/ 343 w 618"/>
              <a:gd name="T13" fmla="*/ 393 h 618"/>
              <a:gd name="T14" fmla="*/ 381 w 618"/>
              <a:gd name="T15" fmla="*/ 364 h 618"/>
              <a:gd name="T16" fmla="*/ 399 w 618"/>
              <a:gd name="T17" fmla="*/ 323 h 618"/>
              <a:gd name="T18" fmla="*/ 394 w 618"/>
              <a:gd name="T19" fmla="*/ 275 h 618"/>
              <a:gd name="T20" fmla="*/ 365 w 618"/>
              <a:gd name="T21" fmla="*/ 237 h 618"/>
              <a:gd name="T22" fmla="*/ 323 w 618"/>
              <a:gd name="T23" fmla="*/ 219 h 618"/>
              <a:gd name="T24" fmla="*/ 225 w 618"/>
              <a:gd name="T25" fmla="*/ 0 h 618"/>
              <a:gd name="T26" fmla="*/ 318 w 618"/>
              <a:gd name="T27" fmla="*/ 99 h 618"/>
              <a:gd name="T28" fmla="*/ 412 w 618"/>
              <a:gd name="T29" fmla="*/ 7 h 618"/>
              <a:gd name="T30" fmla="*/ 444 w 618"/>
              <a:gd name="T31" fmla="*/ 147 h 618"/>
              <a:gd name="T32" fmla="*/ 483 w 618"/>
              <a:gd name="T33" fmla="*/ 189 h 618"/>
              <a:gd name="T34" fmla="*/ 618 w 618"/>
              <a:gd name="T35" fmla="*/ 224 h 618"/>
              <a:gd name="T36" fmla="*/ 519 w 618"/>
              <a:gd name="T37" fmla="*/ 319 h 618"/>
              <a:gd name="T38" fmla="*/ 611 w 618"/>
              <a:gd name="T39" fmla="*/ 413 h 618"/>
              <a:gd name="T40" fmla="*/ 472 w 618"/>
              <a:gd name="T41" fmla="*/ 443 h 618"/>
              <a:gd name="T42" fmla="*/ 429 w 618"/>
              <a:gd name="T43" fmla="*/ 482 h 618"/>
              <a:gd name="T44" fmla="*/ 394 w 618"/>
              <a:gd name="T45" fmla="*/ 618 h 618"/>
              <a:gd name="T46" fmla="*/ 301 w 618"/>
              <a:gd name="T47" fmla="*/ 520 h 618"/>
              <a:gd name="T48" fmla="*/ 205 w 618"/>
              <a:gd name="T49" fmla="*/ 612 h 618"/>
              <a:gd name="T50" fmla="*/ 175 w 618"/>
              <a:gd name="T51" fmla="*/ 472 h 618"/>
              <a:gd name="T52" fmla="*/ 136 w 618"/>
              <a:gd name="T53" fmla="*/ 429 h 618"/>
              <a:gd name="T54" fmla="*/ 0 w 618"/>
              <a:gd name="T55" fmla="*/ 393 h 618"/>
              <a:gd name="T56" fmla="*/ 99 w 618"/>
              <a:gd name="T57" fmla="*/ 300 h 618"/>
              <a:gd name="T58" fmla="*/ 8 w 618"/>
              <a:gd name="T59" fmla="*/ 206 h 618"/>
              <a:gd name="T60" fmla="*/ 146 w 618"/>
              <a:gd name="T61" fmla="*/ 175 h 618"/>
              <a:gd name="T62" fmla="*/ 190 w 618"/>
              <a:gd name="T63" fmla="*/ 135 h 618"/>
              <a:gd name="T64" fmla="*/ 225 w 618"/>
              <a:gd name="T65" fmla="*/ 0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18" h="618">
                <a:moveTo>
                  <a:pt x="300" y="219"/>
                </a:moveTo>
                <a:lnTo>
                  <a:pt x="276" y="224"/>
                </a:lnTo>
                <a:lnTo>
                  <a:pt x="255" y="236"/>
                </a:lnTo>
                <a:lnTo>
                  <a:pt x="238" y="253"/>
                </a:lnTo>
                <a:lnTo>
                  <a:pt x="226" y="273"/>
                </a:lnTo>
                <a:lnTo>
                  <a:pt x="220" y="295"/>
                </a:lnTo>
                <a:lnTo>
                  <a:pt x="220" y="319"/>
                </a:lnTo>
                <a:lnTo>
                  <a:pt x="225" y="342"/>
                </a:lnTo>
                <a:lnTo>
                  <a:pt x="237" y="363"/>
                </a:lnTo>
                <a:lnTo>
                  <a:pt x="254" y="380"/>
                </a:lnTo>
                <a:lnTo>
                  <a:pt x="273" y="392"/>
                </a:lnTo>
                <a:lnTo>
                  <a:pt x="296" y="398"/>
                </a:lnTo>
                <a:lnTo>
                  <a:pt x="319" y="400"/>
                </a:lnTo>
                <a:lnTo>
                  <a:pt x="343" y="393"/>
                </a:lnTo>
                <a:lnTo>
                  <a:pt x="364" y="381"/>
                </a:lnTo>
                <a:lnTo>
                  <a:pt x="381" y="364"/>
                </a:lnTo>
                <a:lnTo>
                  <a:pt x="392" y="345"/>
                </a:lnTo>
                <a:lnTo>
                  <a:pt x="399" y="323"/>
                </a:lnTo>
                <a:lnTo>
                  <a:pt x="399" y="299"/>
                </a:lnTo>
                <a:lnTo>
                  <a:pt x="394" y="275"/>
                </a:lnTo>
                <a:lnTo>
                  <a:pt x="382" y="254"/>
                </a:lnTo>
                <a:lnTo>
                  <a:pt x="365" y="237"/>
                </a:lnTo>
                <a:lnTo>
                  <a:pt x="345" y="226"/>
                </a:lnTo>
                <a:lnTo>
                  <a:pt x="323" y="219"/>
                </a:lnTo>
                <a:lnTo>
                  <a:pt x="300" y="219"/>
                </a:lnTo>
                <a:close/>
                <a:moveTo>
                  <a:pt x="225" y="0"/>
                </a:moveTo>
                <a:lnTo>
                  <a:pt x="289" y="100"/>
                </a:lnTo>
                <a:lnTo>
                  <a:pt x="318" y="99"/>
                </a:lnTo>
                <a:lnTo>
                  <a:pt x="347" y="101"/>
                </a:lnTo>
                <a:lnTo>
                  <a:pt x="412" y="7"/>
                </a:lnTo>
                <a:lnTo>
                  <a:pt x="468" y="31"/>
                </a:lnTo>
                <a:lnTo>
                  <a:pt x="444" y="147"/>
                </a:lnTo>
                <a:lnTo>
                  <a:pt x="464" y="167"/>
                </a:lnTo>
                <a:lnTo>
                  <a:pt x="483" y="189"/>
                </a:lnTo>
                <a:lnTo>
                  <a:pt x="595" y="168"/>
                </a:lnTo>
                <a:lnTo>
                  <a:pt x="618" y="224"/>
                </a:lnTo>
                <a:lnTo>
                  <a:pt x="519" y="288"/>
                </a:lnTo>
                <a:lnTo>
                  <a:pt x="519" y="319"/>
                </a:lnTo>
                <a:lnTo>
                  <a:pt x="517" y="346"/>
                </a:lnTo>
                <a:lnTo>
                  <a:pt x="611" y="413"/>
                </a:lnTo>
                <a:lnTo>
                  <a:pt x="588" y="468"/>
                </a:lnTo>
                <a:lnTo>
                  <a:pt x="472" y="443"/>
                </a:lnTo>
                <a:lnTo>
                  <a:pt x="453" y="464"/>
                </a:lnTo>
                <a:lnTo>
                  <a:pt x="429" y="482"/>
                </a:lnTo>
                <a:lnTo>
                  <a:pt x="450" y="596"/>
                </a:lnTo>
                <a:lnTo>
                  <a:pt x="394" y="618"/>
                </a:lnTo>
                <a:lnTo>
                  <a:pt x="330" y="519"/>
                </a:lnTo>
                <a:lnTo>
                  <a:pt x="301" y="520"/>
                </a:lnTo>
                <a:lnTo>
                  <a:pt x="272" y="516"/>
                </a:lnTo>
                <a:lnTo>
                  <a:pt x="205" y="612"/>
                </a:lnTo>
                <a:lnTo>
                  <a:pt x="150" y="587"/>
                </a:lnTo>
                <a:lnTo>
                  <a:pt x="175" y="472"/>
                </a:lnTo>
                <a:lnTo>
                  <a:pt x="154" y="452"/>
                </a:lnTo>
                <a:lnTo>
                  <a:pt x="136" y="429"/>
                </a:lnTo>
                <a:lnTo>
                  <a:pt x="22" y="450"/>
                </a:lnTo>
                <a:lnTo>
                  <a:pt x="0" y="393"/>
                </a:lnTo>
                <a:lnTo>
                  <a:pt x="99" y="329"/>
                </a:lnTo>
                <a:lnTo>
                  <a:pt x="99" y="300"/>
                </a:lnTo>
                <a:lnTo>
                  <a:pt x="102" y="271"/>
                </a:lnTo>
                <a:lnTo>
                  <a:pt x="8" y="206"/>
                </a:lnTo>
                <a:lnTo>
                  <a:pt x="31" y="151"/>
                </a:lnTo>
                <a:lnTo>
                  <a:pt x="146" y="175"/>
                </a:lnTo>
                <a:lnTo>
                  <a:pt x="166" y="154"/>
                </a:lnTo>
                <a:lnTo>
                  <a:pt x="190" y="135"/>
                </a:lnTo>
                <a:lnTo>
                  <a:pt x="169" y="23"/>
                </a:lnTo>
                <a:lnTo>
                  <a:pt x="225" y="0"/>
                </a:lnTo>
                <a:close/>
              </a:path>
            </a:pathLst>
          </a:custGeom>
          <a:solidFill>
            <a:schemeClr val="tx1"/>
          </a:solidFill>
          <a:ln w="0">
            <a:noFill/>
            <a:prstDash val="solid"/>
            <a:round/>
            <a:headEnd/>
            <a:tailEnd/>
          </a:ln>
        </p:spPr>
        <p:txBody>
          <a:bodyPr lIns="51435" tIns="25718" rIns="51435" bIns="25718"/>
          <a:lstStyle/>
          <a:p>
            <a:pPr>
              <a:defRPr/>
            </a:pPr>
            <a:endParaRPr lang="en-US" sz="1013"/>
          </a:p>
        </p:txBody>
      </p:sp>
      <p:sp>
        <p:nvSpPr>
          <p:cNvPr id="66" name="ZoneTexte 65"/>
          <p:cNvSpPr txBox="1"/>
          <p:nvPr/>
        </p:nvSpPr>
        <p:spPr>
          <a:xfrm>
            <a:off x="738670" y="807001"/>
            <a:ext cx="7756812" cy="4708981"/>
          </a:xfrm>
          <a:prstGeom prst="rect">
            <a:avLst/>
          </a:prstGeom>
          <a:noFill/>
        </p:spPr>
        <p:txBody>
          <a:bodyPr wrap="square" rtlCol="0">
            <a:spAutoFit/>
          </a:bodyPr>
          <a:lstStyle/>
          <a:p>
            <a:r>
              <a:rPr lang="fr-FR" sz="2100" b="1" dirty="0">
                <a:latin typeface="Arial" panose="020B0604020202020204" pitchFamily="34" charset="0"/>
                <a:cs typeface="Arial" panose="020B0604020202020204" pitchFamily="34" charset="0"/>
              </a:rPr>
              <a:t>Comment préparer E2 </a:t>
            </a:r>
            <a:r>
              <a:rPr lang="fr-FR" dirty="0">
                <a:latin typeface="Arial" panose="020B0604020202020204" pitchFamily="34" charset="0"/>
                <a:cs typeface="Arial" panose="020B0604020202020204" pitchFamily="34" charset="0"/>
              </a:rPr>
              <a:t>:</a:t>
            </a:r>
          </a:p>
          <a:p>
            <a:r>
              <a:rPr lang="fr-FR" dirty="0">
                <a:latin typeface="Arial" panose="020B0604020202020204" pitchFamily="34" charset="0"/>
                <a:cs typeface="Arial" panose="020B0604020202020204" pitchFamily="34" charset="0"/>
              </a:rPr>
              <a:t> </a:t>
            </a:r>
          </a:p>
          <a:p>
            <a:r>
              <a:rPr lang="fr-FR" dirty="0">
                <a:latin typeface="Arial" panose="020B0604020202020204" pitchFamily="34" charset="0"/>
                <a:cs typeface="Arial" panose="020B0604020202020204" pitchFamily="34" charset="0"/>
              </a:rPr>
              <a:t>Organiser les actions sur les </a:t>
            </a:r>
            <a:r>
              <a:rPr lang="fr-FR" b="1" dirty="0">
                <a:latin typeface="Arial" panose="020B0604020202020204" pitchFamily="34" charset="0"/>
                <a:cs typeface="Arial" panose="020B0604020202020204" pitchFamily="34" charset="0"/>
              </a:rPr>
              <a:t>3 années </a:t>
            </a:r>
            <a:r>
              <a:rPr lang="fr-FR" dirty="0">
                <a:latin typeface="Arial" panose="020B0604020202020204" pitchFamily="34" charset="0"/>
                <a:cs typeface="Arial" panose="020B0604020202020204" pitchFamily="34" charset="0"/>
              </a:rPr>
              <a:t>selon une démarche </a:t>
            </a:r>
            <a:r>
              <a:rPr lang="fr-FR" dirty="0" err="1">
                <a:latin typeface="Arial" panose="020B0604020202020204" pitchFamily="34" charset="0"/>
                <a:cs typeface="Arial" panose="020B0604020202020204" pitchFamily="34" charset="0"/>
              </a:rPr>
              <a:t>spiralaire</a:t>
            </a:r>
            <a:r>
              <a:rPr lang="fr-FR" dirty="0">
                <a:latin typeface="Arial" panose="020B0604020202020204" pitchFamily="34" charset="0"/>
                <a:cs typeface="Arial" panose="020B0604020202020204" pitchFamily="34" charset="0"/>
              </a:rPr>
              <a:t> : </a:t>
            </a:r>
          </a:p>
          <a:p>
            <a:pPr marL="600075" lvl="1" indent="-257175">
              <a:buFontTx/>
              <a:buChar char="-"/>
            </a:pPr>
            <a:r>
              <a:rPr lang="fr-FR" dirty="0">
                <a:latin typeface="Arial" panose="020B0604020202020204" pitchFamily="34" charset="0"/>
                <a:cs typeface="Arial" panose="020B0604020202020204" pitchFamily="34" charset="0"/>
              </a:rPr>
              <a:t>Se répartir les contenus : enseignant </a:t>
            </a:r>
            <a:r>
              <a:rPr lang="fr-FR" dirty="0" smtClean="0">
                <a:latin typeface="Arial" panose="020B0604020202020204" pitchFamily="34" charset="0"/>
                <a:cs typeface="Arial" panose="020B0604020202020204" pitchFamily="34" charset="0"/>
              </a:rPr>
              <a:t>d’esthétique /d’économie-gestion</a:t>
            </a:r>
            <a:endParaRPr lang="fr-FR" dirty="0">
              <a:latin typeface="Arial" panose="020B0604020202020204" pitchFamily="34" charset="0"/>
              <a:cs typeface="Arial" panose="020B0604020202020204" pitchFamily="34" charset="0"/>
            </a:endParaRPr>
          </a:p>
          <a:p>
            <a:pPr marL="600075" lvl="1" indent="-257175">
              <a:buFontTx/>
              <a:buChar char="-"/>
            </a:pPr>
            <a:r>
              <a:rPr lang="fr-FR" dirty="0">
                <a:latin typeface="Arial" panose="020B0604020202020204" pitchFamily="34" charset="0"/>
                <a:cs typeface="Arial" panose="020B0604020202020204" pitchFamily="34" charset="0"/>
              </a:rPr>
              <a:t>Ramasser certaines thématiques pour ne pas diluer l’enseignement</a:t>
            </a:r>
          </a:p>
          <a:p>
            <a:pPr marL="600075" lvl="1" indent="-257175">
              <a:buFontTx/>
              <a:buChar char="-"/>
            </a:pPr>
            <a:r>
              <a:rPr lang="fr-FR" dirty="0" err="1">
                <a:latin typeface="Arial" panose="020B0604020202020204" pitchFamily="34" charset="0"/>
                <a:cs typeface="Arial" panose="020B0604020202020204" pitchFamily="34" charset="0"/>
              </a:rPr>
              <a:t>Requestionner</a:t>
            </a:r>
            <a:r>
              <a:rPr lang="fr-FR" dirty="0">
                <a:latin typeface="Arial" panose="020B0604020202020204" pitchFamily="34" charset="0"/>
                <a:cs typeface="Arial" panose="020B0604020202020204" pitchFamily="34" charset="0"/>
              </a:rPr>
              <a:t> les thématiques abordées</a:t>
            </a:r>
          </a:p>
          <a:p>
            <a:pPr marL="600075" lvl="1" indent="-257175">
              <a:buFontTx/>
              <a:buChar char="-"/>
            </a:pPr>
            <a:r>
              <a:rPr lang="fr-FR" dirty="0">
                <a:latin typeface="Arial" panose="020B0604020202020204" pitchFamily="34" charset="0"/>
                <a:cs typeface="Arial" panose="020B0604020202020204" pitchFamily="34" charset="0"/>
              </a:rPr>
              <a:t>Systématiser l’analyse des situations professionnelles</a:t>
            </a:r>
          </a:p>
          <a:p>
            <a:pPr marL="600075" lvl="1" indent="-257175">
              <a:buFontTx/>
              <a:buChar char="-"/>
            </a:pPr>
            <a:r>
              <a:rPr lang="fr-FR" dirty="0">
                <a:latin typeface="Arial" panose="020B0604020202020204" pitchFamily="34" charset="0"/>
                <a:cs typeface="Arial" panose="020B0604020202020204" pitchFamily="34" charset="0"/>
              </a:rPr>
              <a:t>A la fin de chaque contexte ou au moins 4 fois par an, mener des évaluations écrites (sur copie)</a:t>
            </a:r>
          </a:p>
          <a:p>
            <a:pPr marL="600075" lvl="1" indent="-257175">
              <a:buFontTx/>
              <a:buChar char="-"/>
            </a:pPr>
            <a:r>
              <a:rPr lang="fr-FR" dirty="0">
                <a:latin typeface="Arial" panose="020B0604020202020204" pitchFamily="34" charset="0"/>
                <a:cs typeface="Arial" panose="020B0604020202020204" pitchFamily="34" charset="0"/>
              </a:rPr>
              <a:t>Chaque évaluation ancre l’élève dans une problématique professionnelle à résoudre en s’appuyant sur des documents ressource</a:t>
            </a:r>
          </a:p>
          <a:p>
            <a:pPr marL="600075" lvl="1" indent="-257175">
              <a:buFontTx/>
              <a:buChar char="-"/>
            </a:pPr>
            <a:r>
              <a:rPr lang="fr-FR" dirty="0">
                <a:latin typeface="Arial" panose="020B0604020202020204" pitchFamily="34" charset="0"/>
                <a:cs typeface="Arial" panose="020B0604020202020204" pitchFamily="34" charset="0"/>
              </a:rPr>
              <a:t>Augmenter la durée, le nombre de documents… au fil des 3 années</a:t>
            </a:r>
          </a:p>
          <a:p>
            <a:pPr marL="600075" lvl="1" indent="-257175">
              <a:buFontTx/>
              <a:buChar char="-"/>
            </a:pPr>
            <a:endParaRPr lang="fr-FR" dirty="0">
              <a:latin typeface="Arial" panose="020B0604020202020204" pitchFamily="34" charset="0"/>
              <a:cs typeface="Arial" panose="020B0604020202020204" pitchFamily="34" charset="0"/>
            </a:endParaRPr>
          </a:p>
          <a:p>
            <a:pPr marL="600075" lvl="1" indent="-257175">
              <a:lnSpc>
                <a:spcPct val="150000"/>
              </a:lnSpc>
              <a:buFontTx/>
              <a:buChar char="-"/>
            </a:pPr>
            <a:endParaRPr lang="fr-FR" dirty="0">
              <a:latin typeface="Arial" panose="020B0604020202020204" pitchFamily="34" charset="0"/>
              <a:cs typeface="Arial" panose="020B0604020202020204" pitchFamily="34" charset="0"/>
            </a:endParaRPr>
          </a:p>
        </p:txBody>
      </p:sp>
      <p:sp>
        <p:nvSpPr>
          <p:cNvPr id="2" name="Rectangle 1"/>
          <p:cNvSpPr/>
          <p:nvPr/>
        </p:nvSpPr>
        <p:spPr>
          <a:xfrm>
            <a:off x="2328215" y="4702841"/>
            <a:ext cx="2521844" cy="300082"/>
          </a:xfrm>
          <a:prstGeom prst="rect">
            <a:avLst/>
          </a:prstGeom>
        </p:spPr>
        <p:txBody>
          <a:bodyPr wrap="none">
            <a:spAutoFit/>
          </a:bodyPr>
          <a:lstStyle/>
          <a:p>
            <a:r>
              <a:rPr lang="fr-FR" sz="1350" dirty="0">
                <a:solidFill>
                  <a:srgbClr val="0070C0"/>
                </a:solidFill>
                <a:latin typeface="Arial" panose="020B0604020202020204" pitchFamily="34" charset="0"/>
                <a:cs typeface="Arial" panose="020B0604020202020204" pitchFamily="34" charset="0"/>
              </a:rPr>
              <a:t>Sujets des années antérieures</a:t>
            </a:r>
            <a:endParaRPr lang="fr-FR" sz="1350" dirty="0"/>
          </a:p>
        </p:txBody>
      </p:sp>
    </p:spTree>
    <p:extLst>
      <p:ext uri="{BB962C8B-B14F-4D97-AF65-F5344CB8AC3E}">
        <p14:creationId xmlns:p14="http://schemas.microsoft.com/office/powerpoint/2010/main" val="1926129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830997"/>
          </a:xfrm>
          <a:prstGeom prst="rect">
            <a:avLst/>
          </a:prstGeom>
          <a:noFill/>
        </p:spPr>
        <p:txBody>
          <a:bodyPr wrap="square" rtlCol="0">
            <a:spAutoFit/>
          </a:bodyPr>
          <a:lstStyle/>
          <a:p>
            <a:pPr algn="just">
              <a:defRPr/>
            </a:pPr>
            <a:r>
              <a:rPr lang="fr-FR" sz="2400" dirty="0" smtClean="0">
                <a:solidFill>
                  <a:srgbClr val="223A7D"/>
                </a:solidFill>
                <a:latin typeface="Arial Black"/>
              </a:rPr>
              <a:t>Bilan parcours Y BCP Esthétique cosmétique parfumerie</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29</a:t>
            </a:fld>
            <a:endParaRPr lang="fr-FR" sz="1350"/>
          </a:p>
        </p:txBody>
      </p:sp>
      <p:pic>
        <p:nvPicPr>
          <p:cNvPr id="7" name="Image 6"/>
          <p:cNvPicPr>
            <a:picLocks noChangeAspect="1"/>
          </p:cNvPicPr>
          <p:nvPr/>
        </p:nvPicPr>
        <p:blipFill>
          <a:blip r:embed="rId2">
            <a:duotone>
              <a:schemeClr val="accent3">
                <a:shade val="45000"/>
                <a:satMod val="135000"/>
              </a:schemeClr>
              <a:prstClr val="white"/>
            </a:duotone>
          </a:blip>
          <a:stretch/>
        </p:blipFill>
        <p:spPr bwMode="auto">
          <a:xfrm>
            <a:off x="8187488" y="141455"/>
            <a:ext cx="748695" cy="748695"/>
          </a:xfrm>
          <a:prstGeom prst="rect">
            <a:avLst/>
          </a:prstGeom>
        </p:spPr>
      </p:pic>
      <p:sp>
        <p:nvSpPr>
          <p:cNvPr id="4" name="Rectangle 3"/>
          <p:cNvSpPr/>
          <p:nvPr/>
        </p:nvSpPr>
        <p:spPr>
          <a:xfrm>
            <a:off x="395536" y="890150"/>
            <a:ext cx="8343158" cy="3385607"/>
          </a:xfrm>
          <a:prstGeom prst="rect">
            <a:avLst/>
          </a:prstGeom>
        </p:spPr>
        <p:txBody>
          <a:bodyPr wrap="square">
            <a:spAutoFit/>
          </a:bodyPr>
          <a:lstStyle/>
          <a:p>
            <a:pPr>
              <a:lnSpc>
                <a:spcPct val="107000"/>
              </a:lnSpc>
              <a:spcAft>
                <a:spcPts val="0"/>
              </a:spcAft>
            </a:pPr>
            <a:r>
              <a:rPr lang="fr-FR" sz="16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Activités prévues pour les élèves en poursuites d’étude :</a:t>
            </a:r>
          </a:p>
          <a:p>
            <a:pPr>
              <a:lnSpc>
                <a:spcPct val="107000"/>
              </a:lnSpc>
              <a:spcAft>
                <a:spcPts val="0"/>
              </a:spcAft>
            </a:pPr>
            <a:endParaRPr lang="fr-FR" sz="1600"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endParaRPr lang="fr-FR" sz="1600" dirty="0" smtClean="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r>
              <a:rPr lang="fr-FR" sz="1600" dirty="0" err="1" smtClean="0">
                <a:solidFill>
                  <a:srgbClr val="000000"/>
                </a:solidFill>
                <a:latin typeface="Arial" panose="020B0604020202020204" pitchFamily="34" charset="0"/>
                <a:ea typeface="PMingLiU"/>
                <a:cs typeface="Times New Roman" panose="02020603050405020304" pitchFamily="18" charset="0"/>
              </a:rPr>
              <a:t>Nbre</a:t>
            </a:r>
            <a:r>
              <a:rPr lang="fr-FR" sz="1600" dirty="0" smtClean="0">
                <a:solidFill>
                  <a:srgbClr val="000000"/>
                </a:solidFill>
                <a:latin typeface="Arial" panose="020B0604020202020204" pitchFamily="34" charset="0"/>
                <a:ea typeface="PMingLiU"/>
                <a:cs typeface="Times New Roman" panose="02020603050405020304" pitchFamily="18" charset="0"/>
              </a:rPr>
              <a:t> présents :</a:t>
            </a:r>
          </a:p>
          <a:p>
            <a:pPr>
              <a:lnSpc>
                <a:spcPct val="107000"/>
              </a:lnSpc>
              <a:spcAft>
                <a:spcPts val="0"/>
              </a:spcAft>
            </a:pPr>
            <a:endParaRPr lang="fr-FR" sz="1600"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r>
              <a:rPr lang="fr-FR" sz="1600" dirty="0" err="1" smtClean="0">
                <a:solidFill>
                  <a:srgbClr val="000000"/>
                </a:solidFill>
                <a:latin typeface="Arial" panose="020B0604020202020204" pitchFamily="34" charset="0"/>
                <a:ea typeface="PMingLiU"/>
                <a:cs typeface="Times New Roman" panose="02020603050405020304" pitchFamily="18" charset="0"/>
              </a:rPr>
              <a:t>Nbre</a:t>
            </a:r>
            <a:r>
              <a:rPr lang="fr-FR" sz="1600" dirty="0" smtClean="0">
                <a:solidFill>
                  <a:srgbClr val="000000"/>
                </a:solidFill>
                <a:latin typeface="Arial" panose="020B0604020202020204" pitchFamily="34" charset="0"/>
                <a:ea typeface="PMingLiU"/>
                <a:cs typeface="Times New Roman" panose="02020603050405020304" pitchFamily="18" charset="0"/>
              </a:rPr>
              <a:t> conventions signées : </a:t>
            </a:r>
          </a:p>
          <a:p>
            <a:pPr>
              <a:lnSpc>
                <a:spcPct val="107000"/>
              </a:lnSpc>
              <a:spcAft>
                <a:spcPts val="0"/>
              </a:spcAft>
            </a:pPr>
            <a:endParaRPr lang="fr-FR" sz="1600"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endParaRPr lang="fr-FR" sz="1600" dirty="0" smtClean="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r>
              <a:rPr lang="fr-FR" sz="1600" dirty="0" smtClean="0">
                <a:solidFill>
                  <a:srgbClr val="000000"/>
                </a:solidFill>
                <a:latin typeface="Arial" panose="020B0604020202020204" pitchFamily="34" charset="0"/>
                <a:ea typeface="PMingLiU"/>
                <a:cs typeface="Times New Roman" panose="02020603050405020304" pitchFamily="18" charset="0"/>
              </a:rPr>
              <a:t>Remarques : </a:t>
            </a:r>
            <a:endParaRPr lang="fr-FR" sz="1600" dirty="0">
              <a:solidFill>
                <a:srgbClr val="000000"/>
              </a:solidFill>
              <a:latin typeface="Arial" panose="020B0604020202020204" pitchFamily="34" charset="0"/>
              <a:ea typeface="PMingLiU"/>
              <a:cs typeface="Times New Roman" panose="02020603050405020304" pitchFamily="18" charset="0"/>
            </a:endParaRPr>
          </a:p>
          <a:p>
            <a:pPr>
              <a:lnSpc>
                <a:spcPct val="107000"/>
              </a:lnSpc>
              <a:spcAft>
                <a:spcPts val="0"/>
              </a:spcAft>
            </a:pPr>
            <a:endParaRPr lang="fr-FR" sz="2800" dirty="0" smtClean="0">
              <a:latin typeface="Calibri" panose="020F0502020204030204" pitchFamily="34" charset="0"/>
              <a:ea typeface="PMingLiU"/>
              <a:cs typeface="Times New Roman" panose="02020603050405020304" pitchFamily="18" charset="0"/>
            </a:endParaRPr>
          </a:p>
          <a:p>
            <a:pPr>
              <a:lnSpc>
                <a:spcPct val="107000"/>
              </a:lnSpc>
              <a:spcAft>
                <a:spcPts val="0"/>
              </a:spcAft>
            </a:pPr>
            <a:endParaRPr lang="fr-FR" sz="2800" b="1" dirty="0">
              <a:latin typeface="Calibri" panose="020F0502020204030204" pitchFamily="34" charset="0"/>
              <a:ea typeface="PMingLiU"/>
              <a:cs typeface="Times New Roman" panose="02020603050405020304" pitchFamily="18" charset="0"/>
            </a:endParaRPr>
          </a:p>
        </p:txBody>
      </p:sp>
      <p:pic>
        <p:nvPicPr>
          <p:cNvPr id="6" name="Image 5"/>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bwMode="auto">
          <a:xfrm>
            <a:off x="107504" y="4281600"/>
            <a:ext cx="796640" cy="796640"/>
          </a:xfrm>
          <a:prstGeom prst="rect">
            <a:avLst/>
          </a:prstGeom>
        </p:spPr>
      </p:pic>
    </p:spTree>
    <p:extLst>
      <p:ext uri="{BB962C8B-B14F-4D97-AF65-F5344CB8AC3E}">
        <p14:creationId xmlns:p14="http://schemas.microsoft.com/office/powerpoint/2010/main" val="2082425347"/>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10" name="ZoneTexte 9"/>
          <p:cNvSpPr txBox="1"/>
          <p:nvPr/>
        </p:nvSpPr>
        <p:spPr bwMode="auto">
          <a:xfrm>
            <a:off x="1246808" y="123477"/>
            <a:ext cx="5999018" cy="461665"/>
          </a:xfrm>
          <a:prstGeom prst="rect">
            <a:avLst/>
          </a:prstGeom>
          <a:noFill/>
        </p:spPr>
        <p:txBody>
          <a:bodyPr wrap="square" rtlCol="0">
            <a:spAutoFit/>
          </a:bodyPr>
          <a:lstStyle/>
          <a:p>
            <a:pPr algn="ctr">
              <a:defRPr/>
            </a:pPr>
            <a:r>
              <a:rPr lang="fr-FR" sz="2400">
                <a:solidFill>
                  <a:srgbClr val="223A7D"/>
                </a:solidFill>
                <a:latin typeface="Arial Black"/>
              </a:rPr>
              <a:t>ORDRE DU JOUR</a:t>
            </a:r>
            <a:endParaRPr lang="fr-FR" sz="2400"/>
          </a:p>
        </p:txBody>
      </p:sp>
      <p:graphicFrame>
        <p:nvGraphicFramePr>
          <p:cNvPr id="2" name="Diagramme 1"/>
          <p:cNvGraphicFramePr/>
          <p:nvPr>
            <p:extLst>
              <p:ext uri="{D42A27DB-BD31-4B8C-83A1-F6EECF244321}">
                <p14:modId xmlns:p14="http://schemas.microsoft.com/office/powerpoint/2010/main" val="1018551456"/>
              </p:ext>
            </p:extLst>
          </p:nvPr>
        </p:nvGraphicFramePr>
        <p:xfrm>
          <a:off x="0" y="585142"/>
          <a:ext cx="8964488" cy="41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365613" y="158471"/>
            <a:ext cx="8412774" cy="541072"/>
          </a:xfrm>
        </p:spPr>
        <p:txBody>
          <a:bodyPr/>
          <a:lstStyle/>
          <a:p>
            <a:pPr algn="ctr">
              <a:defRPr/>
            </a:pPr>
            <a:r>
              <a:rPr lang="fr-FR" sz="2800" dirty="0">
                <a:solidFill>
                  <a:srgbClr val="243A7D"/>
                </a:solidFill>
              </a:rPr>
              <a:t>La famille des métiers beauté bien-être</a:t>
            </a:r>
          </a:p>
        </p:txBody>
      </p:sp>
      <p:sp>
        <p:nvSpPr>
          <p:cNvPr id="3" name="Rectangle 2"/>
          <p:cNvSpPr/>
          <p:nvPr/>
        </p:nvSpPr>
        <p:spPr bwMode="auto">
          <a:xfrm>
            <a:off x="47486" y="530266"/>
            <a:ext cx="4392488" cy="338554"/>
          </a:xfrm>
          <a:prstGeom prst="rect">
            <a:avLst/>
          </a:prstGeom>
          <a:solidFill>
            <a:schemeClr val="bg1"/>
          </a:solidFill>
        </p:spPr>
        <p:txBody>
          <a:bodyPr wrap="square">
            <a:spAutoFit/>
          </a:bodyPr>
          <a:lstStyle/>
          <a:p>
            <a:pPr defTabSz="914378"/>
            <a:r>
              <a:rPr lang="fr-FR" sz="1600" dirty="0">
                <a:solidFill>
                  <a:prstClr val="black"/>
                </a:solidFill>
                <a:latin typeface="Arial Narrow"/>
                <a:cs typeface="Arial"/>
              </a:rPr>
              <a:t>Permettre à l’élève de </a:t>
            </a:r>
            <a:r>
              <a:rPr lang="fr-FR" sz="1600" b="1" dirty="0">
                <a:solidFill>
                  <a:prstClr val="black"/>
                </a:solidFill>
                <a:latin typeface="Arial Narrow"/>
                <a:cs typeface="Arial"/>
              </a:rPr>
              <a:t>s’orienter progressivement </a:t>
            </a:r>
          </a:p>
        </p:txBody>
      </p:sp>
      <p:pic>
        <p:nvPicPr>
          <p:cNvPr id="10" name="Image 1" descr="A set of brushes for makeup isolated on a white background - 158927476"/>
          <p:cNvPicPr>
            <a:picLocks noChangeAspect="1" noChangeArrowheads="1"/>
          </p:cNvPicPr>
          <p:nvPr/>
        </p:nvPicPr>
        <p:blipFill>
          <a:blip r:embed="rId3" cstate="print">
            <a:extLst>
              <a:ext uri="{28A0092B-C50C-407E-A947-70E740481C1C}">
                <a14:useLocalDpi xmlns:a14="http://schemas.microsoft.com/office/drawing/2010/main" val="0"/>
              </a:ext>
            </a:extLst>
          </a:blip>
          <a:srcRect l="13228" t="16364" r="16994" b="12975"/>
          <a:stretch>
            <a:fillRect/>
          </a:stretch>
        </p:blipFill>
        <p:spPr bwMode="auto">
          <a:xfrm>
            <a:off x="179512" y="3981028"/>
            <a:ext cx="2286000" cy="15430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me 3"/>
          <p:cNvGraphicFramePr/>
          <p:nvPr>
            <p:extLst>
              <p:ext uri="{D42A27DB-BD31-4B8C-83A1-F6EECF244321}">
                <p14:modId xmlns:p14="http://schemas.microsoft.com/office/powerpoint/2010/main" val="3263172340"/>
              </p:ext>
            </p:extLst>
          </p:nvPr>
        </p:nvGraphicFramePr>
        <p:xfrm>
          <a:off x="179513" y="843559"/>
          <a:ext cx="8205617" cy="31118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Rectangle 4"/>
          <p:cNvSpPr/>
          <p:nvPr/>
        </p:nvSpPr>
        <p:spPr>
          <a:xfrm>
            <a:off x="4427985" y="3820062"/>
            <a:ext cx="4536505" cy="1323439"/>
          </a:xfrm>
          <a:prstGeom prst="rect">
            <a:avLst/>
          </a:prstGeom>
          <a:ln w="38100">
            <a:solidFill>
              <a:srgbClr val="92D050"/>
            </a:solidFill>
          </a:ln>
        </p:spPr>
        <p:txBody>
          <a:bodyPr wrap="square">
            <a:spAutoFit/>
          </a:bodyPr>
          <a:lstStyle/>
          <a:p>
            <a:pPr marL="457189" lvl="1" defTabSz="914378"/>
            <a:r>
              <a:rPr lang="fr-FR" sz="1600" dirty="0">
                <a:solidFill>
                  <a:prstClr val="black"/>
                </a:solidFill>
                <a:latin typeface="Arial Narrow"/>
                <a:cs typeface="Arial"/>
              </a:rPr>
              <a:t>Accueillir et fidéliser la clientèle…</a:t>
            </a:r>
          </a:p>
          <a:p>
            <a:pPr marL="457189" lvl="1" defTabSz="914378"/>
            <a:r>
              <a:rPr lang="fr-FR" sz="1600" dirty="0">
                <a:solidFill>
                  <a:prstClr val="black"/>
                </a:solidFill>
                <a:latin typeface="Arial Narrow"/>
                <a:cs typeface="Arial"/>
              </a:rPr>
              <a:t>Mettre en œuvre des prestations …</a:t>
            </a:r>
          </a:p>
          <a:p>
            <a:pPr marL="457189" lvl="1" defTabSz="914378"/>
            <a:r>
              <a:rPr lang="fr-FR" sz="1600" dirty="0">
                <a:solidFill>
                  <a:prstClr val="black"/>
                </a:solidFill>
                <a:latin typeface="Arial Narrow"/>
                <a:cs typeface="Arial"/>
              </a:rPr>
              <a:t>Evaluer la satisfaction du client</a:t>
            </a:r>
          </a:p>
          <a:p>
            <a:pPr marL="457189" lvl="1" defTabSz="914378"/>
            <a:r>
              <a:rPr lang="fr-FR" sz="1600" dirty="0">
                <a:solidFill>
                  <a:prstClr val="black"/>
                </a:solidFill>
                <a:latin typeface="Arial Narrow"/>
                <a:cs typeface="Arial"/>
              </a:rPr>
              <a:t>Mettre en place et animer des actions de promotions</a:t>
            </a:r>
          </a:p>
          <a:p>
            <a:pPr marL="457189" lvl="1" defTabSz="914378"/>
            <a:r>
              <a:rPr lang="fr-FR" sz="1600" dirty="0">
                <a:solidFill>
                  <a:prstClr val="black"/>
                </a:solidFill>
                <a:latin typeface="Arial Narrow"/>
                <a:cs typeface="Arial"/>
              </a:rPr>
              <a:t>Aménager les espaces de travail</a:t>
            </a:r>
          </a:p>
        </p:txBody>
      </p:sp>
      <p:sp>
        <p:nvSpPr>
          <p:cNvPr id="6" name="Rectangle 5"/>
          <p:cNvSpPr/>
          <p:nvPr/>
        </p:nvSpPr>
        <p:spPr>
          <a:xfrm rot="13954963">
            <a:off x="3776656" y="3364577"/>
            <a:ext cx="400110" cy="1876476"/>
          </a:xfrm>
          <a:prstGeom prst="rect">
            <a:avLst/>
          </a:prstGeom>
          <a:solidFill>
            <a:schemeClr val="bg1"/>
          </a:solidFill>
          <a:ln>
            <a:solidFill>
              <a:schemeClr val="tx1"/>
            </a:solidFill>
          </a:ln>
        </p:spPr>
        <p:txBody>
          <a:bodyPr vert="eaVert" wrap="none" lIns="91440" tIns="45720" rIns="91440" bIns="45720">
            <a:spAutoFit/>
          </a:bodyPr>
          <a:lstStyle/>
          <a:p>
            <a:pPr algn="ctr" defTabSz="914378"/>
            <a:r>
              <a:rPr lang="fr-FR" sz="1400" b="1" dirty="0">
                <a:solidFill>
                  <a:prstClr val="black"/>
                </a:solidFill>
                <a:latin typeface="Arial Narrow"/>
                <a:cs typeface="Arial"/>
              </a:rPr>
              <a:t>Compétences communes</a:t>
            </a:r>
            <a:endParaRPr lang="fr-FR" sz="1400" b="1" dirty="0">
              <a:ln w="0"/>
              <a:solidFill>
                <a:prstClr val="black"/>
              </a:solidFill>
              <a:effectLst>
                <a:outerShdw blurRad="38100" dist="19050" dir="2700000" algn="tl" rotWithShape="0">
                  <a:prstClr val="black">
                    <a:alpha val="40000"/>
                  </a:prstClr>
                </a:outerShdw>
              </a:effectLst>
              <a:latin typeface="Arial Narrow"/>
              <a:cs typeface="Arial"/>
            </a:endParaRPr>
          </a:p>
        </p:txBody>
      </p:sp>
      <p:sp>
        <p:nvSpPr>
          <p:cNvPr id="7" name="Explosion 1 6"/>
          <p:cNvSpPr/>
          <p:nvPr/>
        </p:nvSpPr>
        <p:spPr>
          <a:xfrm>
            <a:off x="3465564" y="2314042"/>
            <a:ext cx="1323545" cy="635924"/>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350" dirty="0"/>
              <a:t>PFMP</a:t>
            </a:r>
          </a:p>
        </p:txBody>
      </p:sp>
      <p:cxnSp>
        <p:nvCxnSpPr>
          <p:cNvPr id="9" name="Connecteur droit avec flèche 8"/>
          <p:cNvCxnSpPr/>
          <p:nvPr/>
        </p:nvCxnSpPr>
        <p:spPr>
          <a:xfrm flipV="1">
            <a:off x="3644538" y="1969226"/>
            <a:ext cx="627017" cy="1146266"/>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 name="Connecteur droit avec flèche 11"/>
          <p:cNvCxnSpPr/>
          <p:nvPr/>
        </p:nvCxnSpPr>
        <p:spPr bwMode="auto">
          <a:xfrm>
            <a:off x="3621452" y="1812768"/>
            <a:ext cx="673187" cy="1020709"/>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pic>
        <p:nvPicPr>
          <p:cNvPr id="13" name="Image 12"/>
          <p:cNvPicPr>
            <a:picLocks noChangeAspect="1"/>
          </p:cNvPicPr>
          <p:nvPr/>
        </p:nvPicPr>
        <p:blipFill>
          <a:blip r:embed="rId9"/>
          <a:srcRect l="29328" t="14174" r="28012" b="14959"/>
          <a:stretch/>
        </p:blipFill>
        <p:spPr bwMode="auto">
          <a:xfrm>
            <a:off x="8100392" y="146519"/>
            <a:ext cx="791595" cy="594380"/>
          </a:xfrm>
          <a:prstGeom prst="rect">
            <a:avLst/>
          </a:prstGeom>
        </p:spPr>
      </p:pic>
    </p:spTree>
    <p:extLst>
      <p:ext uri="{BB962C8B-B14F-4D97-AF65-F5344CB8AC3E}">
        <p14:creationId xmlns:p14="http://schemas.microsoft.com/office/powerpoint/2010/main" val="4257125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96904" y="110625"/>
            <a:ext cx="8412774" cy="541072"/>
          </a:xfrm>
        </p:spPr>
        <p:txBody>
          <a:bodyPr/>
          <a:lstStyle/>
          <a:p>
            <a:pPr algn="ctr">
              <a:defRPr/>
            </a:pPr>
            <a:r>
              <a:rPr lang="fr-FR" sz="2800" dirty="0">
                <a:solidFill>
                  <a:srgbClr val="243A7D"/>
                </a:solidFill>
              </a:rPr>
              <a:t>2</a:t>
            </a:r>
            <a:r>
              <a:rPr lang="fr-FR" sz="2800" baseline="30000" dirty="0">
                <a:solidFill>
                  <a:srgbClr val="243A7D"/>
                </a:solidFill>
              </a:rPr>
              <a:t>nde</a:t>
            </a:r>
            <a:r>
              <a:rPr lang="fr-FR" sz="2800" dirty="0">
                <a:solidFill>
                  <a:srgbClr val="243A7D"/>
                </a:solidFill>
              </a:rPr>
              <a:t> Famille des métiers BBE: Plan de formation </a:t>
            </a:r>
          </a:p>
        </p:txBody>
      </p:sp>
      <p:sp>
        <p:nvSpPr>
          <p:cNvPr id="3" name="Rectangle 2"/>
          <p:cNvSpPr/>
          <p:nvPr/>
        </p:nvSpPr>
        <p:spPr>
          <a:xfrm>
            <a:off x="531627" y="565996"/>
            <a:ext cx="7873410" cy="923330"/>
          </a:xfrm>
          <a:prstGeom prst="rect">
            <a:avLst/>
          </a:prstGeom>
        </p:spPr>
        <p:txBody>
          <a:bodyPr wrap="square">
            <a:spAutoFit/>
          </a:bodyPr>
          <a:lstStyle/>
          <a:p>
            <a:pPr marL="257175" indent="-257175" algn="just">
              <a:buFontTx/>
              <a:buChar char="-"/>
            </a:pPr>
            <a:r>
              <a:rPr lang="fr-FR" dirty="0">
                <a:solidFill>
                  <a:srgbClr val="000000"/>
                </a:solidFill>
                <a:latin typeface="Arial" panose="020B0604020202020204" pitchFamily="34" charset="0"/>
                <a:cs typeface="Arial" panose="020B0604020202020204" pitchFamily="34" charset="0"/>
              </a:rPr>
              <a:t>S’appuyer sur des contextes professionnels </a:t>
            </a:r>
            <a:r>
              <a:rPr lang="fr-FR" dirty="0">
                <a:latin typeface="Arial" panose="020B0604020202020204" pitchFamily="34" charset="0"/>
                <a:cs typeface="Arial" panose="020B0604020202020204" pitchFamily="34" charset="0"/>
              </a:rPr>
              <a:t>présentant des activités de coiffure et d’esthétique </a:t>
            </a:r>
          </a:p>
          <a:p>
            <a:pPr marL="257175" indent="-257175" algn="just">
              <a:buFontTx/>
              <a:buChar char="-"/>
            </a:pPr>
            <a:r>
              <a:rPr lang="fr-FR" dirty="0">
                <a:solidFill>
                  <a:srgbClr val="000000"/>
                </a:solidFill>
                <a:latin typeface="Arial" panose="020B0604020202020204" pitchFamily="34" charset="0"/>
                <a:cs typeface="Arial" panose="020B0604020202020204" pitchFamily="34" charset="0"/>
              </a:rPr>
              <a:t>Varier les secteurs d’activités et les environnements</a:t>
            </a:r>
          </a:p>
        </p:txBody>
      </p:sp>
      <p:graphicFrame>
        <p:nvGraphicFramePr>
          <p:cNvPr id="4" name="Diagramme 3"/>
          <p:cNvGraphicFramePr/>
          <p:nvPr>
            <p:extLst>
              <p:ext uri="{D42A27DB-BD31-4B8C-83A1-F6EECF244321}">
                <p14:modId xmlns:p14="http://schemas.microsoft.com/office/powerpoint/2010/main" val="2830414151"/>
              </p:ext>
            </p:extLst>
          </p:nvPr>
        </p:nvGraphicFramePr>
        <p:xfrm>
          <a:off x="455428" y="1594885"/>
          <a:ext cx="7702403" cy="3168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p:cNvPicPr>
            <a:picLocks noChangeAspect="1"/>
          </p:cNvPicPr>
          <p:nvPr/>
        </p:nvPicPr>
        <p:blipFill>
          <a:blip r:embed="rId8"/>
          <a:srcRect l="29328" t="14174" r="28012" b="14959"/>
          <a:stretch/>
        </p:blipFill>
        <p:spPr bwMode="auto">
          <a:xfrm>
            <a:off x="8384492" y="41121"/>
            <a:ext cx="791595" cy="594380"/>
          </a:xfrm>
          <a:prstGeom prst="rect">
            <a:avLst/>
          </a:prstGeom>
        </p:spPr>
      </p:pic>
    </p:spTree>
    <p:extLst>
      <p:ext uri="{BB962C8B-B14F-4D97-AF65-F5344CB8AC3E}">
        <p14:creationId xmlns:p14="http://schemas.microsoft.com/office/powerpoint/2010/main" val="2123236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96904" y="110625"/>
            <a:ext cx="8412774" cy="541072"/>
          </a:xfrm>
        </p:spPr>
        <p:txBody>
          <a:bodyPr/>
          <a:lstStyle/>
          <a:p>
            <a:pPr algn="ctr">
              <a:defRPr/>
            </a:pPr>
            <a:r>
              <a:rPr lang="fr-FR" sz="2800" dirty="0">
                <a:solidFill>
                  <a:srgbClr val="243A7D"/>
                </a:solidFill>
              </a:rPr>
              <a:t>2</a:t>
            </a:r>
            <a:r>
              <a:rPr lang="fr-FR" sz="2800" baseline="30000" dirty="0">
                <a:solidFill>
                  <a:srgbClr val="243A7D"/>
                </a:solidFill>
              </a:rPr>
              <a:t>nde</a:t>
            </a:r>
            <a:r>
              <a:rPr lang="fr-FR" sz="2800" dirty="0">
                <a:solidFill>
                  <a:srgbClr val="243A7D"/>
                </a:solidFill>
              </a:rPr>
              <a:t> Famille des métiers BBE: Semaine d’intégration</a:t>
            </a:r>
          </a:p>
        </p:txBody>
      </p:sp>
      <p:sp>
        <p:nvSpPr>
          <p:cNvPr id="3" name="Rectangle 2"/>
          <p:cNvSpPr/>
          <p:nvPr/>
        </p:nvSpPr>
        <p:spPr>
          <a:xfrm>
            <a:off x="226982" y="651697"/>
            <a:ext cx="7873410" cy="3139321"/>
          </a:xfrm>
          <a:prstGeom prst="rect">
            <a:avLst/>
          </a:prstGeom>
        </p:spPr>
        <p:txBody>
          <a:bodyPr wrap="square">
            <a:spAutoFit/>
          </a:bodyPr>
          <a:lstStyle/>
          <a:p>
            <a:pPr marL="257175" indent="-257175" algn="just">
              <a:buFontTx/>
              <a:buChar char="-"/>
            </a:pPr>
            <a:r>
              <a:rPr lang="fr-FR" dirty="0">
                <a:solidFill>
                  <a:srgbClr val="000000"/>
                </a:solidFill>
                <a:latin typeface="Arial" panose="020B0604020202020204" pitchFamily="34" charset="0"/>
                <a:cs typeface="Arial" panose="020B0604020202020204" pitchFamily="34" charset="0"/>
              </a:rPr>
              <a:t>Les élèves sont affectés en 2</a:t>
            </a:r>
            <a:r>
              <a:rPr lang="fr-FR" baseline="30000" dirty="0">
                <a:solidFill>
                  <a:srgbClr val="000000"/>
                </a:solidFill>
                <a:latin typeface="Arial" panose="020B0604020202020204" pitchFamily="34" charset="0"/>
                <a:cs typeface="Arial" panose="020B0604020202020204" pitchFamily="34" charset="0"/>
              </a:rPr>
              <a:t>nde</a:t>
            </a:r>
            <a:r>
              <a:rPr lang="fr-FR" dirty="0">
                <a:solidFill>
                  <a:srgbClr val="000000"/>
                </a:solidFill>
                <a:latin typeface="Arial" panose="020B0604020202020204" pitchFamily="34" charset="0"/>
                <a:cs typeface="Arial" panose="020B0604020202020204" pitchFamily="34" charset="0"/>
              </a:rPr>
              <a:t> Famille des métiers de la beauté et du bien-être</a:t>
            </a:r>
          </a:p>
          <a:p>
            <a:pPr marL="257175" indent="-257175" algn="just">
              <a:buFontTx/>
              <a:buChar char="-"/>
            </a:pPr>
            <a:r>
              <a:rPr lang="fr-FR" b="1" dirty="0">
                <a:solidFill>
                  <a:srgbClr val="000000"/>
                </a:solidFill>
                <a:latin typeface="Arial" panose="020B0604020202020204" pitchFamily="34" charset="0"/>
                <a:cs typeface="Arial" panose="020B0604020202020204" pitchFamily="34" charset="0"/>
              </a:rPr>
              <a:t>Objectif de la semaine d’intégration</a:t>
            </a:r>
            <a:r>
              <a:rPr lang="fr-FR" dirty="0">
                <a:solidFill>
                  <a:srgbClr val="000000"/>
                </a:solidFill>
                <a:latin typeface="Arial" panose="020B0604020202020204" pitchFamily="34" charset="0"/>
                <a:cs typeface="Arial" panose="020B0604020202020204" pitchFamily="34" charset="0"/>
              </a:rPr>
              <a:t> : Préciser sur quel plateau technique, chaque élève fera sa formation de 2</a:t>
            </a:r>
            <a:r>
              <a:rPr lang="fr-FR" baseline="30000" dirty="0">
                <a:solidFill>
                  <a:srgbClr val="000000"/>
                </a:solidFill>
                <a:latin typeface="Arial" panose="020B0604020202020204" pitchFamily="34" charset="0"/>
                <a:cs typeface="Arial" panose="020B0604020202020204" pitchFamily="34" charset="0"/>
              </a:rPr>
              <a:t>nde</a:t>
            </a:r>
            <a:endParaRPr lang="fr-FR" dirty="0">
              <a:solidFill>
                <a:srgbClr val="000000"/>
              </a:solidFill>
              <a:latin typeface="Arial" panose="020B0604020202020204" pitchFamily="34" charset="0"/>
              <a:cs typeface="Arial" panose="020B0604020202020204" pitchFamily="34" charset="0"/>
            </a:endParaRPr>
          </a:p>
          <a:p>
            <a:pPr marL="600075" lvl="1" indent="-257175" algn="just">
              <a:buFontTx/>
              <a:buChar char="-"/>
            </a:pPr>
            <a:endParaRPr lang="fr-FR" dirty="0">
              <a:latin typeface="Arial" panose="020B0604020202020204" pitchFamily="34" charset="0"/>
              <a:cs typeface="Arial" panose="020B0604020202020204" pitchFamily="34" charset="0"/>
            </a:endParaRPr>
          </a:p>
          <a:p>
            <a:pPr marL="257175" indent="-257175" algn="just">
              <a:buFontTx/>
              <a:buChar char="-"/>
            </a:pPr>
            <a:r>
              <a:rPr lang="fr-FR" b="1" dirty="0">
                <a:solidFill>
                  <a:srgbClr val="000000"/>
                </a:solidFill>
                <a:latin typeface="Arial" panose="020B0604020202020204" pitchFamily="34" charset="0"/>
                <a:cs typeface="Arial" panose="020B0604020202020204" pitchFamily="34" charset="0"/>
              </a:rPr>
              <a:t>Organisation générale </a:t>
            </a:r>
            <a:r>
              <a:rPr lang="fr-FR" dirty="0">
                <a:solidFill>
                  <a:srgbClr val="000000"/>
                </a:solidFill>
                <a:latin typeface="Arial" panose="020B0604020202020204" pitchFamily="34" charset="0"/>
                <a:cs typeface="Arial" panose="020B0604020202020204" pitchFamily="34" charset="0"/>
              </a:rPr>
              <a:t>:</a:t>
            </a:r>
          </a:p>
          <a:p>
            <a:pPr marL="600075" lvl="1" indent="-257175" algn="just">
              <a:buFontTx/>
              <a:buChar char="-"/>
            </a:pPr>
            <a:r>
              <a:rPr lang="fr-FR" dirty="0">
                <a:solidFill>
                  <a:srgbClr val="000000"/>
                </a:solidFill>
                <a:latin typeface="Arial" panose="020B0604020202020204" pitchFamily="34" charset="0"/>
                <a:cs typeface="Arial" panose="020B0604020202020204" pitchFamily="34" charset="0"/>
              </a:rPr>
              <a:t>Récolter les souhaits des élèves</a:t>
            </a:r>
          </a:p>
          <a:p>
            <a:pPr marL="600075" lvl="1" indent="-257175" algn="just">
              <a:buFontTx/>
              <a:buChar char="-"/>
            </a:pPr>
            <a:r>
              <a:rPr lang="fr-FR" dirty="0">
                <a:solidFill>
                  <a:srgbClr val="000000"/>
                </a:solidFill>
                <a:latin typeface="Arial" panose="020B0604020202020204" pitchFamily="34" charset="0"/>
                <a:cs typeface="Arial" panose="020B0604020202020204" pitchFamily="34" charset="0"/>
              </a:rPr>
              <a:t>Proposer des activités de coiffure et d’esthétique aux élèves pour évaluer leurs aptitudes dans chaque domaine et </a:t>
            </a:r>
            <a:r>
              <a:rPr lang="fr-FR" b="1" dirty="0">
                <a:solidFill>
                  <a:srgbClr val="000000"/>
                </a:solidFill>
                <a:latin typeface="Arial" panose="020B0604020202020204" pitchFamily="34" charset="0"/>
                <a:cs typeface="Arial" panose="020B0604020202020204" pitchFamily="34" charset="0"/>
              </a:rPr>
              <a:t>proposer</a:t>
            </a:r>
            <a:r>
              <a:rPr lang="fr-FR" dirty="0">
                <a:solidFill>
                  <a:srgbClr val="000000"/>
                </a:solidFill>
                <a:latin typeface="Arial" panose="020B0604020202020204" pitchFamily="34" charset="0"/>
                <a:cs typeface="Arial" panose="020B0604020202020204" pitchFamily="34" charset="0"/>
              </a:rPr>
              <a:t> une répartition au chef d’établissement</a:t>
            </a:r>
          </a:p>
          <a:p>
            <a:pPr marL="600075" lvl="1" indent="-257175" algn="just">
              <a:buFontTx/>
              <a:buChar char="-"/>
            </a:pPr>
            <a:r>
              <a:rPr lang="fr-FR" dirty="0">
                <a:solidFill>
                  <a:srgbClr val="000000"/>
                </a:solidFill>
                <a:latin typeface="Arial" panose="020B0604020202020204" pitchFamily="34" charset="0"/>
                <a:cs typeface="Arial" panose="020B0604020202020204" pitchFamily="34" charset="0"/>
              </a:rPr>
              <a:t>Préciser à chaque élève le plateau technique sur lequel il travaillera</a:t>
            </a:r>
          </a:p>
        </p:txBody>
      </p:sp>
      <p:pic>
        <p:nvPicPr>
          <p:cNvPr id="4" name="Image 3"/>
          <p:cNvPicPr>
            <a:picLocks noChangeAspect="1"/>
          </p:cNvPicPr>
          <p:nvPr/>
        </p:nvPicPr>
        <p:blipFill>
          <a:blip r:embed="rId3"/>
          <a:srcRect l="29328" t="14174" r="28012" b="14959"/>
          <a:stretch/>
        </p:blipFill>
        <p:spPr bwMode="auto">
          <a:xfrm>
            <a:off x="8100392" y="146519"/>
            <a:ext cx="791595" cy="594380"/>
          </a:xfrm>
          <a:prstGeom prst="rect">
            <a:avLst/>
          </a:prstGeom>
        </p:spPr>
      </p:pic>
      <p:pic>
        <p:nvPicPr>
          <p:cNvPr id="5" name="Image 4"/>
          <p:cNvPicPr>
            <a:picLocks noChangeAspect="1"/>
          </p:cNvPicPr>
          <p:nvPr/>
        </p:nvPicPr>
        <p:blipFill>
          <a:blip r:embed="rId4">
            <a:duotone>
              <a:schemeClr val="accent3">
                <a:shade val="45000"/>
                <a:satMod val="135000"/>
              </a:schemeClr>
              <a:prstClr val="white"/>
            </a:duotone>
          </a:blip>
          <a:stretch/>
        </p:blipFill>
        <p:spPr bwMode="auto">
          <a:xfrm>
            <a:off x="3308619" y="3895764"/>
            <a:ext cx="1052250" cy="1052250"/>
          </a:xfrm>
          <a:prstGeom prst="rect">
            <a:avLst/>
          </a:prstGeom>
        </p:spPr>
      </p:pic>
    </p:spTree>
    <p:extLst>
      <p:ext uri="{BB962C8B-B14F-4D97-AF65-F5344CB8AC3E}">
        <p14:creationId xmlns:p14="http://schemas.microsoft.com/office/powerpoint/2010/main" val="21651936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5" name="Image 4"/>
          <p:cNvPicPr>
            <a:picLocks noChangeAspect="1"/>
          </p:cNvPicPr>
          <p:nvPr/>
        </p:nvPicPr>
        <p:blipFill>
          <a:blip r:embed="rId3"/>
          <a:stretch/>
        </p:blipFill>
        <p:spPr bwMode="auto">
          <a:xfrm>
            <a:off x="971601" y="1059583"/>
            <a:ext cx="7428055" cy="3938901"/>
          </a:xfrm>
          <a:prstGeom prst="rect">
            <a:avLst/>
          </a:prstGeom>
        </p:spPr>
      </p:pic>
      <p:sp>
        <p:nvSpPr>
          <p:cNvPr id="4" name="ZoneTexte 3"/>
          <p:cNvSpPr txBox="1"/>
          <p:nvPr/>
        </p:nvSpPr>
        <p:spPr>
          <a:xfrm>
            <a:off x="107505" y="4690707"/>
            <a:ext cx="8784976" cy="307777"/>
          </a:xfrm>
          <a:prstGeom prst="rect">
            <a:avLst/>
          </a:prstGeom>
          <a:noFill/>
        </p:spPr>
        <p:txBody>
          <a:bodyPr wrap="square" rtlCol="0">
            <a:spAutoFit/>
          </a:bodyPr>
          <a:lstStyle/>
          <a:p>
            <a:pPr defTabSz="914378"/>
            <a:r>
              <a:rPr lang="fr-FR" sz="1400" dirty="0">
                <a:solidFill>
                  <a:prstClr val="black"/>
                </a:solidFill>
                <a:latin typeface="Arial Narrow"/>
                <a:cs typeface="Arial"/>
              </a:rPr>
              <a:t>Assistant virtuel (Alexa, </a:t>
            </a:r>
            <a:r>
              <a:rPr lang="fr-FR" sz="1400" dirty="0" err="1">
                <a:solidFill>
                  <a:prstClr val="black"/>
                </a:solidFill>
                <a:latin typeface="Arial Narrow"/>
                <a:cs typeface="Arial"/>
              </a:rPr>
              <a:t>Siri</a:t>
            </a:r>
            <a:r>
              <a:rPr lang="fr-FR" sz="1400" dirty="0">
                <a:solidFill>
                  <a:prstClr val="black"/>
                </a:solidFill>
                <a:latin typeface="Arial Narrow"/>
                <a:cs typeface="Arial"/>
              </a:rPr>
              <a:t>), générateur de contenu (</a:t>
            </a:r>
            <a:r>
              <a:rPr lang="fr-FR" sz="1400" dirty="0" err="1">
                <a:solidFill>
                  <a:prstClr val="black"/>
                </a:solidFill>
                <a:latin typeface="Arial Narrow"/>
                <a:cs typeface="Arial"/>
              </a:rPr>
              <a:t>perplexity</a:t>
            </a:r>
            <a:r>
              <a:rPr lang="fr-FR" sz="1400" dirty="0">
                <a:solidFill>
                  <a:prstClr val="black"/>
                </a:solidFill>
                <a:latin typeface="Arial Narrow"/>
                <a:cs typeface="Arial"/>
              </a:rPr>
              <a:t>, </a:t>
            </a:r>
            <a:r>
              <a:rPr lang="fr-FR" sz="1400" dirty="0" err="1">
                <a:solidFill>
                  <a:prstClr val="black"/>
                </a:solidFill>
                <a:latin typeface="Arial Narrow"/>
                <a:cs typeface="Arial"/>
              </a:rPr>
              <a:t>chatGPT</a:t>
            </a:r>
            <a:r>
              <a:rPr lang="fr-FR" sz="1400" dirty="0">
                <a:solidFill>
                  <a:prstClr val="black"/>
                </a:solidFill>
                <a:latin typeface="Arial Narrow"/>
                <a:cs typeface="Arial"/>
              </a:rPr>
              <a:t>)………………………….Jarvis (</a:t>
            </a:r>
            <a:r>
              <a:rPr lang="fr-FR" sz="1400" dirty="0" err="1">
                <a:solidFill>
                  <a:prstClr val="black"/>
                </a:solidFill>
                <a:latin typeface="Arial Narrow"/>
                <a:cs typeface="Arial"/>
              </a:rPr>
              <a:t>Ironman</a:t>
            </a:r>
            <a:r>
              <a:rPr lang="fr-FR" sz="1400" dirty="0">
                <a:solidFill>
                  <a:prstClr val="black"/>
                </a:solidFill>
                <a:latin typeface="Arial Narrow"/>
                <a:cs typeface="Arial"/>
              </a:rPr>
              <a:t>), voiture K2000</a:t>
            </a:r>
          </a:p>
        </p:txBody>
      </p:sp>
      <p:sp>
        <p:nvSpPr>
          <p:cNvPr id="6" name="Rectangle 5"/>
          <p:cNvSpPr/>
          <p:nvPr/>
        </p:nvSpPr>
        <p:spPr>
          <a:xfrm>
            <a:off x="431032" y="483518"/>
            <a:ext cx="8712968" cy="984885"/>
          </a:xfrm>
          <a:prstGeom prst="rect">
            <a:avLst/>
          </a:prstGeom>
        </p:spPr>
        <p:txBody>
          <a:bodyPr wrap="square">
            <a:spAutoFit/>
          </a:bodyPr>
          <a:lstStyle/>
          <a:p>
            <a:pPr algn="just" defTabSz="914378"/>
            <a:r>
              <a:rPr lang="fr-FR" dirty="0">
                <a:solidFill>
                  <a:prstClr val="black"/>
                </a:solidFill>
                <a:latin typeface="Arial Narrow"/>
                <a:cs typeface="Arial"/>
              </a:rPr>
              <a:t>Ensemble de théories et de techniques mises en œuvre en vue de réaliser des </a:t>
            </a:r>
            <a:r>
              <a:rPr lang="fr-FR" sz="2000" b="1" dirty="0">
                <a:solidFill>
                  <a:prstClr val="black"/>
                </a:solidFill>
                <a:latin typeface="Arial Narrow"/>
                <a:cs typeface="Arial"/>
              </a:rPr>
              <a:t>machines capables de simuler l'intelligence humaine</a:t>
            </a:r>
            <a:r>
              <a:rPr lang="fr-FR" dirty="0">
                <a:solidFill>
                  <a:prstClr val="black"/>
                </a:solidFill>
                <a:latin typeface="Arial Narrow"/>
                <a:cs typeface="Arial"/>
              </a:rPr>
              <a:t>. (Larousse)</a:t>
            </a:r>
          </a:p>
          <a:p>
            <a:pPr algn="just" defTabSz="914378"/>
            <a:endParaRPr lang="fr-FR" dirty="0">
              <a:solidFill>
                <a:prstClr val="black"/>
              </a:solidFill>
              <a:latin typeface="Arial Narrow"/>
              <a:cs typeface="Arial"/>
            </a:endParaRPr>
          </a:p>
        </p:txBody>
      </p:sp>
      <p:sp>
        <p:nvSpPr>
          <p:cNvPr id="7" name="Titre 1"/>
          <p:cNvSpPr>
            <a:spLocks noGrp="1"/>
          </p:cNvSpPr>
          <p:nvPr>
            <p:ph type="title"/>
          </p:nvPr>
        </p:nvSpPr>
        <p:spPr bwMode="auto">
          <a:xfrm>
            <a:off x="-96904" y="110625"/>
            <a:ext cx="8412774" cy="541072"/>
          </a:xfrm>
        </p:spPr>
        <p:txBody>
          <a:bodyPr/>
          <a:lstStyle/>
          <a:p>
            <a:pPr algn="ctr">
              <a:defRPr/>
            </a:pPr>
            <a:r>
              <a:rPr lang="fr-FR" dirty="0" smtClean="0">
                <a:solidFill>
                  <a:srgbClr val="243A7D"/>
                </a:solidFill>
              </a:rPr>
              <a:t>L’IA générative au service des enseignants d’esthétique</a:t>
            </a:r>
            <a:endParaRPr lang="fr-FR" dirty="0">
              <a:solidFill>
                <a:srgbClr val="243A7D"/>
              </a:solidFill>
            </a:endParaRPr>
          </a:p>
        </p:txBody>
      </p:sp>
    </p:spTree>
    <p:extLst>
      <p:ext uri="{BB962C8B-B14F-4D97-AF65-F5344CB8AC3E}">
        <p14:creationId xmlns:p14="http://schemas.microsoft.com/office/powerpoint/2010/main" val="39919603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nvPr>
        </p:nvGraphicFramePr>
        <p:xfrm>
          <a:off x="539552" y="1275606"/>
          <a:ext cx="7264852" cy="1680210"/>
        </p:xfrm>
        <a:graphic>
          <a:graphicData uri="http://schemas.openxmlformats.org/drawingml/2006/table">
            <a:tbl>
              <a:tblPr firstRow="1" firstCol="1" bandRow="1">
                <a:tableStyleId>{5C22544A-7EE6-4342-B048-85BDC9FD1C3A}</a:tableStyleId>
              </a:tblPr>
              <a:tblGrid>
                <a:gridCol w="7264852">
                  <a:extLst>
                    <a:ext uri="{9D8B030D-6E8A-4147-A177-3AD203B41FA5}">
                      <a16:colId xmlns:a16="http://schemas.microsoft.com/office/drawing/2014/main" val="527455938"/>
                    </a:ext>
                  </a:extLst>
                </a:gridCol>
              </a:tblGrid>
              <a:tr h="308610">
                <a:tc>
                  <a:txBody>
                    <a:bodyPr/>
                    <a:lstStyle/>
                    <a:p>
                      <a:pPr algn="ctr">
                        <a:spcAft>
                          <a:spcPts val="0"/>
                        </a:spcAft>
                      </a:pPr>
                      <a:r>
                        <a:rPr lang="fr-FR" sz="2000" kern="100" dirty="0" smtClean="0">
                          <a:solidFill>
                            <a:schemeClr val="tx1"/>
                          </a:solidFill>
                          <a:effectLst/>
                          <a:latin typeface="+mn-ea"/>
                          <a:ea typeface="+mn-ea"/>
                          <a:cs typeface="Times New Roman" panose="02020603050405020304" pitchFamily="18" charset="0"/>
                        </a:rPr>
                        <a:t>Intelligence</a:t>
                      </a:r>
                      <a:r>
                        <a:rPr lang="fr-FR" sz="2000" kern="100" baseline="0" dirty="0" smtClean="0">
                          <a:solidFill>
                            <a:schemeClr val="tx1"/>
                          </a:solidFill>
                          <a:effectLst/>
                          <a:latin typeface="+mn-ea"/>
                          <a:ea typeface="+mn-ea"/>
                          <a:cs typeface="Times New Roman" panose="02020603050405020304" pitchFamily="18" charset="0"/>
                        </a:rPr>
                        <a:t> artificielle générative : </a:t>
                      </a:r>
                      <a:r>
                        <a:rPr lang="fr-FR" sz="2000" kern="100" dirty="0" err="1" smtClean="0">
                          <a:solidFill>
                            <a:schemeClr val="tx1"/>
                          </a:solidFill>
                          <a:effectLst/>
                          <a:latin typeface="+mn-ea"/>
                          <a:ea typeface="+mn-ea"/>
                          <a:cs typeface="Times New Roman" panose="02020603050405020304" pitchFamily="18" charset="0"/>
                        </a:rPr>
                        <a:t>Perplexity</a:t>
                      </a:r>
                      <a:endParaRPr lang="fr-FR" sz="2000" kern="100" dirty="0">
                        <a:solidFill>
                          <a:schemeClr val="tx1"/>
                        </a:solidFill>
                        <a:effectLst/>
                        <a:latin typeface="+mn-ea"/>
                        <a:ea typeface="+mn-ea"/>
                        <a:cs typeface="Times New Roman" panose="02020603050405020304" pitchFamily="18" charset="0"/>
                      </a:endParaRPr>
                    </a:p>
                  </a:txBody>
                  <a:tcPr marL="57290" marR="572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02294039"/>
                  </a:ext>
                </a:extLst>
              </a:tr>
              <a:tr h="1371600">
                <a:tc>
                  <a:txBody>
                    <a:bodyPr/>
                    <a:lstStyle/>
                    <a:p>
                      <a:pPr algn="ctr">
                        <a:spcAft>
                          <a:spcPts val="0"/>
                        </a:spcAft>
                      </a:pPr>
                      <a:r>
                        <a:rPr lang="fr-FR" sz="1800" i="0" dirty="0" smtClean="0">
                          <a:solidFill>
                            <a:schemeClr val="tx1"/>
                          </a:solidFill>
                        </a:rPr>
                        <a:t>Principe</a:t>
                      </a:r>
                      <a:r>
                        <a:rPr lang="fr-FR" sz="1800" i="0" baseline="0" dirty="0" smtClean="0">
                          <a:solidFill>
                            <a:schemeClr val="tx1"/>
                          </a:solidFill>
                        </a:rPr>
                        <a:t> : formuler une demande (prompt), l’intelligence génère une réponse</a:t>
                      </a:r>
                      <a:endParaRPr lang="fr-FR" sz="1800" i="0" dirty="0" smtClean="0">
                        <a:solidFill>
                          <a:schemeClr val="tx1"/>
                        </a:solidFill>
                      </a:endParaRPr>
                    </a:p>
                  </a:txBody>
                  <a:tcPr marL="57290" marR="572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183046"/>
                  </a:ext>
                </a:extLst>
              </a:tr>
            </a:tbl>
          </a:graphicData>
        </a:graphic>
      </p:graphicFrame>
      <p:pic>
        <p:nvPicPr>
          <p:cNvPr id="1025" name="Image 4" descr="verysaas.io"/>
          <p:cNvPicPr>
            <a:picLocks noChangeAspect="1" noChangeArrowheads="1"/>
          </p:cNvPicPr>
          <p:nvPr/>
        </p:nvPicPr>
        <p:blipFill>
          <a:blip r:embed="rId2">
            <a:extLst>
              <a:ext uri="{28A0092B-C50C-407E-A947-70E740481C1C}">
                <a14:useLocalDpi xmlns:a14="http://schemas.microsoft.com/office/drawing/2010/main" val="0"/>
              </a:ext>
            </a:extLst>
          </a:blip>
          <a:srcRect l="14079" t="7777" r="14056" b="9225"/>
          <a:stretch>
            <a:fillRect/>
          </a:stretch>
        </p:blipFill>
        <p:spPr bwMode="auto">
          <a:xfrm flipH="1">
            <a:off x="7596337" y="555527"/>
            <a:ext cx="428625" cy="504825"/>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p:cNvSpPr>
            <a:spLocks noGrp="1"/>
          </p:cNvSpPr>
          <p:nvPr>
            <p:ph type="title"/>
          </p:nvPr>
        </p:nvSpPr>
        <p:spPr bwMode="auto">
          <a:xfrm>
            <a:off x="-96904" y="110625"/>
            <a:ext cx="8412774" cy="541072"/>
          </a:xfrm>
        </p:spPr>
        <p:txBody>
          <a:bodyPr/>
          <a:lstStyle/>
          <a:p>
            <a:pPr algn="ctr">
              <a:defRPr/>
            </a:pPr>
            <a:r>
              <a:rPr lang="fr-FR" dirty="0" smtClean="0">
                <a:solidFill>
                  <a:srgbClr val="243A7D"/>
                </a:solidFill>
              </a:rPr>
              <a:t>L’IA générative au service des enseignants d’esthétique</a:t>
            </a:r>
            <a:endParaRPr lang="fr-FR" dirty="0">
              <a:solidFill>
                <a:srgbClr val="243A7D"/>
              </a:solidFill>
            </a:endParaRPr>
          </a:p>
        </p:txBody>
      </p:sp>
    </p:spTree>
    <p:extLst>
      <p:ext uri="{BB962C8B-B14F-4D97-AF65-F5344CB8AC3E}">
        <p14:creationId xmlns:p14="http://schemas.microsoft.com/office/powerpoint/2010/main" val="10933840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2195736" y="327923"/>
            <a:ext cx="4680520" cy="375606"/>
          </a:xfrm>
        </p:spPr>
        <p:txBody>
          <a:bodyPr/>
          <a:lstStyle/>
          <a:p>
            <a:pPr>
              <a:defRPr/>
            </a:pPr>
            <a:r>
              <a:rPr lang="fr-FR" dirty="0"/>
              <a:t>Optimiser la qualité d’une requête</a:t>
            </a:r>
          </a:p>
        </p:txBody>
      </p:sp>
      <p:grpSp>
        <p:nvGrpSpPr>
          <p:cNvPr id="10" name="Groupe 9"/>
          <p:cNvGrpSpPr/>
          <p:nvPr/>
        </p:nvGrpSpPr>
        <p:grpSpPr bwMode="auto">
          <a:xfrm>
            <a:off x="3230024" y="1721236"/>
            <a:ext cx="2496196" cy="1786618"/>
            <a:chOff x="2843807" y="1265634"/>
            <a:chExt cx="2496197" cy="1786618"/>
          </a:xfrm>
        </p:grpSpPr>
        <p:sp>
          <p:nvSpPr>
            <p:cNvPr id="4" name="ZoneTexte 3"/>
            <p:cNvSpPr txBox="1"/>
            <p:nvPr/>
          </p:nvSpPr>
          <p:spPr bwMode="auto">
            <a:xfrm>
              <a:off x="2843807" y="2652142"/>
              <a:ext cx="2496197" cy="400110"/>
            </a:xfrm>
            <a:prstGeom prst="rect">
              <a:avLst/>
            </a:prstGeom>
            <a:noFill/>
          </p:spPr>
          <p:txBody>
            <a:bodyPr wrap="none" rtlCol="0">
              <a:spAutoFit/>
            </a:bodyPr>
            <a:lstStyle/>
            <a:p>
              <a:pPr defTabSz="914378">
                <a:defRPr/>
              </a:pPr>
              <a:r>
                <a:rPr lang="fr-FR" sz="2000" b="1">
                  <a:solidFill>
                    <a:prstClr val="black"/>
                  </a:solidFill>
                  <a:latin typeface="Arial Narrow"/>
                  <a:cs typeface="Arial"/>
                </a:rPr>
                <a:t>Poursuivre la demande</a:t>
              </a:r>
            </a:p>
          </p:txBody>
        </p:sp>
        <p:pic>
          <p:nvPicPr>
            <p:cNvPr id="7" name="Image 6"/>
            <p:cNvPicPr>
              <a:picLocks noChangeAspect="1"/>
            </p:cNvPicPr>
            <p:nvPr/>
          </p:nvPicPr>
          <p:blipFill>
            <a:blip r:embed="rId3"/>
            <a:srcRect l="18681" t="13257" r="16066" b="27420"/>
            <a:stretch/>
          </p:blipFill>
          <p:spPr bwMode="auto">
            <a:xfrm>
              <a:off x="3299818" y="1265634"/>
              <a:ext cx="1584175" cy="1440160"/>
            </a:xfrm>
            <a:prstGeom prst="rect">
              <a:avLst/>
            </a:prstGeom>
          </p:spPr>
        </p:pic>
      </p:grpSp>
      <p:grpSp>
        <p:nvGrpSpPr>
          <p:cNvPr id="11" name="Groupe 10"/>
          <p:cNvGrpSpPr/>
          <p:nvPr/>
        </p:nvGrpSpPr>
        <p:grpSpPr bwMode="auto">
          <a:xfrm>
            <a:off x="6300193" y="1698433"/>
            <a:ext cx="2238113" cy="1739962"/>
            <a:chOff x="6300192" y="1265634"/>
            <a:chExt cx="2238113" cy="1739962"/>
          </a:xfrm>
        </p:grpSpPr>
        <p:pic>
          <p:nvPicPr>
            <p:cNvPr id="8" name="Image 7"/>
            <p:cNvPicPr>
              <a:picLocks noChangeAspect="1"/>
            </p:cNvPicPr>
            <p:nvPr/>
          </p:nvPicPr>
          <p:blipFill>
            <a:blip r:embed="rId4"/>
            <a:srcRect b="14759"/>
            <a:stretch/>
          </p:blipFill>
          <p:spPr bwMode="auto">
            <a:xfrm>
              <a:off x="6637428" y="1265634"/>
              <a:ext cx="1563638" cy="1332856"/>
            </a:xfrm>
            <a:prstGeom prst="rect">
              <a:avLst/>
            </a:prstGeom>
          </p:spPr>
        </p:pic>
        <p:sp>
          <p:nvSpPr>
            <p:cNvPr id="9" name="ZoneTexte 8"/>
            <p:cNvSpPr txBox="1"/>
            <p:nvPr/>
          </p:nvSpPr>
          <p:spPr bwMode="auto">
            <a:xfrm>
              <a:off x="6300192" y="2605486"/>
              <a:ext cx="2238113" cy="400110"/>
            </a:xfrm>
            <a:prstGeom prst="rect">
              <a:avLst/>
            </a:prstGeom>
            <a:noFill/>
          </p:spPr>
          <p:txBody>
            <a:bodyPr wrap="none" rtlCol="0">
              <a:spAutoFit/>
            </a:bodyPr>
            <a:lstStyle/>
            <a:p>
              <a:pPr defTabSz="914378">
                <a:defRPr/>
              </a:pPr>
              <a:r>
                <a:rPr lang="fr-FR" sz="2000" b="1">
                  <a:solidFill>
                    <a:prstClr val="black"/>
                  </a:solidFill>
                  <a:latin typeface="Arial Narrow"/>
                  <a:cs typeface="Arial"/>
                </a:rPr>
                <a:t>Vérifier l’information</a:t>
              </a:r>
            </a:p>
          </p:txBody>
        </p:sp>
      </p:grpSp>
      <p:grpSp>
        <p:nvGrpSpPr>
          <p:cNvPr id="13" name="Groupe 12"/>
          <p:cNvGrpSpPr/>
          <p:nvPr/>
        </p:nvGrpSpPr>
        <p:grpSpPr bwMode="auto">
          <a:xfrm>
            <a:off x="475929" y="1539519"/>
            <a:ext cx="2145139" cy="1945532"/>
            <a:chOff x="475928" y="1106720"/>
            <a:chExt cx="2145139" cy="1945532"/>
          </a:xfrm>
        </p:grpSpPr>
        <p:sp>
          <p:nvSpPr>
            <p:cNvPr id="6" name="ZoneTexte 5"/>
            <p:cNvSpPr txBox="1"/>
            <p:nvPr/>
          </p:nvSpPr>
          <p:spPr bwMode="auto">
            <a:xfrm>
              <a:off x="475928" y="2652142"/>
              <a:ext cx="2145139" cy="400110"/>
            </a:xfrm>
            <a:prstGeom prst="rect">
              <a:avLst/>
            </a:prstGeom>
            <a:noFill/>
          </p:spPr>
          <p:txBody>
            <a:bodyPr wrap="none" rtlCol="0">
              <a:spAutoFit/>
            </a:bodyPr>
            <a:lstStyle/>
            <a:p>
              <a:pPr defTabSz="914378">
                <a:defRPr/>
              </a:pPr>
              <a:r>
                <a:rPr lang="fr-FR" sz="2000" b="1" dirty="0">
                  <a:solidFill>
                    <a:prstClr val="black"/>
                  </a:solidFill>
                  <a:latin typeface="Arial Narrow"/>
                  <a:cs typeface="Arial"/>
                </a:rPr>
                <a:t>Formuler la requête</a:t>
              </a:r>
            </a:p>
          </p:txBody>
        </p:sp>
        <p:pic>
          <p:nvPicPr>
            <p:cNvPr id="12" name="Image 11"/>
            <p:cNvPicPr>
              <a:picLocks noChangeAspect="1"/>
            </p:cNvPicPr>
            <p:nvPr/>
          </p:nvPicPr>
          <p:blipFill>
            <a:blip r:embed="rId5"/>
            <a:srcRect l="9613" t="1571" r="8335" b="19206"/>
            <a:stretch/>
          </p:blipFill>
          <p:spPr bwMode="auto">
            <a:xfrm>
              <a:off x="662697" y="1106720"/>
              <a:ext cx="1656184" cy="1599074"/>
            </a:xfrm>
            <a:prstGeom prst="rect">
              <a:avLst/>
            </a:prstGeom>
          </p:spPr>
        </p:pic>
      </p:grpSp>
    </p:spTree>
    <p:extLst>
      <p:ext uri="{BB962C8B-B14F-4D97-AF65-F5344CB8AC3E}">
        <p14:creationId xmlns:p14="http://schemas.microsoft.com/office/powerpoint/2010/main" val="36711554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a:xfrm>
            <a:off x="467545" y="295715"/>
            <a:ext cx="8784975" cy="375606"/>
          </a:xfrm>
        </p:spPr>
        <p:txBody>
          <a:bodyPr/>
          <a:lstStyle/>
          <a:p>
            <a:pPr>
              <a:defRPr/>
            </a:pPr>
            <a:r>
              <a:rPr lang="fr-FR" dirty="0"/>
              <a:t>Les biais de l’IA</a:t>
            </a:r>
          </a:p>
        </p:txBody>
      </p:sp>
      <p:pic>
        <p:nvPicPr>
          <p:cNvPr id="3" name="Image 2"/>
          <p:cNvPicPr>
            <a:picLocks noChangeAspect="1"/>
          </p:cNvPicPr>
          <p:nvPr/>
        </p:nvPicPr>
        <p:blipFill>
          <a:blip r:embed="rId3"/>
          <a:stretch/>
        </p:blipFill>
        <p:spPr bwMode="auto">
          <a:xfrm>
            <a:off x="2370347" y="480864"/>
            <a:ext cx="4979369" cy="4161000"/>
          </a:xfrm>
          <a:prstGeom prst="rect">
            <a:avLst/>
          </a:prstGeom>
        </p:spPr>
      </p:pic>
    </p:spTree>
    <p:extLst>
      <p:ext uri="{BB962C8B-B14F-4D97-AF65-F5344CB8AC3E}">
        <p14:creationId xmlns:p14="http://schemas.microsoft.com/office/powerpoint/2010/main" val="38941324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a:extLst>
              <a:ext uri="{FF2B5EF4-FFF2-40B4-BE49-F238E27FC236}">
                <a16:creationId xmlns:a16="http://schemas.microsoft.com/office/drawing/2014/main" id="{7C083C44-0F60-4B5C-9CFD-069BB9AF5C4B}"/>
              </a:ext>
            </a:extLst>
          </p:cNvPr>
          <p:cNvSpPr>
            <a:spLocks noGrp="1"/>
          </p:cNvSpPr>
          <p:nvPr>
            <p:ph type="title"/>
          </p:nvPr>
        </p:nvSpPr>
        <p:spPr>
          <a:xfrm>
            <a:off x="263746" y="161159"/>
            <a:ext cx="8455146" cy="429816"/>
          </a:xfrm>
        </p:spPr>
        <p:txBody>
          <a:bodyPr>
            <a:normAutofit/>
          </a:bodyPr>
          <a:lstStyle/>
          <a:p>
            <a:pPr>
              <a:defRPr/>
            </a:pPr>
            <a:r>
              <a:rPr lang="fr-FR" altLang="fr-FR" sz="2700" dirty="0">
                <a:solidFill>
                  <a:srgbClr val="223A7D"/>
                </a:solidFill>
                <a:latin typeface="Arial Black" panose="020B0A04020102020204" pitchFamily="34" charset="0"/>
              </a:rPr>
              <a:t>   Expérimenter une intelligence artificielle</a:t>
            </a:r>
            <a:endParaRPr lang="fr-FR" altLang="fr-FR" sz="2325" dirty="0">
              <a:solidFill>
                <a:srgbClr val="223A7D"/>
              </a:solidFill>
              <a:latin typeface="Arial Black" panose="020B0A04020102020204" pitchFamily="34" charset="0"/>
            </a:endParaRPr>
          </a:p>
        </p:txBody>
      </p:sp>
      <p:sp>
        <p:nvSpPr>
          <p:cNvPr id="41987" name="Espace réservé du numéro de diapositive 4"/>
          <p:cNvSpPr>
            <a:spLocks noGrp="1"/>
          </p:cNvSpPr>
          <p:nvPr>
            <p:ph type="sldNum" sz="quarter" idx="12"/>
          </p:nvPr>
        </p:nvSpPr>
        <p:spPr bwMode="auto">
          <a:xfrm>
            <a:off x="6057900" y="4782742"/>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defTabSz="342900" rtl="0">
              <a:lnSpc>
                <a:spcPct val="100000"/>
              </a:lnSpc>
              <a:spcBef>
                <a:spcPct val="0"/>
              </a:spcBef>
              <a:buNone/>
              <a:defRPr/>
            </a:pPr>
            <a:fld id="{6C64856F-E8D8-4630-AC42-A570FE71EF06}" type="slidenum">
              <a:rPr lang="fr-FR" altLang="fr-FR" sz="900" kern="1200">
                <a:solidFill>
                  <a:srgbClr val="898989"/>
                </a:solidFill>
              </a:rPr>
              <a:pPr algn="r" defTabSz="342900" rtl="0">
                <a:lnSpc>
                  <a:spcPct val="100000"/>
                </a:lnSpc>
                <a:spcBef>
                  <a:spcPct val="0"/>
                </a:spcBef>
                <a:buNone/>
                <a:defRPr/>
              </a:pPr>
              <a:t>37</a:t>
            </a:fld>
            <a:endParaRPr lang="fr-FR" altLang="fr-FR" sz="900" kern="1200" dirty="0">
              <a:solidFill>
                <a:srgbClr val="898989"/>
              </a:solidFill>
            </a:endParaRPr>
          </a:p>
        </p:txBody>
      </p:sp>
      <p:sp>
        <p:nvSpPr>
          <p:cNvPr id="12" name="Espace réservé du texte 3"/>
          <p:cNvSpPr txBox="1">
            <a:spLocks/>
          </p:cNvSpPr>
          <p:nvPr/>
        </p:nvSpPr>
        <p:spPr>
          <a:xfrm>
            <a:off x="342615" y="702893"/>
            <a:ext cx="8614904" cy="3592882"/>
          </a:xfrm>
          <a:prstGeom prst="rect">
            <a:avLst/>
          </a:prstGeom>
          <a:ln w="28575">
            <a:solidFill>
              <a:srgbClr val="7030A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lnSpc>
                <a:spcPct val="100000"/>
              </a:lnSpc>
              <a:spcBef>
                <a:spcPts val="750"/>
              </a:spcBef>
              <a:buNone/>
              <a:defRPr/>
            </a:pPr>
            <a:r>
              <a:rPr lang="fr-FR" sz="2100" b="1" dirty="0">
                <a:solidFill>
                  <a:prstClr val="black"/>
                </a:solidFill>
                <a:latin typeface="Arial" panose="020B0604020202020204" pitchFamily="34" charset="0"/>
                <a:cs typeface="Arial" panose="020B0604020202020204" pitchFamily="34" charset="0"/>
              </a:rPr>
              <a:t>Créer un compte </a:t>
            </a:r>
            <a:r>
              <a:rPr lang="fr-FR" sz="2100" b="1" dirty="0" err="1">
                <a:solidFill>
                  <a:prstClr val="black"/>
                </a:solidFill>
                <a:latin typeface="Arial" panose="020B0604020202020204" pitchFamily="34" charset="0"/>
                <a:cs typeface="Arial" panose="020B0604020202020204" pitchFamily="34" charset="0"/>
              </a:rPr>
              <a:t>Perplexity</a:t>
            </a:r>
            <a:endParaRPr lang="fr-FR" sz="2100" dirty="0">
              <a:solidFill>
                <a:prstClr val="black"/>
              </a:solidFill>
              <a:latin typeface="Arial" panose="020B0604020202020204" pitchFamily="34" charset="0"/>
              <a:cs typeface="Arial" panose="020B0604020202020204" pitchFamily="34" charset="0"/>
            </a:endParaRPr>
          </a:p>
          <a:p>
            <a:pPr marL="0" indent="0" defTabSz="685800">
              <a:lnSpc>
                <a:spcPct val="100000"/>
              </a:lnSpc>
              <a:spcBef>
                <a:spcPts val="750"/>
              </a:spcBef>
              <a:buNone/>
              <a:defRPr/>
            </a:pPr>
            <a:r>
              <a:rPr lang="fr-FR" sz="2100" b="1" dirty="0">
                <a:solidFill>
                  <a:prstClr val="black"/>
                </a:solidFill>
                <a:latin typeface="Arial" panose="020B0604020202020204" pitchFamily="34" charset="0"/>
                <a:cs typeface="Arial" panose="020B0604020202020204" pitchFamily="34" charset="0"/>
              </a:rPr>
              <a:t>Copier/coller </a:t>
            </a:r>
            <a:r>
              <a:rPr lang="fr-FR" sz="2100" b="1" dirty="0" smtClean="0">
                <a:solidFill>
                  <a:prstClr val="black"/>
                </a:solidFill>
                <a:latin typeface="Arial" panose="020B0604020202020204" pitchFamily="34" charset="0"/>
                <a:cs typeface="Arial" panose="020B0604020202020204" pitchFamily="34" charset="0"/>
              </a:rPr>
              <a:t>chaque proposition </a:t>
            </a:r>
            <a:r>
              <a:rPr lang="fr-FR" sz="2100" b="1" dirty="0">
                <a:solidFill>
                  <a:prstClr val="black"/>
                </a:solidFill>
                <a:latin typeface="Arial" panose="020B0604020202020204" pitchFamily="34" charset="0"/>
                <a:cs typeface="Arial" panose="020B0604020202020204" pitchFamily="34" charset="0"/>
              </a:rPr>
              <a:t>de </a:t>
            </a:r>
            <a:r>
              <a:rPr lang="fr-FR" sz="2100" b="1" dirty="0" smtClean="0">
                <a:solidFill>
                  <a:prstClr val="black"/>
                </a:solidFill>
                <a:latin typeface="Arial" panose="020B0604020202020204" pitchFamily="34" charset="0"/>
                <a:cs typeface="Arial" panose="020B0604020202020204" pitchFamily="34" charset="0"/>
              </a:rPr>
              <a:t>prompt de façon successive</a:t>
            </a:r>
            <a:endParaRPr lang="fr-FR" sz="2100" b="1" dirty="0">
              <a:solidFill>
                <a:prstClr val="black"/>
              </a:solidFill>
              <a:latin typeface="Arial" panose="020B0604020202020204" pitchFamily="34" charset="0"/>
              <a:cs typeface="Arial" panose="020B0604020202020204" pitchFamily="34" charset="0"/>
            </a:endParaRPr>
          </a:p>
          <a:p>
            <a:pPr marL="0" indent="0" defTabSz="685800">
              <a:lnSpc>
                <a:spcPct val="100000"/>
              </a:lnSpc>
              <a:spcBef>
                <a:spcPts val="750"/>
              </a:spcBef>
              <a:buNone/>
              <a:defRPr/>
            </a:pPr>
            <a:endParaRPr lang="fr-FR" sz="2100" dirty="0">
              <a:solidFill>
                <a:prstClr val="black"/>
              </a:solidFill>
              <a:latin typeface="Arial" panose="020B0604020202020204" pitchFamily="34" charset="0"/>
              <a:cs typeface="Arial" panose="020B0604020202020204" pitchFamily="34" charset="0"/>
              <a:sym typeface="Wingdings" panose="05000000000000000000" pitchFamily="2" charset="2"/>
            </a:endParaRPr>
          </a:p>
        </p:txBody>
      </p:sp>
      <p:grpSp>
        <p:nvGrpSpPr>
          <p:cNvPr id="13" name="Group 83"/>
          <p:cNvGrpSpPr>
            <a:grpSpLocks/>
          </p:cNvGrpSpPr>
          <p:nvPr/>
        </p:nvGrpSpPr>
        <p:grpSpPr bwMode="auto">
          <a:xfrm>
            <a:off x="8253905" y="4144567"/>
            <a:ext cx="439341" cy="638175"/>
            <a:chOff x="4375151" y="1629202"/>
            <a:chExt cx="3016993" cy="4645698"/>
          </a:xfrm>
        </p:grpSpPr>
        <p:sp>
          <p:nvSpPr>
            <p:cNvPr id="14"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5"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6"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7"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8"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9"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0"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1"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2"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3"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4"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5"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6"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7"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8"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9"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0"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1"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2"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3"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4"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5"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6"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7"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8"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9"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0"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1"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2"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3"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4"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5"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6"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7"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8"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9"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0"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1"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2"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3"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4"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5"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6"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7"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8"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grpSp>
      <p:sp>
        <p:nvSpPr>
          <p:cNvPr id="60" name="Rectangle 59"/>
          <p:cNvSpPr/>
          <p:nvPr/>
        </p:nvSpPr>
        <p:spPr>
          <a:xfrm>
            <a:off x="327929" y="1607533"/>
            <a:ext cx="8629590" cy="2554545"/>
          </a:xfrm>
          <a:prstGeom prst="rect">
            <a:avLst/>
          </a:prstGeom>
        </p:spPr>
        <p:txBody>
          <a:bodyPr wrap="square">
            <a:spAutoFit/>
          </a:bodyPr>
          <a:lstStyle/>
          <a:p>
            <a:pPr marL="343852" indent="-285750">
              <a:buFont typeface="Arial" panose="020B0604020202020204" pitchFamily="34" charset="0"/>
              <a:buChar char="•"/>
            </a:pPr>
            <a:r>
              <a:rPr lang="fr-FR" dirty="0">
                <a:solidFill>
                  <a:srgbClr val="000000"/>
                </a:solidFill>
                <a:ea typeface="Calibri" panose="020F0502020204030204" pitchFamily="34" charset="0"/>
                <a:cs typeface="Arial" panose="020B0604020202020204" pitchFamily="34" charset="0"/>
              </a:rPr>
              <a:t>Je suis </a:t>
            </a:r>
            <a:r>
              <a:rPr lang="fr-FR" dirty="0" smtClean="0">
                <a:solidFill>
                  <a:srgbClr val="000000"/>
                </a:solidFill>
                <a:ea typeface="Calibri" panose="020F0502020204030204" pitchFamily="34" charset="0"/>
                <a:cs typeface="Arial" panose="020B0604020202020204" pitchFamily="34" charset="0"/>
              </a:rPr>
              <a:t>enseignant en CAP Esthétique cosmétique parfumerie. </a:t>
            </a:r>
            <a:r>
              <a:rPr lang="fr-FR" dirty="0">
                <a:solidFill>
                  <a:srgbClr val="000000"/>
                </a:solidFill>
                <a:ea typeface="Calibri" panose="020F0502020204030204" pitchFamily="34" charset="0"/>
                <a:cs typeface="Arial" panose="020B0604020202020204" pitchFamily="34" charset="0"/>
              </a:rPr>
              <a:t>Je veux </a:t>
            </a:r>
            <a:r>
              <a:rPr lang="fr-FR" dirty="0" smtClean="0">
                <a:solidFill>
                  <a:srgbClr val="000000"/>
                </a:solidFill>
                <a:ea typeface="Calibri" panose="020F0502020204030204" pitchFamily="34" charset="0"/>
                <a:cs typeface="Arial" panose="020B0604020202020204" pitchFamily="34" charset="0"/>
              </a:rPr>
              <a:t>le protocole d’application de la crème de jour.</a:t>
            </a:r>
          </a:p>
          <a:p>
            <a:pPr marL="343852" indent="-285750">
              <a:buFont typeface="Arial" panose="020B0604020202020204" pitchFamily="34" charset="0"/>
              <a:buChar char="•"/>
            </a:pPr>
            <a:r>
              <a:rPr lang="fr-FR" dirty="0" smtClean="0">
                <a:solidFill>
                  <a:srgbClr val="000000"/>
                </a:solidFill>
                <a:ea typeface="Calibri" panose="020F0502020204030204" pitchFamily="34" charset="0"/>
                <a:cs typeface="Arial" panose="020B0604020202020204" pitchFamily="34" charset="0"/>
              </a:rPr>
              <a:t>Je le veux sous forme de tableau.</a:t>
            </a:r>
            <a:endParaRPr lang="fr-FR" dirty="0">
              <a:solidFill>
                <a:srgbClr val="000000"/>
              </a:solidFill>
              <a:ea typeface="Calibri" panose="020F0502020204030204" pitchFamily="34" charset="0"/>
              <a:cs typeface="Calibri" panose="020F0502020204030204" pitchFamily="34" charset="0"/>
            </a:endParaRPr>
          </a:p>
          <a:p>
            <a:pPr marL="343852" indent="-285750">
              <a:buFont typeface="Arial" panose="020B0604020202020204" pitchFamily="34" charset="0"/>
              <a:buChar char="•"/>
            </a:pPr>
            <a:r>
              <a:rPr lang="fr-FR" dirty="0">
                <a:solidFill>
                  <a:srgbClr val="000000"/>
                </a:solidFill>
                <a:ea typeface="Calibri" panose="020F0502020204030204" pitchFamily="34" charset="0"/>
                <a:cs typeface="Arial" panose="020B0604020202020204" pitchFamily="34" charset="0"/>
              </a:rPr>
              <a:t> </a:t>
            </a:r>
            <a:r>
              <a:rPr lang="fr-FR" dirty="0" smtClean="0">
                <a:solidFill>
                  <a:srgbClr val="000000"/>
                </a:solidFill>
                <a:ea typeface="Times New Roman" panose="02020603050405020304" pitchFamily="18" charset="0"/>
                <a:cs typeface="Arial" panose="020B0604020202020204" pitchFamily="34" charset="0"/>
              </a:rPr>
              <a:t>Je </a:t>
            </a:r>
            <a:r>
              <a:rPr lang="fr-FR" dirty="0">
                <a:solidFill>
                  <a:srgbClr val="000000"/>
                </a:solidFill>
                <a:ea typeface="Times New Roman" panose="02020603050405020304" pitchFamily="18" charset="0"/>
                <a:cs typeface="Arial" panose="020B0604020202020204" pitchFamily="34" charset="0"/>
              </a:rPr>
              <a:t>veux un questionnaire sur le matériel </a:t>
            </a:r>
            <a:r>
              <a:rPr lang="fr-FR" dirty="0" smtClean="0">
                <a:solidFill>
                  <a:srgbClr val="000000"/>
                </a:solidFill>
                <a:ea typeface="Times New Roman" panose="02020603050405020304" pitchFamily="18" charset="0"/>
                <a:cs typeface="Arial" panose="020B0604020202020204" pitchFamily="34" charset="0"/>
              </a:rPr>
              <a:t>de maquillage; </a:t>
            </a:r>
            <a:r>
              <a:rPr lang="fr-FR" dirty="0">
                <a:solidFill>
                  <a:srgbClr val="000000"/>
                </a:solidFill>
                <a:ea typeface="Times New Roman" panose="02020603050405020304" pitchFamily="18" charset="0"/>
                <a:cs typeface="Arial" panose="020B0604020202020204" pitchFamily="34" charset="0"/>
              </a:rPr>
              <a:t>avec les réponses uniquement vrai ou faux ; les réponses en gras</a:t>
            </a:r>
            <a:endParaRPr lang="fr-FR" dirty="0">
              <a:solidFill>
                <a:srgbClr val="000000"/>
              </a:solidFill>
              <a:ea typeface="Calibri" panose="020F0502020204030204" pitchFamily="34" charset="0"/>
              <a:cs typeface="Calibri" panose="020F0502020204030204" pitchFamily="34" charset="0"/>
            </a:endParaRPr>
          </a:p>
          <a:p>
            <a:pPr marL="343852" indent="-285750">
              <a:buFont typeface="Arial" panose="020B0604020202020204" pitchFamily="34" charset="0"/>
              <a:buChar char="•"/>
            </a:pPr>
            <a:r>
              <a:rPr lang="fr-FR" dirty="0">
                <a:solidFill>
                  <a:srgbClr val="000000"/>
                </a:solidFill>
                <a:ea typeface="Times New Roman" panose="02020603050405020304" pitchFamily="18" charset="0"/>
                <a:cs typeface="Arial" panose="020B0604020202020204" pitchFamily="34" charset="0"/>
              </a:rPr>
              <a:t> </a:t>
            </a:r>
            <a:r>
              <a:rPr lang="fr-FR" dirty="0" smtClean="0">
                <a:solidFill>
                  <a:srgbClr val="000000"/>
                </a:solidFill>
                <a:ea typeface="Calibri" panose="020F0502020204030204" pitchFamily="34" charset="0"/>
                <a:cs typeface="Arial" panose="020B0604020202020204" pitchFamily="34" charset="0"/>
              </a:rPr>
              <a:t>Je </a:t>
            </a:r>
            <a:r>
              <a:rPr lang="fr-FR" dirty="0">
                <a:solidFill>
                  <a:srgbClr val="000000"/>
                </a:solidFill>
                <a:ea typeface="Calibri" panose="020F0502020204030204" pitchFamily="34" charset="0"/>
                <a:cs typeface="Arial" panose="020B0604020202020204" pitchFamily="34" charset="0"/>
              </a:rPr>
              <a:t>suis prof principal de 1</a:t>
            </a:r>
            <a:r>
              <a:rPr lang="fr-FR" baseline="30000" dirty="0">
                <a:solidFill>
                  <a:srgbClr val="000000"/>
                </a:solidFill>
                <a:ea typeface="Calibri" panose="020F0502020204030204" pitchFamily="34" charset="0"/>
                <a:cs typeface="Arial" panose="020B0604020202020204" pitchFamily="34" charset="0"/>
              </a:rPr>
              <a:t>ère</a:t>
            </a:r>
            <a:r>
              <a:rPr lang="fr-FR" dirty="0">
                <a:solidFill>
                  <a:srgbClr val="000000"/>
                </a:solidFill>
                <a:ea typeface="Calibri" panose="020F0502020204030204" pitchFamily="34" charset="0"/>
                <a:cs typeface="Arial" panose="020B0604020202020204" pitchFamily="34" charset="0"/>
              </a:rPr>
              <a:t> année de bac </a:t>
            </a:r>
            <a:r>
              <a:rPr lang="fr-FR" dirty="0" smtClean="0">
                <a:solidFill>
                  <a:srgbClr val="000000"/>
                </a:solidFill>
                <a:ea typeface="Calibri" panose="020F0502020204030204" pitchFamily="34" charset="0"/>
                <a:cs typeface="Arial" panose="020B0604020202020204" pitchFamily="34" charset="0"/>
              </a:rPr>
              <a:t>pro esthétique cosmétique parfumerie et </a:t>
            </a:r>
            <a:r>
              <a:rPr lang="fr-FR" dirty="0">
                <a:solidFill>
                  <a:srgbClr val="000000"/>
                </a:solidFill>
                <a:ea typeface="Calibri" panose="020F0502020204030204" pitchFamily="34" charset="0"/>
                <a:cs typeface="Arial" panose="020B0604020202020204" pitchFamily="34" charset="0"/>
              </a:rPr>
              <a:t>je voudrais proposer un RDV aux parents d’un élève qui a beaucoup d’absences. </a:t>
            </a:r>
            <a:r>
              <a:rPr lang="fr-FR" i="1" dirty="0">
                <a:solidFill>
                  <a:srgbClr val="000000"/>
                </a:solidFill>
                <a:ea typeface="Calibri" panose="020F0502020204030204" pitchFamily="34" charset="0"/>
                <a:cs typeface="Arial" panose="020B0604020202020204" pitchFamily="34" charset="0"/>
              </a:rPr>
              <a:t>Rédiger un mail en ce </a:t>
            </a:r>
            <a:r>
              <a:rPr lang="fr-FR" i="1" dirty="0" smtClean="0">
                <a:solidFill>
                  <a:srgbClr val="000000"/>
                </a:solidFill>
                <a:ea typeface="Calibri" panose="020F0502020204030204" pitchFamily="34" charset="0"/>
                <a:cs typeface="Arial" panose="020B0604020202020204" pitchFamily="34" charset="0"/>
              </a:rPr>
              <a:t>sens.</a:t>
            </a:r>
          </a:p>
          <a:p>
            <a:pPr marL="62865" indent="-4763"/>
            <a:endParaRPr lang="fr-FR" sz="1600" dirty="0">
              <a:solidFill>
                <a:srgbClr val="000000"/>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68202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numéro de diapositive 4"/>
          <p:cNvSpPr>
            <a:spLocks noGrp="1"/>
          </p:cNvSpPr>
          <p:nvPr>
            <p:ph type="sldNum" sz="quarter" idx="12"/>
          </p:nvPr>
        </p:nvSpPr>
        <p:spPr bwMode="auto">
          <a:xfrm>
            <a:off x="6057900" y="4782742"/>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defTabSz="342900" rtl="0">
              <a:lnSpc>
                <a:spcPct val="100000"/>
              </a:lnSpc>
              <a:spcBef>
                <a:spcPct val="0"/>
              </a:spcBef>
              <a:buNone/>
              <a:defRPr/>
            </a:pPr>
            <a:fld id="{6C64856F-E8D8-4630-AC42-A570FE71EF06}" type="slidenum">
              <a:rPr lang="fr-FR" altLang="fr-FR" sz="900" kern="1200">
                <a:solidFill>
                  <a:srgbClr val="898989"/>
                </a:solidFill>
              </a:rPr>
              <a:pPr algn="r" defTabSz="342900" rtl="0">
                <a:lnSpc>
                  <a:spcPct val="100000"/>
                </a:lnSpc>
                <a:spcBef>
                  <a:spcPct val="0"/>
                </a:spcBef>
                <a:buNone/>
                <a:defRPr/>
              </a:pPr>
              <a:t>38</a:t>
            </a:fld>
            <a:endParaRPr lang="fr-FR" altLang="fr-FR" sz="900" kern="1200" dirty="0">
              <a:solidFill>
                <a:srgbClr val="898989"/>
              </a:solidFill>
            </a:endParaRPr>
          </a:p>
        </p:txBody>
      </p:sp>
      <p:grpSp>
        <p:nvGrpSpPr>
          <p:cNvPr id="13" name="Group 83"/>
          <p:cNvGrpSpPr>
            <a:grpSpLocks/>
          </p:cNvGrpSpPr>
          <p:nvPr/>
        </p:nvGrpSpPr>
        <p:grpSpPr bwMode="auto">
          <a:xfrm>
            <a:off x="8604448" y="569834"/>
            <a:ext cx="439341" cy="638175"/>
            <a:chOff x="4375151" y="1629202"/>
            <a:chExt cx="3016993" cy="4645698"/>
          </a:xfrm>
        </p:grpSpPr>
        <p:sp>
          <p:nvSpPr>
            <p:cNvPr id="14"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5"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6"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7"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8"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9"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0"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1"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2"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3"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4"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5"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6"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7"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8"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9"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0"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1"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2"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3"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4"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5"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6"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7"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8"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9"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0"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1"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2"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3"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4"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5"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6"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7"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8"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9"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0"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1"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2"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3"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4"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5"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6"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7"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8"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grpSp>
      <p:graphicFrame>
        <p:nvGraphicFramePr>
          <p:cNvPr id="2" name="Tableau 1"/>
          <p:cNvGraphicFramePr>
            <a:graphicFrameLocks noGrp="1"/>
          </p:cNvGraphicFramePr>
          <p:nvPr>
            <p:extLst>
              <p:ext uri="{D42A27DB-BD31-4B8C-83A1-F6EECF244321}">
                <p14:modId xmlns:p14="http://schemas.microsoft.com/office/powerpoint/2010/main" val="3889596731"/>
              </p:ext>
            </p:extLst>
          </p:nvPr>
        </p:nvGraphicFramePr>
        <p:xfrm>
          <a:off x="146293" y="1208009"/>
          <a:ext cx="8505780" cy="3580473"/>
        </p:xfrm>
        <a:graphic>
          <a:graphicData uri="http://schemas.openxmlformats.org/drawingml/2006/table">
            <a:tbl>
              <a:tblPr firstRow="1" firstCol="1" bandRow="1">
                <a:tableStyleId>{5C22544A-7EE6-4342-B048-85BDC9FD1C3A}</a:tableStyleId>
              </a:tblPr>
              <a:tblGrid>
                <a:gridCol w="2126445">
                  <a:extLst>
                    <a:ext uri="{9D8B030D-6E8A-4147-A177-3AD203B41FA5}">
                      <a16:colId xmlns:a16="http://schemas.microsoft.com/office/drawing/2014/main" val="1366966698"/>
                    </a:ext>
                  </a:extLst>
                </a:gridCol>
                <a:gridCol w="2126445">
                  <a:extLst>
                    <a:ext uri="{9D8B030D-6E8A-4147-A177-3AD203B41FA5}">
                      <a16:colId xmlns:a16="http://schemas.microsoft.com/office/drawing/2014/main" val="3328695601"/>
                    </a:ext>
                  </a:extLst>
                </a:gridCol>
                <a:gridCol w="1239946">
                  <a:extLst>
                    <a:ext uri="{9D8B030D-6E8A-4147-A177-3AD203B41FA5}">
                      <a16:colId xmlns:a16="http://schemas.microsoft.com/office/drawing/2014/main" val="4093590920"/>
                    </a:ext>
                  </a:extLst>
                </a:gridCol>
                <a:gridCol w="3012944">
                  <a:extLst>
                    <a:ext uri="{9D8B030D-6E8A-4147-A177-3AD203B41FA5}">
                      <a16:colId xmlns:a16="http://schemas.microsoft.com/office/drawing/2014/main" val="2137707696"/>
                    </a:ext>
                  </a:extLst>
                </a:gridCol>
              </a:tblGrid>
              <a:tr h="721972">
                <a:tc>
                  <a:txBody>
                    <a:bodyPr/>
                    <a:lstStyle/>
                    <a:p>
                      <a:pPr marL="83820" indent="-6350" algn="ctr">
                        <a:lnSpc>
                          <a:spcPct val="108000"/>
                        </a:lnSpc>
                        <a:spcAft>
                          <a:spcPts val="0"/>
                        </a:spcAft>
                      </a:pPr>
                      <a:r>
                        <a:rPr lang="fr-FR" sz="2000" dirty="0">
                          <a:effectLst/>
                        </a:rPr>
                        <a:t>Type de Questionnement</a:t>
                      </a:r>
                      <a:endParaRPr lang="fr-FR" sz="14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gn="ctr">
                        <a:lnSpc>
                          <a:spcPct val="108000"/>
                        </a:lnSpc>
                        <a:spcAft>
                          <a:spcPts val="0"/>
                        </a:spcAft>
                      </a:pPr>
                      <a:r>
                        <a:rPr lang="fr-FR" sz="2000">
                          <a:effectLst/>
                        </a:rPr>
                        <a:t>Niveau de Difficulté</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gn="ctr">
                        <a:lnSpc>
                          <a:spcPct val="108000"/>
                        </a:lnSpc>
                        <a:spcAft>
                          <a:spcPts val="0"/>
                        </a:spcAft>
                      </a:pPr>
                      <a:r>
                        <a:rPr lang="fr-FR" sz="2000">
                          <a:effectLst/>
                        </a:rPr>
                        <a:t>Guidance</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gn="ctr">
                        <a:lnSpc>
                          <a:spcPct val="108000"/>
                        </a:lnSpc>
                        <a:spcAft>
                          <a:spcPts val="0"/>
                        </a:spcAft>
                      </a:pPr>
                      <a:r>
                        <a:rPr lang="fr-FR" sz="2000" dirty="0">
                          <a:effectLst/>
                        </a:rPr>
                        <a:t>Compétences Évaluées</a:t>
                      </a:r>
                      <a:endParaRPr lang="fr-FR" sz="14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971277860"/>
                  </a:ext>
                </a:extLst>
              </a:tr>
              <a:tr h="300860">
                <a:tc>
                  <a:txBody>
                    <a:bodyPr/>
                    <a:lstStyle/>
                    <a:p>
                      <a:pPr marL="83820" indent="-6350">
                        <a:lnSpc>
                          <a:spcPct val="108000"/>
                        </a:lnSpc>
                        <a:spcAft>
                          <a:spcPts val="0"/>
                        </a:spcAft>
                      </a:pPr>
                      <a:r>
                        <a:rPr lang="fr-FR" sz="1400">
                          <a:effectLst/>
                        </a:rPr>
                        <a:t>Vrai/Faux</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Facile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Maximale</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Compréhension basique, Discrimination</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616653746"/>
                  </a:ext>
                </a:extLst>
              </a:tr>
              <a:tr h="601721">
                <a:tc>
                  <a:txBody>
                    <a:bodyPr/>
                    <a:lstStyle/>
                    <a:p>
                      <a:pPr marL="83820" indent="-6350">
                        <a:lnSpc>
                          <a:spcPct val="108000"/>
                        </a:lnSpc>
                        <a:spcAft>
                          <a:spcPts val="0"/>
                        </a:spcAft>
                      </a:pPr>
                      <a:r>
                        <a:rPr lang="fr-FR" sz="1400">
                          <a:effectLst/>
                        </a:rPr>
                        <a:t>Questions à Choix Multiples (QCM)</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Facile à Moyen</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Élevée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Reconnaissance, Identification</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776208883"/>
                  </a:ext>
                </a:extLst>
              </a:tr>
              <a:tr h="601721">
                <a:tc>
                  <a:txBody>
                    <a:bodyPr/>
                    <a:lstStyle/>
                    <a:p>
                      <a:pPr marL="83820" indent="-6350">
                        <a:lnSpc>
                          <a:spcPct val="108000"/>
                        </a:lnSpc>
                        <a:spcAft>
                          <a:spcPts val="0"/>
                        </a:spcAft>
                      </a:pPr>
                      <a:r>
                        <a:rPr lang="fr-FR" sz="1400">
                          <a:effectLst/>
                        </a:rPr>
                        <a:t>Questionnaire d'Appariement</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Moyen</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Modérée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Mise en relation, Compréhension contextuelle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520861537"/>
                  </a:ext>
                </a:extLst>
              </a:tr>
              <a:tr h="300860">
                <a:tc>
                  <a:txBody>
                    <a:bodyPr/>
                    <a:lstStyle/>
                    <a:p>
                      <a:pPr marL="83820" indent="-6350">
                        <a:lnSpc>
                          <a:spcPct val="108000"/>
                        </a:lnSpc>
                        <a:spcAft>
                          <a:spcPts val="0"/>
                        </a:spcAft>
                      </a:pPr>
                      <a:r>
                        <a:rPr lang="fr-FR" sz="1400">
                          <a:effectLst/>
                        </a:rPr>
                        <a:t>Glisser-Déposer</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Moyen à Difficile</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Faible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Association d'éléments, Analyse, Classement</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904846125"/>
                  </a:ext>
                </a:extLst>
              </a:tr>
              <a:tr h="601721">
                <a:tc>
                  <a:txBody>
                    <a:bodyPr/>
                    <a:lstStyle/>
                    <a:p>
                      <a:pPr marL="83820" indent="-6350">
                        <a:lnSpc>
                          <a:spcPct val="108000"/>
                        </a:lnSpc>
                        <a:spcAft>
                          <a:spcPts val="0"/>
                        </a:spcAft>
                      </a:pPr>
                      <a:r>
                        <a:rPr lang="fr-FR" sz="1400">
                          <a:effectLst/>
                        </a:rPr>
                        <a:t>Questions/Réponses Courtes</a:t>
                      </a:r>
                      <a:endParaRPr lang="fr-FR" sz="14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Difficile</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a:effectLst/>
                        </a:rPr>
                        <a:t>Minimale</a:t>
                      </a:r>
                      <a:endParaRPr lang="fr-FR" sz="160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83820" indent="-6350">
                        <a:lnSpc>
                          <a:spcPct val="108000"/>
                        </a:lnSpc>
                        <a:spcAft>
                          <a:spcPts val="0"/>
                        </a:spcAft>
                      </a:pPr>
                      <a:r>
                        <a:rPr lang="fr-FR" sz="1600" dirty="0">
                          <a:effectLst/>
                        </a:rPr>
                        <a:t>Production autonome, Analyse, Synthèse</a:t>
                      </a:r>
                      <a:endParaRPr lang="fr-FR" sz="1600" dirty="0">
                        <a:solidFill>
                          <a:srgbClr val="000000"/>
                        </a:solidFill>
                        <a:effectLst/>
                        <a:latin typeface="Arial" panose="020B060402020202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743818610"/>
                  </a:ext>
                </a:extLst>
              </a:tr>
            </a:tbl>
          </a:graphicData>
        </a:graphic>
      </p:graphicFrame>
      <p:sp>
        <p:nvSpPr>
          <p:cNvPr id="3" name="Rectangle 1"/>
          <p:cNvSpPr>
            <a:spLocks noChangeArrowheads="1"/>
          </p:cNvSpPr>
          <p:nvPr/>
        </p:nvSpPr>
        <p:spPr bwMode="auto">
          <a:xfrm>
            <a:off x="-925273" y="6177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rtl="0" eaLnBrk="0" fontAlgn="base" hangingPunct="0">
              <a:spcBef>
                <a:spcPct val="0"/>
              </a:spcBef>
              <a:spcAft>
                <a:spcPct val="0"/>
              </a:spcAft>
              <a:defRPr>
                <a:solidFill>
                  <a:schemeClr val="tx1"/>
                </a:solidFill>
                <a:latin typeface="Arial" panose="020B0604020202020204" pitchFamily="34" charset="0"/>
              </a:defRPr>
            </a:lvl1pPr>
            <a:lvl2pPr rtl="0" eaLnBrk="0" fontAlgn="base" hangingPunct="0">
              <a:spcBef>
                <a:spcPct val="0"/>
              </a:spcBef>
              <a:spcAft>
                <a:spcPct val="0"/>
              </a:spcAft>
              <a:defRPr>
                <a:solidFill>
                  <a:schemeClr val="tx1"/>
                </a:solidFill>
                <a:latin typeface="Arial" panose="020B0604020202020204" pitchFamily="34" charset="0"/>
              </a:defRPr>
            </a:lvl2pPr>
            <a:lvl3pPr rtl="0" eaLnBrk="0" fontAlgn="base" hangingPunct="0">
              <a:spcBef>
                <a:spcPct val="0"/>
              </a:spcBef>
              <a:spcAft>
                <a:spcPct val="0"/>
              </a:spcAft>
              <a:defRPr>
                <a:solidFill>
                  <a:schemeClr val="tx1"/>
                </a:solidFill>
                <a:latin typeface="Arial" panose="020B0604020202020204" pitchFamily="34" charset="0"/>
              </a:defRPr>
            </a:lvl3pPr>
            <a:lvl4pPr rtl="0" eaLnBrk="0" fontAlgn="base" hangingPunct="0">
              <a:spcBef>
                <a:spcPct val="0"/>
              </a:spcBef>
              <a:spcAft>
                <a:spcPct val="0"/>
              </a:spcAft>
              <a:defRPr>
                <a:solidFill>
                  <a:schemeClr val="tx1"/>
                </a:solidFill>
                <a:latin typeface="Arial" panose="020B0604020202020204" pitchFamily="34" charset="0"/>
              </a:defRPr>
            </a:lvl4pPr>
            <a:lvl5pPr rtl="0" eaLnBrk="0" fontAlgn="base" hangingPunct="0">
              <a:spcBef>
                <a:spcPct val="0"/>
              </a:spcBef>
              <a:spcAft>
                <a:spcPct val="0"/>
              </a:spcAft>
              <a:defRPr>
                <a:solidFill>
                  <a:schemeClr val="tx1"/>
                </a:solidFill>
                <a:latin typeface="Arial" panose="020B0604020202020204" pitchFamily="34" charset="0"/>
              </a:defRPr>
            </a:lvl5pPr>
            <a:lvl6pPr rtl="0" eaLnBrk="0" fontAlgn="base" hangingPunct="0">
              <a:spcBef>
                <a:spcPct val="0"/>
              </a:spcBef>
              <a:spcAft>
                <a:spcPct val="0"/>
              </a:spcAft>
              <a:defRPr>
                <a:solidFill>
                  <a:schemeClr val="tx1"/>
                </a:solidFill>
                <a:latin typeface="Arial" panose="020B0604020202020204" pitchFamily="34" charset="0"/>
              </a:defRPr>
            </a:lvl6pPr>
            <a:lvl7pPr rtl="0" eaLnBrk="0" fontAlgn="base" hangingPunct="0">
              <a:spcBef>
                <a:spcPct val="0"/>
              </a:spcBef>
              <a:spcAft>
                <a:spcPct val="0"/>
              </a:spcAft>
              <a:defRPr>
                <a:solidFill>
                  <a:schemeClr val="tx1"/>
                </a:solidFill>
                <a:latin typeface="Arial" panose="020B0604020202020204" pitchFamily="34" charset="0"/>
              </a:defRPr>
            </a:lvl7pPr>
            <a:lvl8pPr rtl="0" eaLnBrk="0" fontAlgn="base" hangingPunct="0">
              <a:spcBef>
                <a:spcPct val="0"/>
              </a:spcBef>
              <a:spcAft>
                <a:spcPct val="0"/>
              </a:spcAft>
              <a:defRPr>
                <a:solidFill>
                  <a:schemeClr val="tx1"/>
                </a:solidFill>
                <a:latin typeface="Arial" panose="020B0604020202020204" pitchFamily="34" charset="0"/>
              </a:defRPr>
            </a:lvl8pPr>
            <a:lvl9pPr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Difficulté des types de questionnement</a:t>
            </a: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
        <p:nvSpPr>
          <p:cNvPr id="59" name="Titre 1"/>
          <p:cNvSpPr>
            <a:spLocks noGrp="1"/>
          </p:cNvSpPr>
          <p:nvPr>
            <p:ph type="title"/>
          </p:nvPr>
        </p:nvSpPr>
        <p:spPr bwMode="auto">
          <a:xfrm>
            <a:off x="-96904" y="110625"/>
            <a:ext cx="8412774" cy="541072"/>
          </a:xfrm>
        </p:spPr>
        <p:txBody>
          <a:bodyPr/>
          <a:lstStyle/>
          <a:p>
            <a:pPr algn="ctr">
              <a:defRPr/>
            </a:pPr>
            <a:r>
              <a:rPr lang="fr-FR" dirty="0" smtClean="0">
                <a:solidFill>
                  <a:srgbClr val="243A7D"/>
                </a:solidFill>
              </a:rPr>
              <a:t>L’IA générative au service des enseignants d’esthétique</a:t>
            </a:r>
            <a:endParaRPr lang="fr-FR" dirty="0">
              <a:solidFill>
                <a:srgbClr val="243A7D"/>
              </a:solidFill>
            </a:endParaRPr>
          </a:p>
        </p:txBody>
      </p:sp>
    </p:spTree>
    <p:extLst>
      <p:ext uri="{BB962C8B-B14F-4D97-AF65-F5344CB8AC3E}">
        <p14:creationId xmlns:p14="http://schemas.microsoft.com/office/powerpoint/2010/main" val="14196224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Espace réservé du numéro de diapositive 4"/>
          <p:cNvSpPr>
            <a:spLocks noGrp="1"/>
          </p:cNvSpPr>
          <p:nvPr>
            <p:ph type="sldNum" sz="quarter" idx="12"/>
          </p:nvPr>
        </p:nvSpPr>
        <p:spPr bwMode="auto">
          <a:xfrm>
            <a:off x="6057900" y="4782742"/>
            <a:ext cx="1600200" cy="2738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57213" indent="-214313">
              <a:lnSpc>
                <a:spcPct val="90000"/>
              </a:lnSpc>
              <a:spcBef>
                <a:spcPts val="375"/>
              </a:spcBef>
              <a:buFont typeface="Arial" panose="020B0604020202020204" pitchFamily="34" charset="0"/>
              <a:buChar char="•"/>
              <a:defRPr sz="1800">
                <a:solidFill>
                  <a:schemeClr val="tx1"/>
                </a:solidFill>
                <a:latin typeface="Calibri" panose="020F0502020204030204" pitchFamily="34" charset="0"/>
              </a:defRPr>
            </a:lvl2pPr>
            <a:lvl3pPr marL="857250" indent="-17145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4pPr>
            <a:lvl5pPr marL="1543050" indent="-17145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5pPr>
            <a:lvl6pPr marL="18859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6pPr>
            <a:lvl7pPr marL="22288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7pPr>
            <a:lvl8pPr marL="25717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8pPr>
            <a:lvl9pPr marL="2914650" indent="-171450" eaLnBrk="0" fontAlgn="base" hangingPunct="0">
              <a:lnSpc>
                <a:spcPct val="90000"/>
              </a:lnSpc>
              <a:spcBef>
                <a:spcPts val="375"/>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defTabSz="342900" rtl="0">
              <a:lnSpc>
                <a:spcPct val="100000"/>
              </a:lnSpc>
              <a:spcBef>
                <a:spcPct val="0"/>
              </a:spcBef>
              <a:buNone/>
              <a:defRPr/>
            </a:pPr>
            <a:fld id="{6C64856F-E8D8-4630-AC42-A570FE71EF06}" type="slidenum">
              <a:rPr lang="fr-FR" altLang="fr-FR" sz="900" kern="1200">
                <a:solidFill>
                  <a:srgbClr val="898989"/>
                </a:solidFill>
              </a:rPr>
              <a:pPr algn="r" defTabSz="342900" rtl="0">
                <a:lnSpc>
                  <a:spcPct val="100000"/>
                </a:lnSpc>
                <a:spcBef>
                  <a:spcPct val="0"/>
                </a:spcBef>
                <a:buNone/>
                <a:defRPr/>
              </a:pPr>
              <a:t>39</a:t>
            </a:fld>
            <a:endParaRPr lang="fr-FR" altLang="fr-FR" sz="900" kern="1200" dirty="0">
              <a:solidFill>
                <a:srgbClr val="898989"/>
              </a:solidFill>
            </a:endParaRPr>
          </a:p>
        </p:txBody>
      </p:sp>
      <p:grpSp>
        <p:nvGrpSpPr>
          <p:cNvPr id="13" name="Group 83"/>
          <p:cNvGrpSpPr>
            <a:grpSpLocks/>
          </p:cNvGrpSpPr>
          <p:nvPr/>
        </p:nvGrpSpPr>
        <p:grpSpPr bwMode="auto">
          <a:xfrm>
            <a:off x="8604448" y="569834"/>
            <a:ext cx="439341" cy="638175"/>
            <a:chOff x="4375151" y="1629202"/>
            <a:chExt cx="3016993" cy="4645698"/>
          </a:xfrm>
        </p:grpSpPr>
        <p:sp>
          <p:nvSpPr>
            <p:cNvPr id="14" name="Freeform 187">
              <a:extLst>
                <a:ext uri="{FF2B5EF4-FFF2-40B4-BE49-F238E27FC236}">
                  <a16:creationId xmlns:a16="http://schemas.microsoft.com/office/drawing/2014/main" id="{6AFAA255-4616-4462-89BD-59468EDE77B9}"/>
                </a:ext>
              </a:extLst>
            </p:cNvPr>
            <p:cNvSpPr>
              <a:spLocks/>
            </p:cNvSpPr>
            <p:nvPr/>
          </p:nvSpPr>
          <p:spPr bwMode="auto">
            <a:xfrm>
              <a:off x="5249999" y="5130810"/>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0 h 151"/>
                <a:gd name="T10" fmla="*/ 874 w 878"/>
                <a:gd name="T11" fmla="*/ 51 h 151"/>
                <a:gd name="T12" fmla="*/ 878 w 878"/>
                <a:gd name="T13" fmla="*/ 75 h 151"/>
                <a:gd name="T14" fmla="*/ 874 w 878"/>
                <a:gd name="T15" fmla="*/ 100 h 151"/>
                <a:gd name="T16" fmla="*/ 864 w 878"/>
                <a:gd name="T17" fmla="*/ 119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19 h 151"/>
                <a:gd name="T32" fmla="*/ 4 w 878"/>
                <a:gd name="T33" fmla="*/ 100 h 151"/>
                <a:gd name="T34" fmla="*/ 0 w 878"/>
                <a:gd name="T35" fmla="*/ 75 h 151"/>
                <a:gd name="T36" fmla="*/ 4 w 878"/>
                <a:gd name="T37" fmla="*/ 51 h 151"/>
                <a:gd name="T38" fmla="*/ 15 w 878"/>
                <a:gd name="T39" fmla="*/ 30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0"/>
                  </a:lnTo>
                  <a:lnTo>
                    <a:pt x="874" y="51"/>
                  </a:lnTo>
                  <a:lnTo>
                    <a:pt x="878" y="75"/>
                  </a:lnTo>
                  <a:lnTo>
                    <a:pt x="874" y="100"/>
                  </a:lnTo>
                  <a:lnTo>
                    <a:pt x="864" y="119"/>
                  </a:lnTo>
                  <a:lnTo>
                    <a:pt x="847" y="136"/>
                  </a:lnTo>
                  <a:lnTo>
                    <a:pt x="826" y="147"/>
                  </a:lnTo>
                  <a:lnTo>
                    <a:pt x="802" y="151"/>
                  </a:lnTo>
                  <a:lnTo>
                    <a:pt x="75" y="151"/>
                  </a:lnTo>
                  <a:lnTo>
                    <a:pt x="52" y="147"/>
                  </a:lnTo>
                  <a:lnTo>
                    <a:pt x="31" y="136"/>
                  </a:lnTo>
                  <a:lnTo>
                    <a:pt x="15" y="119"/>
                  </a:lnTo>
                  <a:lnTo>
                    <a:pt x="4" y="100"/>
                  </a:lnTo>
                  <a:lnTo>
                    <a:pt x="0" y="75"/>
                  </a:lnTo>
                  <a:lnTo>
                    <a:pt x="4" y="51"/>
                  </a:lnTo>
                  <a:lnTo>
                    <a:pt x="15" y="30"/>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5" name="Freeform 188">
              <a:extLst>
                <a:ext uri="{FF2B5EF4-FFF2-40B4-BE49-F238E27FC236}">
                  <a16:creationId xmlns:a16="http://schemas.microsoft.com/office/drawing/2014/main" id="{34B95E0F-A738-42CF-867E-0FE4B02688BC}"/>
                </a:ext>
              </a:extLst>
            </p:cNvPr>
            <p:cNvSpPr>
              <a:spLocks/>
            </p:cNvSpPr>
            <p:nvPr/>
          </p:nvSpPr>
          <p:spPr bwMode="auto">
            <a:xfrm>
              <a:off x="5249999" y="5399495"/>
              <a:ext cx="1218240" cy="208016"/>
            </a:xfrm>
            <a:custGeom>
              <a:avLst/>
              <a:gdLst>
                <a:gd name="T0" fmla="*/ 75 w 878"/>
                <a:gd name="T1" fmla="*/ 0 h 152"/>
                <a:gd name="T2" fmla="*/ 802 w 878"/>
                <a:gd name="T3" fmla="*/ 0 h 152"/>
                <a:gd name="T4" fmla="*/ 826 w 878"/>
                <a:gd name="T5" fmla="*/ 4 h 152"/>
                <a:gd name="T6" fmla="*/ 847 w 878"/>
                <a:gd name="T7" fmla="*/ 16 h 152"/>
                <a:gd name="T8" fmla="*/ 864 w 878"/>
                <a:gd name="T9" fmla="*/ 31 h 152"/>
                <a:gd name="T10" fmla="*/ 874 w 878"/>
                <a:gd name="T11" fmla="*/ 52 h 152"/>
                <a:gd name="T12" fmla="*/ 878 w 878"/>
                <a:gd name="T13" fmla="*/ 76 h 152"/>
                <a:gd name="T14" fmla="*/ 874 w 878"/>
                <a:gd name="T15" fmla="*/ 100 h 152"/>
                <a:gd name="T16" fmla="*/ 864 w 878"/>
                <a:gd name="T17" fmla="*/ 121 h 152"/>
                <a:gd name="T18" fmla="*/ 847 w 878"/>
                <a:gd name="T19" fmla="*/ 138 h 152"/>
                <a:gd name="T20" fmla="*/ 826 w 878"/>
                <a:gd name="T21" fmla="*/ 148 h 152"/>
                <a:gd name="T22" fmla="*/ 802 w 878"/>
                <a:gd name="T23" fmla="*/ 152 h 152"/>
                <a:gd name="T24" fmla="*/ 75 w 878"/>
                <a:gd name="T25" fmla="*/ 152 h 152"/>
                <a:gd name="T26" fmla="*/ 52 w 878"/>
                <a:gd name="T27" fmla="*/ 148 h 152"/>
                <a:gd name="T28" fmla="*/ 31 w 878"/>
                <a:gd name="T29" fmla="*/ 138 h 152"/>
                <a:gd name="T30" fmla="*/ 15 w 878"/>
                <a:gd name="T31" fmla="*/ 121 h 152"/>
                <a:gd name="T32" fmla="*/ 4 w 878"/>
                <a:gd name="T33" fmla="*/ 100 h 152"/>
                <a:gd name="T34" fmla="*/ 0 w 878"/>
                <a:gd name="T35" fmla="*/ 76 h 152"/>
                <a:gd name="T36" fmla="*/ 4 w 878"/>
                <a:gd name="T37" fmla="*/ 52 h 152"/>
                <a:gd name="T38" fmla="*/ 15 w 878"/>
                <a:gd name="T39" fmla="*/ 31 h 152"/>
                <a:gd name="T40" fmla="*/ 31 w 878"/>
                <a:gd name="T41" fmla="*/ 16 h 152"/>
                <a:gd name="T42" fmla="*/ 52 w 878"/>
                <a:gd name="T43" fmla="*/ 4 h 152"/>
                <a:gd name="T44" fmla="*/ 75 w 878"/>
                <a:gd name="T45"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2">
                  <a:moveTo>
                    <a:pt x="75" y="0"/>
                  </a:moveTo>
                  <a:lnTo>
                    <a:pt x="802" y="0"/>
                  </a:lnTo>
                  <a:lnTo>
                    <a:pt x="826" y="4"/>
                  </a:lnTo>
                  <a:lnTo>
                    <a:pt x="847" y="16"/>
                  </a:lnTo>
                  <a:lnTo>
                    <a:pt x="864" y="31"/>
                  </a:lnTo>
                  <a:lnTo>
                    <a:pt x="874" y="52"/>
                  </a:lnTo>
                  <a:lnTo>
                    <a:pt x="878" y="76"/>
                  </a:lnTo>
                  <a:lnTo>
                    <a:pt x="874" y="100"/>
                  </a:lnTo>
                  <a:lnTo>
                    <a:pt x="864" y="121"/>
                  </a:lnTo>
                  <a:lnTo>
                    <a:pt x="847" y="138"/>
                  </a:lnTo>
                  <a:lnTo>
                    <a:pt x="826" y="148"/>
                  </a:lnTo>
                  <a:lnTo>
                    <a:pt x="802" y="152"/>
                  </a:lnTo>
                  <a:lnTo>
                    <a:pt x="75" y="152"/>
                  </a:lnTo>
                  <a:lnTo>
                    <a:pt x="52" y="148"/>
                  </a:lnTo>
                  <a:lnTo>
                    <a:pt x="31" y="138"/>
                  </a:lnTo>
                  <a:lnTo>
                    <a:pt x="15" y="121"/>
                  </a:lnTo>
                  <a:lnTo>
                    <a:pt x="4" y="100"/>
                  </a:lnTo>
                  <a:lnTo>
                    <a:pt x="0" y="76"/>
                  </a:lnTo>
                  <a:lnTo>
                    <a:pt x="4" y="52"/>
                  </a:lnTo>
                  <a:lnTo>
                    <a:pt x="15" y="31"/>
                  </a:lnTo>
                  <a:lnTo>
                    <a:pt x="31" y="16"/>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6" name="Freeform 189">
              <a:extLst>
                <a:ext uri="{FF2B5EF4-FFF2-40B4-BE49-F238E27FC236}">
                  <a16:creationId xmlns:a16="http://schemas.microsoft.com/office/drawing/2014/main" id="{D117D3AB-6866-45E7-B339-789F8619671C}"/>
                </a:ext>
              </a:extLst>
            </p:cNvPr>
            <p:cNvSpPr>
              <a:spLocks/>
            </p:cNvSpPr>
            <p:nvPr/>
          </p:nvSpPr>
          <p:spPr bwMode="auto">
            <a:xfrm>
              <a:off x="5249999" y="5668186"/>
              <a:ext cx="1218240" cy="208016"/>
            </a:xfrm>
            <a:custGeom>
              <a:avLst/>
              <a:gdLst>
                <a:gd name="T0" fmla="*/ 75 w 878"/>
                <a:gd name="T1" fmla="*/ 0 h 151"/>
                <a:gd name="T2" fmla="*/ 802 w 878"/>
                <a:gd name="T3" fmla="*/ 0 h 151"/>
                <a:gd name="T4" fmla="*/ 826 w 878"/>
                <a:gd name="T5" fmla="*/ 4 h 151"/>
                <a:gd name="T6" fmla="*/ 847 w 878"/>
                <a:gd name="T7" fmla="*/ 15 h 151"/>
                <a:gd name="T8" fmla="*/ 864 w 878"/>
                <a:gd name="T9" fmla="*/ 32 h 151"/>
                <a:gd name="T10" fmla="*/ 874 w 878"/>
                <a:gd name="T11" fmla="*/ 51 h 151"/>
                <a:gd name="T12" fmla="*/ 878 w 878"/>
                <a:gd name="T13" fmla="*/ 76 h 151"/>
                <a:gd name="T14" fmla="*/ 874 w 878"/>
                <a:gd name="T15" fmla="*/ 100 h 151"/>
                <a:gd name="T16" fmla="*/ 864 w 878"/>
                <a:gd name="T17" fmla="*/ 121 h 151"/>
                <a:gd name="T18" fmla="*/ 847 w 878"/>
                <a:gd name="T19" fmla="*/ 136 h 151"/>
                <a:gd name="T20" fmla="*/ 826 w 878"/>
                <a:gd name="T21" fmla="*/ 147 h 151"/>
                <a:gd name="T22" fmla="*/ 802 w 878"/>
                <a:gd name="T23" fmla="*/ 151 h 151"/>
                <a:gd name="T24" fmla="*/ 75 w 878"/>
                <a:gd name="T25" fmla="*/ 151 h 151"/>
                <a:gd name="T26" fmla="*/ 52 w 878"/>
                <a:gd name="T27" fmla="*/ 147 h 151"/>
                <a:gd name="T28" fmla="*/ 31 w 878"/>
                <a:gd name="T29" fmla="*/ 136 h 151"/>
                <a:gd name="T30" fmla="*/ 15 w 878"/>
                <a:gd name="T31" fmla="*/ 121 h 151"/>
                <a:gd name="T32" fmla="*/ 4 w 878"/>
                <a:gd name="T33" fmla="*/ 100 h 151"/>
                <a:gd name="T34" fmla="*/ 0 w 878"/>
                <a:gd name="T35" fmla="*/ 76 h 151"/>
                <a:gd name="T36" fmla="*/ 4 w 878"/>
                <a:gd name="T37" fmla="*/ 51 h 151"/>
                <a:gd name="T38" fmla="*/ 15 w 878"/>
                <a:gd name="T39" fmla="*/ 32 h 151"/>
                <a:gd name="T40" fmla="*/ 31 w 878"/>
                <a:gd name="T41" fmla="*/ 15 h 151"/>
                <a:gd name="T42" fmla="*/ 52 w 878"/>
                <a:gd name="T43" fmla="*/ 4 h 151"/>
                <a:gd name="T44" fmla="*/ 75 w 878"/>
                <a:gd name="T45"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78" h="151">
                  <a:moveTo>
                    <a:pt x="75" y="0"/>
                  </a:moveTo>
                  <a:lnTo>
                    <a:pt x="802" y="0"/>
                  </a:lnTo>
                  <a:lnTo>
                    <a:pt x="826" y="4"/>
                  </a:lnTo>
                  <a:lnTo>
                    <a:pt x="847" y="15"/>
                  </a:lnTo>
                  <a:lnTo>
                    <a:pt x="864" y="32"/>
                  </a:lnTo>
                  <a:lnTo>
                    <a:pt x="874" y="51"/>
                  </a:lnTo>
                  <a:lnTo>
                    <a:pt x="878" y="76"/>
                  </a:lnTo>
                  <a:lnTo>
                    <a:pt x="874" y="100"/>
                  </a:lnTo>
                  <a:lnTo>
                    <a:pt x="864" y="121"/>
                  </a:lnTo>
                  <a:lnTo>
                    <a:pt x="847" y="136"/>
                  </a:lnTo>
                  <a:lnTo>
                    <a:pt x="826" y="147"/>
                  </a:lnTo>
                  <a:lnTo>
                    <a:pt x="802" y="151"/>
                  </a:lnTo>
                  <a:lnTo>
                    <a:pt x="75" y="151"/>
                  </a:lnTo>
                  <a:lnTo>
                    <a:pt x="52" y="147"/>
                  </a:lnTo>
                  <a:lnTo>
                    <a:pt x="31" y="136"/>
                  </a:lnTo>
                  <a:lnTo>
                    <a:pt x="15" y="121"/>
                  </a:lnTo>
                  <a:lnTo>
                    <a:pt x="4" y="100"/>
                  </a:lnTo>
                  <a:lnTo>
                    <a:pt x="0" y="76"/>
                  </a:lnTo>
                  <a:lnTo>
                    <a:pt x="4" y="51"/>
                  </a:lnTo>
                  <a:lnTo>
                    <a:pt x="15" y="32"/>
                  </a:lnTo>
                  <a:lnTo>
                    <a:pt x="31" y="15"/>
                  </a:lnTo>
                  <a:lnTo>
                    <a:pt x="52" y="4"/>
                  </a:lnTo>
                  <a:lnTo>
                    <a:pt x="75"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7" name="Freeform 190">
              <a:extLst>
                <a:ext uri="{FF2B5EF4-FFF2-40B4-BE49-F238E27FC236}">
                  <a16:creationId xmlns:a16="http://schemas.microsoft.com/office/drawing/2014/main" id="{967F0745-0C99-48D9-9AF7-D62D73924CBA}"/>
                </a:ext>
              </a:extLst>
            </p:cNvPr>
            <p:cNvSpPr>
              <a:spLocks/>
            </p:cNvSpPr>
            <p:nvPr/>
          </p:nvSpPr>
          <p:spPr bwMode="auto">
            <a:xfrm>
              <a:off x="5478931" y="5945541"/>
              <a:ext cx="768556" cy="329359"/>
            </a:xfrm>
            <a:custGeom>
              <a:avLst/>
              <a:gdLst>
                <a:gd name="T0" fmla="*/ 0 w 550"/>
                <a:gd name="T1" fmla="*/ 0 h 239"/>
                <a:gd name="T2" fmla="*/ 550 w 550"/>
                <a:gd name="T3" fmla="*/ 0 h 239"/>
                <a:gd name="T4" fmla="*/ 550 w 550"/>
                <a:gd name="T5" fmla="*/ 43 h 239"/>
                <a:gd name="T6" fmla="*/ 546 w 550"/>
                <a:gd name="T7" fmla="*/ 83 h 239"/>
                <a:gd name="T8" fmla="*/ 535 w 550"/>
                <a:gd name="T9" fmla="*/ 119 h 239"/>
                <a:gd name="T10" fmla="*/ 516 w 550"/>
                <a:gd name="T11" fmla="*/ 153 h 239"/>
                <a:gd name="T12" fmla="*/ 493 w 550"/>
                <a:gd name="T13" fmla="*/ 182 h 239"/>
                <a:gd name="T14" fmla="*/ 464 w 550"/>
                <a:gd name="T15" fmla="*/ 205 h 239"/>
                <a:gd name="T16" fmla="*/ 431 w 550"/>
                <a:gd name="T17" fmla="*/ 224 h 239"/>
                <a:gd name="T18" fmla="*/ 394 w 550"/>
                <a:gd name="T19" fmla="*/ 235 h 239"/>
                <a:gd name="T20" fmla="*/ 355 w 550"/>
                <a:gd name="T21" fmla="*/ 239 h 239"/>
                <a:gd name="T22" fmla="*/ 195 w 550"/>
                <a:gd name="T23" fmla="*/ 239 h 239"/>
                <a:gd name="T24" fmla="*/ 156 w 550"/>
                <a:gd name="T25" fmla="*/ 235 h 239"/>
                <a:gd name="T26" fmla="*/ 119 w 550"/>
                <a:gd name="T27" fmla="*/ 224 h 239"/>
                <a:gd name="T28" fmla="*/ 85 w 550"/>
                <a:gd name="T29" fmla="*/ 205 h 239"/>
                <a:gd name="T30" fmla="*/ 56 w 550"/>
                <a:gd name="T31" fmla="*/ 182 h 239"/>
                <a:gd name="T32" fmla="*/ 33 w 550"/>
                <a:gd name="T33" fmla="*/ 153 h 239"/>
                <a:gd name="T34" fmla="*/ 15 w 550"/>
                <a:gd name="T35" fmla="*/ 119 h 239"/>
                <a:gd name="T36" fmla="*/ 4 w 550"/>
                <a:gd name="T37" fmla="*/ 83 h 239"/>
                <a:gd name="T38" fmla="*/ 0 w 550"/>
                <a:gd name="T39" fmla="*/ 43 h 239"/>
                <a:gd name="T40" fmla="*/ 0 w 550"/>
                <a:gd name="T41"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50" h="239">
                  <a:moveTo>
                    <a:pt x="0" y="0"/>
                  </a:moveTo>
                  <a:lnTo>
                    <a:pt x="550" y="0"/>
                  </a:lnTo>
                  <a:lnTo>
                    <a:pt x="550" y="43"/>
                  </a:lnTo>
                  <a:lnTo>
                    <a:pt x="546" y="83"/>
                  </a:lnTo>
                  <a:lnTo>
                    <a:pt x="535" y="119"/>
                  </a:lnTo>
                  <a:lnTo>
                    <a:pt x="516" y="153"/>
                  </a:lnTo>
                  <a:lnTo>
                    <a:pt x="493" y="182"/>
                  </a:lnTo>
                  <a:lnTo>
                    <a:pt x="464" y="205"/>
                  </a:lnTo>
                  <a:lnTo>
                    <a:pt x="431" y="224"/>
                  </a:lnTo>
                  <a:lnTo>
                    <a:pt x="394" y="235"/>
                  </a:lnTo>
                  <a:lnTo>
                    <a:pt x="355" y="239"/>
                  </a:lnTo>
                  <a:lnTo>
                    <a:pt x="195" y="239"/>
                  </a:lnTo>
                  <a:lnTo>
                    <a:pt x="156" y="235"/>
                  </a:lnTo>
                  <a:lnTo>
                    <a:pt x="119" y="224"/>
                  </a:lnTo>
                  <a:lnTo>
                    <a:pt x="85" y="205"/>
                  </a:lnTo>
                  <a:lnTo>
                    <a:pt x="56" y="182"/>
                  </a:lnTo>
                  <a:lnTo>
                    <a:pt x="33" y="153"/>
                  </a:lnTo>
                  <a:lnTo>
                    <a:pt x="15" y="119"/>
                  </a:lnTo>
                  <a:lnTo>
                    <a:pt x="4" y="83"/>
                  </a:lnTo>
                  <a:lnTo>
                    <a:pt x="0" y="43"/>
                  </a:lnTo>
                  <a:lnTo>
                    <a:pt x="0" y="0"/>
                  </a:lnTo>
                  <a:close/>
                </a:path>
              </a:pathLst>
            </a:custGeom>
            <a:solidFill>
              <a:schemeClr val="bg1">
                <a:lumMod val="50000"/>
              </a:schemeClr>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8" name="Freeform 191">
              <a:extLst>
                <a:ext uri="{FF2B5EF4-FFF2-40B4-BE49-F238E27FC236}">
                  <a16:creationId xmlns:a16="http://schemas.microsoft.com/office/drawing/2014/main" id="{D40F6BD2-12A2-4A6E-B0BD-1F5B158E6582}"/>
                </a:ext>
              </a:extLst>
            </p:cNvPr>
            <p:cNvSpPr>
              <a:spLocks noEditPoints="1"/>
            </p:cNvSpPr>
            <p:nvPr/>
          </p:nvSpPr>
          <p:spPr bwMode="auto">
            <a:xfrm>
              <a:off x="5944967" y="3423340"/>
              <a:ext cx="825791" cy="832065"/>
            </a:xfrm>
            <a:custGeom>
              <a:avLst/>
              <a:gdLst>
                <a:gd name="T0" fmla="*/ 263 w 595"/>
                <a:gd name="T1" fmla="*/ 133 h 594"/>
                <a:gd name="T2" fmla="*/ 205 w 595"/>
                <a:gd name="T3" fmla="*/ 158 h 594"/>
                <a:gd name="T4" fmla="*/ 159 w 595"/>
                <a:gd name="T5" fmla="*/ 204 h 594"/>
                <a:gd name="T6" fmla="*/ 134 w 595"/>
                <a:gd name="T7" fmla="*/ 264 h 594"/>
                <a:gd name="T8" fmla="*/ 134 w 595"/>
                <a:gd name="T9" fmla="*/ 331 h 594"/>
                <a:gd name="T10" fmla="*/ 159 w 595"/>
                <a:gd name="T11" fmla="*/ 391 h 594"/>
                <a:gd name="T12" fmla="*/ 205 w 595"/>
                <a:gd name="T13" fmla="*/ 436 h 594"/>
                <a:gd name="T14" fmla="*/ 263 w 595"/>
                <a:gd name="T15" fmla="*/ 461 h 594"/>
                <a:gd name="T16" fmla="*/ 332 w 595"/>
                <a:gd name="T17" fmla="*/ 461 h 594"/>
                <a:gd name="T18" fmla="*/ 391 w 595"/>
                <a:gd name="T19" fmla="*/ 436 h 594"/>
                <a:gd name="T20" fmla="*/ 436 w 595"/>
                <a:gd name="T21" fmla="*/ 391 h 594"/>
                <a:gd name="T22" fmla="*/ 461 w 595"/>
                <a:gd name="T23" fmla="*/ 331 h 594"/>
                <a:gd name="T24" fmla="*/ 461 w 595"/>
                <a:gd name="T25" fmla="*/ 264 h 594"/>
                <a:gd name="T26" fmla="*/ 436 w 595"/>
                <a:gd name="T27" fmla="*/ 204 h 594"/>
                <a:gd name="T28" fmla="*/ 391 w 595"/>
                <a:gd name="T29" fmla="*/ 158 h 594"/>
                <a:gd name="T30" fmla="*/ 332 w 595"/>
                <a:gd name="T31" fmla="*/ 133 h 594"/>
                <a:gd name="T32" fmla="*/ 261 w 595"/>
                <a:gd name="T33" fmla="*/ 0 h 594"/>
                <a:gd name="T34" fmla="*/ 334 w 595"/>
                <a:gd name="T35" fmla="*/ 58 h 594"/>
                <a:gd name="T36" fmla="*/ 384 w 595"/>
                <a:gd name="T37" fmla="*/ 72 h 594"/>
                <a:gd name="T38" fmla="*/ 478 w 595"/>
                <a:gd name="T39" fmla="*/ 58 h 594"/>
                <a:gd name="T40" fmla="*/ 468 w 595"/>
                <a:gd name="T41" fmla="*/ 127 h 594"/>
                <a:gd name="T42" fmla="*/ 536 w 595"/>
                <a:gd name="T43" fmla="*/ 116 h 594"/>
                <a:gd name="T44" fmla="*/ 523 w 595"/>
                <a:gd name="T45" fmla="*/ 210 h 594"/>
                <a:gd name="T46" fmla="*/ 536 w 595"/>
                <a:gd name="T47" fmla="*/ 260 h 594"/>
                <a:gd name="T48" fmla="*/ 595 w 595"/>
                <a:gd name="T49" fmla="*/ 335 h 594"/>
                <a:gd name="T50" fmla="*/ 531 w 595"/>
                <a:gd name="T51" fmla="*/ 360 h 594"/>
                <a:gd name="T52" fmla="*/ 574 w 595"/>
                <a:gd name="T53" fmla="*/ 413 h 594"/>
                <a:gd name="T54" fmla="*/ 486 w 595"/>
                <a:gd name="T55" fmla="*/ 449 h 594"/>
                <a:gd name="T56" fmla="*/ 449 w 595"/>
                <a:gd name="T57" fmla="*/ 485 h 594"/>
                <a:gd name="T58" fmla="*/ 414 w 595"/>
                <a:gd name="T59" fmla="*/ 573 h 594"/>
                <a:gd name="T60" fmla="*/ 360 w 595"/>
                <a:gd name="T61" fmla="*/ 530 h 594"/>
                <a:gd name="T62" fmla="*/ 334 w 595"/>
                <a:gd name="T63" fmla="*/ 594 h 594"/>
                <a:gd name="T64" fmla="*/ 261 w 595"/>
                <a:gd name="T65" fmla="*/ 535 h 594"/>
                <a:gd name="T66" fmla="*/ 211 w 595"/>
                <a:gd name="T67" fmla="*/ 522 h 594"/>
                <a:gd name="T68" fmla="*/ 117 w 595"/>
                <a:gd name="T69" fmla="*/ 536 h 594"/>
                <a:gd name="T70" fmla="*/ 127 w 595"/>
                <a:gd name="T71" fmla="*/ 468 h 594"/>
                <a:gd name="T72" fmla="*/ 59 w 595"/>
                <a:gd name="T73" fmla="*/ 478 h 594"/>
                <a:gd name="T74" fmla="*/ 72 w 595"/>
                <a:gd name="T75" fmla="*/ 385 h 594"/>
                <a:gd name="T76" fmla="*/ 59 w 595"/>
                <a:gd name="T77" fmla="*/ 335 h 594"/>
                <a:gd name="T78" fmla="*/ 0 w 595"/>
                <a:gd name="T79" fmla="*/ 260 h 594"/>
                <a:gd name="T80" fmla="*/ 64 w 595"/>
                <a:gd name="T81" fmla="*/ 235 h 594"/>
                <a:gd name="T82" fmla="*/ 21 w 595"/>
                <a:gd name="T83" fmla="*/ 180 h 594"/>
                <a:gd name="T84" fmla="*/ 109 w 595"/>
                <a:gd name="T85" fmla="*/ 146 h 594"/>
                <a:gd name="T86" fmla="*/ 146 w 595"/>
                <a:gd name="T87" fmla="*/ 110 h 594"/>
                <a:gd name="T88" fmla="*/ 181 w 595"/>
                <a:gd name="T89" fmla="*/ 22 h 594"/>
                <a:gd name="T90" fmla="*/ 235 w 595"/>
                <a:gd name="T91" fmla="*/ 64 h 594"/>
                <a:gd name="T92" fmla="*/ 261 w 595"/>
                <a:gd name="T93"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95" h="594">
                  <a:moveTo>
                    <a:pt x="298" y="131"/>
                  </a:moveTo>
                  <a:lnTo>
                    <a:pt x="263" y="133"/>
                  </a:lnTo>
                  <a:lnTo>
                    <a:pt x="232" y="144"/>
                  </a:lnTo>
                  <a:lnTo>
                    <a:pt x="205" y="158"/>
                  </a:lnTo>
                  <a:lnTo>
                    <a:pt x="180" y="179"/>
                  </a:lnTo>
                  <a:lnTo>
                    <a:pt x="159" y="204"/>
                  </a:lnTo>
                  <a:lnTo>
                    <a:pt x="143" y="233"/>
                  </a:lnTo>
                  <a:lnTo>
                    <a:pt x="134" y="264"/>
                  </a:lnTo>
                  <a:lnTo>
                    <a:pt x="130" y="297"/>
                  </a:lnTo>
                  <a:lnTo>
                    <a:pt x="134" y="331"/>
                  </a:lnTo>
                  <a:lnTo>
                    <a:pt x="143" y="362"/>
                  </a:lnTo>
                  <a:lnTo>
                    <a:pt x="159" y="391"/>
                  </a:lnTo>
                  <a:lnTo>
                    <a:pt x="180" y="416"/>
                  </a:lnTo>
                  <a:lnTo>
                    <a:pt x="205" y="436"/>
                  </a:lnTo>
                  <a:lnTo>
                    <a:pt x="232" y="451"/>
                  </a:lnTo>
                  <a:lnTo>
                    <a:pt x="263" y="461"/>
                  </a:lnTo>
                  <a:lnTo>
                    <a:pt x="298" y="464"/>
                  </a:lnTo>
                  <a:lnTo>
                    <a:pt x="332" y="461"/>
                  </a:lnTo>
                  <a:lnTo>
                    <a:pt x="363" y="451"/>
                  </a:lnTo>
                  <a:lnTo>
                    <a:pt x="391" y="436"/>
                  </a:lnTo>
                  <a:lnTo>
                    <a:pt x="415" y="416"/>
                  </a:lnTo>
                  <a:lnTo>
                    <a:pt x="436" y="391"/>
                  </a:lnTo>
                  <a:lnTo>
                    <a:pt x="452" y="362"/>
                  </a:lnTo>
                  <a:lnTo>
                    <a:pt x="461" y="331"/>
                  </a:lnTo>
                  <a:lnTo>
                    <a:pt x="465" y="297"/>
                  </a:lnTo>
                  <a:lnTo>
                    <a:pt x="461" y="264"/>
                  </a:lnTo>
                  <a:lnTo>
                    <a:pt x="452" y="233"/>
                  </a:lnTo>
                  <a:lnTo>
                    <a:pt x="436" y="204"/>
                  </a:lnTo>
                  <a:lnTo>
                    <a:pt x="415" y="179"/>
                  </a:lnTo>
                  <a:lnTo>
                    <a:pt x="391" y="158"/>
                  </a:lnTo>
                  <a:lnTo>
                    <a:pt x="363" y="144"/>
                  </a:lnTo>
                  <a:lnTo>
                    <a:pt x="332" y="133"/>
                  </a:lnTo>
                  <a:lnTo>
                    <a:pt x="298" y="131"/>
                  </a:lnTo>
                  <a:close/>
                  <a:moveTo>
                    <a:pt x="261" y="0"/>
                  </a:moveTo>
                  <a:lnTo>
                    <a:pt x="334" y="0"/>
                  </a:lnTo>
                  <a:lnTo>
                    <a:pt x="334" y="58"/>
                  </a:lnTo>
                  <a:lnTo>
                    <a:pt x="360" y="64"/>
                  </a:lnTo>
                  <a:lnTo>
                    <a:pt x="384" y="72"/>
                  </a:lnTo>
                  <a:lnTo>
                    <a:pt x="414" y="22"/>
                  </a:lnTo>
                  <a:lnTo>
                    <a:pt x="478" y="58"/>
                  </a:lnTo>
                  <a:lnTo>
                    <a:pt x="449" y="110"/>
                  </a:lnTo>
                  <a:lnTo>
                    <a:pt x="468" y="127"/>
                  </a:lnTo>
                  <a:lnTo>
                    <a:pt x="486" y="146"/>
                  </a:lnTo>
                  <a:lnTo>
                    <a:pt x="536" y="116"/>
                  </a:lnTo>
                  <a:lnTo>
                    <a:pt x="574" y="180"/>
                  </a:lnTo>
                  <a:lnTo>
                    <a:pt x="523" y="210"/>
                  </a:lnTo>
                  <a:lnTo>
                    <a:pt x="531" y="235"/>
                  </a:lnTo>
                  <a:lnTo>
                    <a:pt x="536" y="260"/>
                  </a:lnTo>
                  <a:lnTo>
                    <a:pt x="595" y="260"/>
                  </a:lnTo>
                  <a:lnTo>
                    <a:pt x="595" y="335"/>
                  </a:lnTo>
                  <a:lnTo>
                    <a:pt x="536" y="335"/>
                  </a:lnTo>
                  <a:lnTo>
                    <a:pt x="531" y="360"/>
                  </a:lnTo>
                  <a:lnTo>
                    <a:pt x="523" y="385"/>
                  </a:lnTo>
                  <a:lnTo>
                    <a:pt x="574" y="413"/>
                  </a:lnTo>
                  <a:lnTo>
                    <a:pt x="536" y="478"/>
                  </a:lnTo>
                  <a:lnTo>
                    <a:pt x="486" y="449"/>
                  </a:lnTo>
                  <a:lnTo>
                    <a:pt x="468" y="468"/>
                  </a:lnTo>
                  <a:lnTo>
                    <a:pt x="449" y="485"/>
                  </a:lnTo>
                  <a:lnTo>
                    <a:pt x="478" y="536"/>
                  </a:lnTo>
                  <a:lnTo>
                    <a:pt x="414" y="573"/>
                  </a:lnTo>
                  <a:lnTo>
                    <a:pt x="384" y="522"/>
                  </a:lnTo>
                  <a:lnTo>
                    <a:pt x="360" y="530"/>
                  </a:lnTo>
                  <a:lnTo>
                    <a:pt x="334" y="535"/>
                  </a:lnTo>
                  <a:lnTo>
                    <a:pt x="334" y="594"/>
                  </a:lnTo>
                  <a:lnTo>
                    <a:pt x="261" y="594"/>
                  </a:lnTo>
                  <a:lnTo>
                    <a:pt x="261" y="535"/>
                  </a:lnTo>
                  <a:lnTo>
                    <a:pt x="235" y="530"/>
                  </a:lnTo>
                  <a:lnTo>
                    <a:pt x="211" y="522"/>
                  </a:lnTo>
                  <a:lnTo>
                    <a:pt x="181" y="573"/>
                  </a:lnTo>
                  <a:lnTo>
                    <a:pt x="117" y="536"/>
                  </a:lnTo>
                  <a:lnTo>
                    <a:pt x="146" y="485"/>
                  </a:lnTo>
                  <a:lnTo>
                    <a:pt x="127" y="468"/>
                  </a:lnTo>
                  <a:lnTo>
                    <a:pt x="109" y="449"/>
                  </a:lnTo>
                  <a:lnTo>
                    <a:pt x="59" y="478"/>
                  </a:lnTo>
                  <a:lnTo>
                    <a:pt x="21" y="413"/>
                  </a:lnTo>
                  <a:lnTo>
                    <a:pt x="72" y="385"/>
                  </a:lnTo>
                  <a:lnTo>
                    <a:pt x="64" y="360"/>
                  </a:lnTo>
                  <a:lnTo>
                    <a:pt x="59" y="335"/>
                  </a:lnTo>
                  <a:lnTo>
                    <a:pt x="0" y="335"/>
                  </a:lnTo>
                  <a:lnTo>
                    <a:pt x="0" y="260"/>
                  </a:lnTo>
                  <a:lnTo>
                    <a:pt x="59" y="260"/>
                  </a:lnTo>
                  <a:lnTo>
                    <a:pt x="64" y="235"/>
                  </a:lnTo>
                  <a:lnTo>
                    <a:pt x="72" y="210"/>
                  </a:lnTo>
                  <a:lnTo>
                    <a:pt x="21" y="180"/>
                  </a:lnTo>
                  <a:lnTo>
                    <a:pt x="59" y="116"/>
                  </a:lnTo>
                  <a:lnTo>
                    <a:pt x="109" y="146"/>
                  </a:lnTo>
                  <a:lnTo>
                    <a:pt x="127" y="127"/>
                  </a:lnTo>
                  <a:lnTo>
                    <a:pt x="146" y="110"/>
                  </a:lnTo>
                  <a:lnTo>
                    <a:pt x="117" y="58"/>
                  </a:lnTo>
                  <a:lnTo>
                    <a:pt x="181" y="22"/>
                  </a:lnTo>
                  <a:lnTo>
                    <a:pt x="211" y="72"/>
                  </a:lnTo>
                  <a:lnTo>
                    <a:pt x="235" y="64"/>
                  </a:lnTo>
                  <a:lnTo>
                    <a:pt x="261" y="58"/>
                  </a:lnTo>
                  <a:lnTo>
                    <a:pt x="2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19" name="Freeform 192">
              <a:extLst>
                <a:ext uri="{FF2B5EF4-FFF2-40B4-BE49-F238E27FC236}">
                  <a16:creationId xmlns:a16="http://schemas.microsoft.com/office/drawing/2014/main" id="{3C3D526B-6B58-436E-8DA3-E33DF91AA558}"/>
                </a:ext>
              </a:extLst>
            </p:cNvPr>
            <p:cNvSpPr>
              <a:spLocks noEditPoints="1"/>
            </p:cNvSpPr>
            <p:nvPr/>
          </p:nvSpPr>
          <p:spPr bwMode="auto">
            <a:xfrm>
              <a:off x="5617922" y="4844785"/>
              <a:ext cx="220758" cy="225351"/>
            </a:xfrm>
            <a:custGeom>
              <a:avLst/>
              <a:gdLst>
                <a:gd name="T0" fmla="*/ 63 w 163"/>
                <a:gd name="T1" fmla="*/ 39 h 162"/>
                <a:gd name="T2" fmla="*/ 39 w 163"/>
                <a:gd name="T3" fmla="*/ 63 h 162"/>
                <a:gd name="T4" fmla="*/ 39 w 163"/>
                <a:gd name="T5" fmla="*/ 98 h 162"/>
                <a:gd name="T6" fmla="*/ 63 w 163"/>
                <a:gd name="T7" fmla="*/ 123 h 162"/>
                <a:gd name="T8" fmla="*/ 100 w 163"/>
                <a:gd name="T9" fmla="*/ 123 h 162"/>
                <a:gd name="T10" fmla="*/ 123 w 163"/>
                <a:gd name="T11" fmla="*/ 98 h 162"/>
                <a:gd name="T12" fmla="*/ 123 w 163"/>
                <a:gd name="T13" fmla="*/ 63 h 162"/>
                <a:gd name="T14" fmla="*/ 100 w 163"/>
                <a:gd name="T15" fmla="*/ 39 h 162"/>
                <a:gd name="T16" fmla="*/ 71 w 163"/>
                <a:gd name="T17" fmla="*/ 0 h 162"/>
                <a:gd name="T18" fmla="*/ 92 w 163"/>
                <a:gd name="T19" fmla="*/ 15 h 162"/>
                <a:gd name="T20" fmla="*/ 105 w 163"/>
                <a:gd name="T21" fmla="*/ 19 h 162"/>
                <a:gd name="T22" fmla="*/ 131 w 163"/>
                <a:gd name="T23" fmla="*/ 15 h 162"/>
                <a:gd name="T24" fmla="*/ 127 w 163"/>
                <a:gd name="T25" fmla="*/ 34 h 162"/>
                <a:gd name="T26" fmla="*/ 147 w 163"/>
                <a:gd name="T27" fmla="*/ 31 h 162"/>
                <a:gd name="T28" fmla="*/ 143 w 163"/>
                <a:gd name="T29" fmla="*/ 57 h 162"/>
                <a:gd name="T30" fmla="*/ 147 w 163"/>
                <a:gd name="T31" fmla="*/ 70 h 162"/>
                <a:gd name="T32" fmla="*/ 163 w 163"/>
                <a:gd name="T33" fmla="*/ 90 h 162"/>
                <a:gd name="T34" fmla="*/ 144 w 163"/>
                <a:gd name="T35" fmla="*/ 98 h 162"/>
                <a:gd name="T36" fmla="*/ 156 w 163"/>
                <a:gd name="T37" fmla="*/ 112 h 162"/>
                <a:gd name="T38" fmla="*/ 132 w 163"/>
                <a:gd name="T39" fmla="*/ 121 h 162"/>
                <a:gd name="T40" fmla="*/ 122 w 163"/>
                <a:gd name="T41" fmla="*/ 132 h 162"/>
                <a:gd name="T42" fmla="*/ 113 w 163"/>
                <a:gd name="T43" fmla="*/ 155 h 162"/>
                <a:gd name="T44" fmla="*/ 98 w 163"/>
                <a:gd name="T45" fmla="*/ 144 h 162"/>
                <a:gd name="T46" fmla="*/ 92 w 163"/>
                <a:gd name="T47" fmla="*/ 162 h 162"/>
                <a:gd name="T48" fmla="*/ 71 w 163"/>
                <a:gd name="T49" fmla="*/ 145 h 162"/>
                <a:gd name="T50" fmla="*/ 58 w 163"/>
                <a:gd name="T51" fmla="*/ 142 h 162"/>
                <a:gd name="T52" fmla="*/ 32 w 163"/>
                <a:gd name="T53" fmla="*/ 145 h 162"/>
                <a:gd name="T54" fmla="*/ 35 w 163"/>
                <a:gd name="T55" fmla="*/ 127 h 162"/>
                <a:gd name="T56" fmla="*/ 16 w 163"/>
                <a:gd name="T57" fmla="*/ 129 h 162"/>
                <a:gd name="T58" fmla="*/ 20 w 163"/>
                <a:gd name="T59" fmla="*/ 104 h 162"/>
                <a:gd name="T60" fmla="*/ 16 w 163"/>
                <a:gd name="T61" fmla="*/ 90 h 162"/>
                <a:gd name="T62" fmla="*/ 0 w 163"/>
                <a:gd name="T63" fmla="*/ 70 h 162"/>
                <a:gd name="T64" fmla="*/ 18 w 163"/>
                <a:gd name="T65" fmla="*/ 64 h 162"/>
                <a:gd name="T66" fmla="*/ 7 w 163"/>
                <a:gd name="T67" fmla="*/ 49 h 162"/>
                <a:gd name="T68" fmla="*/ 30 w 163"/>
                <a:gd name="T69" fmla="*/ 39 h 162"/>
                <a:gd name="T70" fmla="*/ 39 w 163"/>
                <a:gd name="T71" fmla="*/ 30 h 162"/>
                <a:gd name="T72" fmla="*/ 50 w 163"/>
                <a:gd name="T73" fmla="*/ 5 h 162"/>
                <a:gd name="T74" fmla="*/ 64 w 163"/>
                <a:gd name="T75" fmla="*/ 17 h 162"/>
                <a:gd name="T76" fmla="*/ 71 w 163"/>
                <a:gd name="T77"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3" h="162">
                  <a:moveTo>
                    <a:pt x="81" y="35"/>
                  </a:moveTo>
                  <a:lnTo>
                    <a:pt x="63" y="39"/>
                  </a:lnTo>
                  <a:lnTo>
                    <a:pt x="49" y="48"/>
                  </a:lnTo>
                  <a:lnTo>
                    <a:pt x="39" y="63"/>
                  </a:lnTo>
                  <a:lnTo>
                    <a:pt x="35" y="81"/>
                  </a:lnTo>
                  <a:lnTo>
                    <a:pt x="39" y="98"/>
                  </a:lnTo>
                  <a:lnTo>
                    <a:pt x="49" y="112"/>
                  </a:lnTo>
                  <a:lnTo>
                    <a:pt x="63" y="123"/>
                  </a:lnTo>
                  <a:lnTo>
                    <a:pt x="81" y="125"/>
                  </a:lnTo>
                  <a:lnTo>
                    <a:pt x="100" y="123"/>
                  </a:lnTo>
                  <a:lnTo>
                    <a:pt x="114" y="112"/>
                  </a:lnTo>
                  <a:lnTo>
                    <a:pt x="123" y="98"/>
                  </a:lnTo>
                  <a:lnTo>
                    <a:pt x="127" y="81"/>
                  </a:lnTo>
                  <a:lnTo>
                    <a:pt x="123" y="63"/>
                  </a:lnTo>
                  <a:lnTo>
                    <a:pt x="114" y="48"/>
                  </a:lnTo>
                  <a:lnTo>
                    <a:pt x="100" y="39"/>
                  </a:lnTo>
                  <a:lnTo>
                    <a:pt x="81" y="35"/>
                  </a:lnTo>
                  <a:close/>
                  <a:moveTo>
                    <a:pt x="71" y="0"/>
                  </a:moveTo>
                  <a:lnTo>
                    <a:pt x="92" y="0"/>
                  </a:lnTo>
                  <a:lnTo>
                    <a:pt x="92" y="15"/>
                  </a:lnTo>
                  <a:lnTo>
                    <a:pt x="98" y="17"/>
                  </a:lnTo>
                  <a:lnTo>
                    <a:pt x="105" y="19"/>
                  </a:lnTo>
                  <a:lnTo>
                    <a:pt x="113" y="5"/>
                  </a:lnTo>
                  <a:lnTo>
                    <a:pt x="131" y="15"/>
                  </a:lnTo>
                  <a:lnTo>
                    <a:pt x="122" y="30"/>
                  </a:lnTo>
                  <a:lnTo>
                    <a:pt x="127" y="34"/>
                  </a:lnTo>
                  <a:lnTo>
                    <a:pt x="132" y="39"/>
                  </a:lnTo>
                  <a:lnTo>
                    <a:pt x="147" y="31"/>
                  </a:lnTo>
                  <a:lnTo>
                    <a:pt x="156" y="49"/>
                  </a:lnTo>
                  <a:lnTo>
                    <a:pt x="143" y="57"/>
                  </a:lnTo>
                  <a:lnTo>
                    <a:pt x="144" y="64"/>
                  </a:lnTo>
                  <a:lnTo>
                    <a:pt x="147" y="70"/>
                  </a:lnTo>
                  <a:lnTo>
                    <a:pt x="163" y="70"/>
                  </a:lnTo>
                  <a:lnTo>
                    <a:pt x="163" y="90"/>
                  </a:lnTo>
                  <a:lnTo>
                    <a:pt x="147" y="90"/>
                  </a:lnTo>
                  <a:lnTo>
                    <a:pt x="144" y="98"/>
                  </a:lnTo>
                  <a:lnTo>
                    <a:pt x="143" y="104"/>
                  </a:lnTo>
                  <a:lnTo>
                    <a:pt x="156" y="112"/>
                  </a:lnTo>
                  <a:lnTo>
                    <a:pt x="147" y="129"/>
                  </a:lnTo>
                  <a:lnTo>
                    <a:pt x="132" y="121"/>
                  </a:lnTo>
                  <a:lnTo>
                    <a:pt x="127" y="127"/>
                  </a:lnTo>
                  <a:lnTo>
                    <a:pt x="122" y="132"/>
                  </a:lnTo>
                  <a:lnTo>
                    <a:pt x="131" y="145"/>
                  </a:lnTo>
                  <a:lnTo>
                    <a:pt x="113" y="155"/>
                  </a:lnTo>
                  <a:lnTo>
                    <a:pt x="105" y="142"/>
                  </a:lnTo>
                  <a:lnTo>
                    <a:pt x="98" y="144"/>
                  </a:lnTo>
                  <a:lnTo>
                    <a:pt x="92" y="145"/>
                  </a:lnTo>
                  <a:lnTo>
                    <a:pt x="92" y="162"/>
                  </a:lnTo>
                  <a:lnTo>
                    <a:pt x="71" y="162"/>
                  </a:lnTo>
                  <a:lnTo>
                    <a:pt x="71" y="145"/>
                  </a:lnTo>
                  <a:lnTo>
                    <a:pt x="64" y="144"/>
                  </a:lnTo>
                  <a:lnTo>
                    <a:pt x="58" y="142"/>
                  </a:lnTo>
                  <a:lnTo>
                    <a:pt x="50" y="155"/>
                  </a:lnTo>
                  <a:lnTo>
                    <a:pt x="32" y="145"/>
                  </a:lnTo>
                  <a:lnTo>
                    <a:pt x="39" y="132"/>
                  </a:lnTo>
                  <a:lnTo>
                    <a:pt x="35" y="127"/>
                  </a:lnTo>
                  <a:lnTo>
                    <a:pt x="30" y="121"/>
                  </a:lnTo>
                  <a:lnTo>
                    <a:pt x="16" y="129"/>
                  </a:lnTo>
                  <a:lnTo>
                    <a:pt x="7" y="112"/>
                  </a:lnTo>
                  <a:lnTo>
                    <a:pt x="20" y="104"/>
                  </a:lnTo>
                  <a:lnTo>
                    <a:pt x="18" y="98"/>
                  </a:lnTo>
                  <a:lnTo>
                    <a:pt x="16" y="90"/>
                  </a:lnTo>
                  <a:lnTo>
                    <a:pt x="0" y="90"/>
                  </a:lnTo>
                  <a:lnTo>
                    <a:pt x="0" y="70"/>
                  </a:lnTo>
                  <a:lnTo>
                    <a:pt x="16" y="70"/>
                  </a:lnTo>
                  <a:lnTo>
                    <a:pt x="18" y="64"/>
                  </a:lnTo>
                  <a:lnTo>
                    <a:pt x="20" y="57"/>
                  </a:lnTo>
                  <a:lnTo>
                    <a:pt x="7" y="49"/>
                  </a:lnTo>
                  <a:lnTo>
                    <a:pt x="16" y="31"/>
                  </a:lnTo>
                  <a:lnTo>
                    <a:pt x="30" y="39"/>
                  </a:lnTo>
                  <a:lnTo>
                    <a:pt x="35" y="34"/>
                  </a:lnTo>
                  <a:lnTo>
                    <a:pt x="39" y="30"/>
                  </a:lnTo>
                  <a:lnTo>
                    <a:pt x="32" y="15"/>
                  </a:lnTo>
                  <a:lnTo>
                    <a:pt x="50" y="5"/>
                  </a:lnTo>
                  <a:lnTo>
                    <a:pt x="58" y="19"/>
                  </a:lnTo>
                  <a:lnTo>
                    <a:pt x="64" y="17"/>
                  </a:lnTo>
                  <a:lnTo>
                    <a:pt x="71" y="15"/>
                  </a:lnTo>
                  <a:lnTo>
                    <a:pt x="7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0" name="Freeform 193">
              <a:extLst>
                <a:ext uri="{FF2B5EF4-FFF2-40B4-BE49-F238E27FC236}">
                  <a16:creationId xmlns:a16="http://schemas.microsoft.com/office/drawing/2014/main" id="{26E49C12-BB29-42BE-8DA5-8799E04379DD}"/>
                </a:ext>
              </a:extLst>
            </p:cNvPr>
            <p:cNvSpPr>
              <a:spLocks noEditPoints="1"/>
            </p:cNvSpPr>
            <p:nvPr/>
          </p:nvSpPr>
          <p:spPr bwMode="auto">
            <a:xfrm>
              <a:off x="6770758" y="3960716"/>
              <a:ext cx="196227" cy="199352"/>
            </a:xfrm>
            <a:custGeom>
              <a:avLst/>
              <a:gdLst>
                <a:gd name="T0" fmla="*/ 58 w 146"/>
                <a:gd name="T1" fmla="*/ 35 h 145"/>
                <a:gd name="T2" fmla="*/ 36 w 146"/>
                <a:gd name="T3" fmla="*/ 56 h 145"/>
                <a:gd name="T4" fmla="*/ 36 w 146"/>
                <a:gd name="T5" fmla="*/ 89 h 145"/>
                <a:gd name="T6" fmla="*/ 58 w 146"/>
                <a:gd name="T7" fmla="*/ 110 h 145"/>
                <a:gd name="T8" fmla="*/ 89 w 146"/>
                <a:gd name="T9" fmla="*/ 110 h 145"/>
                <a:gd name="T10" fmla="*/ 112 w 146"/>
                <a:gd name="T11" fmla="*/ 89 h 145"/>
                <a:gd name="T12" fmla="*/ 112 w 146"/>
                <a:gd name="T13" fmla="*/ 56 h 145"/>
                <a:gd name="T14" fmla="*/ 89 w 146"/>
                <a:gd name="T15" fmla="*/ 35 h 145"/>
                <a:gd name="T16" fmla="*/ 64 w 146"/>
                <a:gd name="T17" fmla="*/ 0 h 145"/>
                <a:gd name="T18" fmla="*/ 83 w 146"/>
                <a:gd name="T19" fmla="*/ 13 h 145"/>
                <a:gd name="T20" fmla="*/ 95 w 146"/>
                <a:gd name="T21" fmla="*/ 17 h 145"/>
                <a:gd name="T22" fmla="*/ 118 w 146"/>
                <a:gd name="T23" fmla="*/ 13 h 145"/>
                <a:gd name="T24" fmla="*/ 116 w 146"/>
                <a:gd name="T25" fmla="*/ 30 h 145"/>
                <a:gd name="T26" fmla="*/ 131 w 146"/>
                <a:gd name="T27" fmla="*/ 29 h 145"/>
                <a:gd name="T28" fmla="*/ 129 w 146"/>
                <a:gd name="T29" fmla="*/ 51 h 145"/>
                <a:gd name="T30" fmla="*/ 131 w 146"/>
                <a:gd name="T31" fmla="*/ 63 h 145"/>
                <a:gd name="T32" fmla="*/ 146 w 146"/>
                <a:gd name="T33" fmla="*/ 81 h 145"/>
                <a:gd name="T34" fmla="*/ 130 w 146"/>
                <a:gd name="T35" fmla="*/ 88 h 145"/>
                <a:gd name="T36" fmla="*/ 140 w 146"/>
                <a:gd name="T37" fmla="*/ 101 h 145"/>
                <a:gd name="T38" fmla="*/ 119 w 146"/>
                <a:gd name="T39" fmla="*/ 110 h 145"/>
                <a:gd name="T40" fmla="*/ 110 w 146"/>
                <a:gd name="T41" fmla="*/ 119 h 145"/>
                <a:gd name="T42" fmla="*/ 102 w 146"/>
                <a:gd name="T43" fmla="*/ 140 h 145"/>
                <a:gd name="T44" fmla="*/ 88 w 146"/>
                <a:gd name="T45" fmla="*/ 130 h 145"/>
                <a:gd name="T46" fmla="*/ 83 w 146"/>
                <a:gd name="T47" fmla="*/ 145 h 145"/>
                <a:gd name="T48" fmla="*/ 64 w 146"/>
                <a:gd name="T49" fmla="*/ 131 h 145"/>
                <a:gd name="T50" fmla="*/ 53 w 146"/>
                <a:gd name="T51" fmla="*/ 127 h 145"/>
                <a:gd name="T52" fmla="*/ 29 w 146"/>
                <a:gd name="T53" fmla="*/ 131 h 145"/>
                <a:gd name="T54" fmla="*/ 32 w 146"/>
                <a:gd name="T55" fmla="*/ 114 h 145"/>
                <a:gd name="T56" fmla="*/ 15 w 146"/>
                <a:gd name="T57" fmla="*/ 116 h 145"/>
                <a:gd name="T58" fmla="*/ 19 w 146"/>
                <a:gd name="T59" fmla="*/ 94 h 145"/>
                <a:gd name="T60" fmla="*/ 15 w 146"/>
                <a:gd name="T61" fmla="*/ 81 h 145"/>
                <a:gd name="T62" fmla="*/ 0 w 146"/>
                <a:gd name="T63" fmla="*/ 63 h 145"/>
                <a:gd name="T64" fmla="*/ 16 w 146"/>
                <a:gd name="T65" fmla="*/ 58 h 145"/>
                <a:gd name="T66" fmla="*/ 5 w 146"/>
                <a:gd name="T67" fmla="*/ 44 h 145"/>
                <a:gd name="T68" fmla="*/ 28 w 146"/>
                <a:gd name="T69" fmla="*/ 35 h 145"/>
                <a:gd name="T70" fmla="*/ 36 w 146"/>
                <a:gd name="T71" fmla="*/ 26 h 145"/>
                <a:gd name="T72" fmla="*/ 45 w 146"/>
                <a:gd name="T73" fmla="*/ 5 h 145"/>
                <a:gd name="T74" fmla="*/ 58 w 146"/>
                <a:gd name="T75" fmla="*/ 16 h 145"/>
                <a:gd name="T76" fmla="*/ 64 w 146"/>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6" h="145">
                  <a:moveTo>
                    <a:pt x="74" y="31"/>
                  </a:moveTo>
                  <a:lnTo>
                    <a:pt x="58" y="35"/>
                  </a:lnTo>
                  <a:lnTo>
                    <a:pt x="45" y="43"/>
                  </a:lnTo>
                  <a:lnTo>
                    <a:pt x="36" y="56"/>
                  </a:lnTo>
                  <a:lnTo>
                    <a:pt x="33" y="72"/>
                  </a:lnTo>
                  <a:lnTo>
                    <a:pt x="36" y="89"/>
                  </a:lnTo>
                  <a:lnTo>
                    <a:pt x="45" y="101"/>
                  </a:lnTo>
                  <a:lnTo>
                    <a:pt x="58" y="110"/>
                  </a:lnTo>
                  <a:lnTo>
                    <a:pt x="74" y="114"/>
                  </a:lnTo>
                  <a:lnTo>
                    <a:pt x="89" y="110"/>
                  </a:lnTo>
                  <a:lnTo>
                    <a:pt x="102" y="101"/>
                  </a:lnTo>
                  <a:lnTo>
                    <a:pt x="112" y="89"/>
                  </a:lnTo>
                  <a:lnTo>
                    <a:pt x="114" y="72"/>
                  </a:lnTo>
                  <a:lnTo>
                    <a:pt x="112" y="56"/>
                  </a:lnTo>
                  <a:lnTo>
                    <a:pt x="102" y="43"/>
                  </a:lnTo>
                  <a:lnTo>
                    <a:pt x="89" y="35"/>
                  </a:lnTo>
                  <a:lnTo>
                    <a:pt x="74" y="31"/>
                  </a:lnTo>
                  <a:close/>
                  <a:moveTo>
                    <a:pt x="64" y="0"/>
                  </a:moveTo>
                  <a:lnTo>
                    <a:pt x="83" y="0"/>
                  </a:lnTo>
                  <a:lnTo>
                    <a:pt x="83" y="13"/>
                  </a:lnTo>
                  <a:lnTo>
                    <a:pt x="88" y="16"/>
                  </a:lnTo>
                  <a:lnTo>
                    <a:pt x="95" y="17"/>
                  </a:lnTo>
                  <a:lnTo>
                    <a:pt x="102" y="5"/>
                  </a:lnTo>
                  <a:lnTo>
                    <a:pt x="118" y="13"/>
                  </a:lnTo>
                  <a:lnTo>
                    <a:pt x="110" y="26"/>
                  </a:lnTo>
                  <a:lnTo>
                    <a:pt x="116" y="30"/>
                  </a:lnTo>
                  <a:lnTo>
                    <a:pt x="119" y="35"/>
                  </a:lnTo>
                  <a:lnTo>
                    <a:pt x="131" y="29"/>
                  </a:lnTo>
                  <a:lnTo>
                    <a:pt x="140" y="44"/>
                  </a:lnTo>
                  <a:lnTo>
                    <a:pt x="129" y="51"/>
                  </a:lnTo>
                  <a:lnTo>
                    <a:pt x="130" y="58"/>
                  </a:lnTo>
                  <a:lnTo>
                    <a:pt x="131" y="63"/>
                  </a:lnTo>
                  <a:lnTo>
                    <a:pt x="146" y="63"/>
                  </a:lnTo>
                  <a:lnTo>
                    <a:pt x="146" y="81"/>
                  </a:lnTo>
                  <a:lnTo>
                    <a:pt x="131" y="81"/>
                  </a:lnTo>
                  <a:lnTo>
                    <a:pt x="130" y="88"/>
                  </a:lnTo>
                  <a:lnTo>
                    <a:pt x="129" y="94"/>
                  </a:lnTo>
                  <a:lnTo>
                    <a:pt x="140" y="101"/>
                  </a:lnTo>
                  <a:lnTo>
                    <a:pt x="131" y="116"/>
                  </a:lnTo>
                  <a:lnTo>
                    <a:pt x="119" y="110"/>
                  </a:lnTo>
                  <a:lnTo>
                    <a:pt x="116" y="114"/>
                  </a:lnTo>
                  <a:lnTo>
                    <a:pt x="110" y="119"/>
                  </a:lnTo>
                  <a:lnTo>
                    <a:pt x="118" y="131"/>
                  </a:lnTo>
                  <a:lnTo>
                    <a:pt x="102" y="140"/>
                  </a:lnTo>
                  <a:lnTo>
                    <a:pt x="95" y="127"/>
                  </a:lnTo>
                  <a:lnTo>
                    <a:pt x="88" y="130"/>
                  </a:lnTo>
                  <a:lnTo>
                    <a:pt x="83" y="131"/>
                  </a:lnTo>
                  <a:lnTo>
                    <a:pt x="83" y="145"/>
                  </a:lnTo>
                  <a:lnTo>
                    <a:pt x="64" y="145"/>
                  </a:lnTo>
                  <a:lnTo>
                    <a:pt x="64" y="131"/>
                  </a:lnTo>
                  <a:lnTo>
                    <a:pt x="58" y="130"/>
                  </a:lnTo>
                  <a:lnTo>
                    <a:pt x="53" y="127"/>
                  </a:lnTo>
                  <a:lnTo>
                    <a:pt x="45" y="140"/>
                  </a:lnTo>
                  <a:lnTo>
                    <a:pt x="29" y="131"/>
                  </a:lnTo>
                  <a:lnTo>
                    <a:pt x="36" y="119"/>
                  </a:lnTo>
                  <a:lnTo>
                    <a:pt x="32" y="114"/>
                  </a:lnTo>
                  <a:lnTo>
                    <a:pt x="28" y="110"/>
                  </a:lnTo>
                  <a:lnTo>
                    <a:pt x="15" y="116"/>
                  </a:lnTo>
                  <a:lnTo>
                    <a:pt x="5" y="101"/>
                  </a:lnTo>
                  <a:lnTo>
                    <a:pt x="19" y="94"/>
                  </a:lnTo>
                  <a:lnTo>
                    <a:pt x="16" y="88"/>
                  </a:lnTo>
                  <a:lnTo>
                    <a:pt x="15" y="81"/>
                  </a:lnTo>
                  <a:lnTo>
                    <a:pt x="0" y="81"/>
                  </a:lnTo>
                  <a:lnTo>
                    <a:pt x="0" y="63"/>
                  </a:lnTo>
                  <a:lnTo>
                    <a:pt x="15" y="63"/>
                  </a:lnTo>
                  <a:lnTo>
                    <a:pt x="16" y="58"/>
                  </a:lnTo>
                  <a:lnTo>
                    <a:pt x="19" y="51"/>
                  </a:lnTo>
                  <a:lnTo>
                    <a:pt x="5" y="44"/>
                  </a:lnTo>
                  <a:lnTo>
                    <a:pt x="15" y="29"/>
                  </a:lnTo>
                  <a:lnTo>
                    <a:pt x="28" y="35"/>
                  </a:lnTo>
                  <a:lnTo>
                    <a:pt x="32" y="30"/>
                  </a:lnTo>
                  <a:lnTo>
                    <a:pt x="36" y="26"/>
                  </a:lnTo>
                  <a:lnTo>
                    <a:pt x="29" y="13"/>
                  </a:lnTo>
                  <a:lnTo>
                    <a:pt x="45" y="5"/>
                  </a:lnTo>
                  <a:lnTo>
                    <a:pt x="53" y="17"/>
                  </a:lnTo>
                  <a:lnTo>
                    <a:pt x="58" y="16"/>
                  </a:lnTo>
                  <a:lnTo>
                    <a:pt x="64" y="13"/>
                  </a:lnTo>
                  <a:lnTo>
                    <a:pt x="64"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1" name="Freeform 194">
              <a:extLst>
                <a:ext uri="{FF2B5EF4-FFF2-40B4-BE49-F238E27FC236}">
                  <a16:creationId xmlns:a16="http://schemas.microsoft.com/office/drawing/2014/main" id="{66B7DF59-7B51-409F-9E19-EDEDE439EE58}"/>
                </a:ext>
              </a:extLst>
            </p:cNvPr>
            <p:cNvSpPr>
              <a:spLocks noEditPoints="1"/>
            </p:cNvSpPr>
            <p:nvPr/>
          </p:nvSpPr>
          <p:spPr bwMode="auto">
            <a:xfrm>
              <a:off x="5912263" y="4151397"/>
              <a:ext cx="204406" cy="199352"/>
            </a:xfrm>
            <a:custGeom>
              <a:avLst/>
              <a:gdLst>
                <a:gd name="T0" fmla="*/ 56 w 145"/>
                <a:gd name="T1" fmla="*/ 35 h 145"/>
                <a:gd name="T2" fmla="*/ 34 w 145"/>
                <a:gd name="T3" fmla="*/ 56 h 145"/>
                <a:gd name="T4" fmla="*/ 34 w 145"/>
                <a:gd name="T5" fmla="*/ 89 h 145"/>
                <a:gd name="T6" fmla="*/ 56 w 145"/>
                <a:gd name="T7" fmla="*/ 110 h 145"/>
                <a:gd name="T8" fmla="*/ 87 w 145"/>
                <a:gd name="T9" fmla="*/ 110 h 145"/>
                <a:gd name="T10" fmla="*/ 110 w 145"/>
                <a:gd name="T11" fmla="*/ 89 h 145"/>
                <a:gd name="T12" fmla="*/ 110 w 145"/>
                <a:gd name="T13" fmla="*/ 56 h 145"/>
                <a:gd name="T14" fmla="*/ 87 w 145"/>
                <a:gd name="T15" fmla="*/ 35 h 145"/>
                <a:gd name="T16" fmla="*/ 62 w 145"/>
                <a:gd name="T17" fmla="*/ 0 h 145"/>
                <a:gd name="T18" fmla="*/ 81 w 145"/>
                <a:gd name="T19" fmla="*/ 14 h 145"/>
                <a:gd name="T20" fmla="*/ 93 w 145"/>
                <a:gd name="T21" fmla="*/ 17 h 145"/>
                <a:gd name="T22" fmla="*/ 116 w 145"/>
                <a:gd name="T23" fmla="*/ 14 h 145"/>
                <a:gd name="T24" fmla="*/ 114 w 145"/>
                <a:gd name="T25" fmla="*/ 30 h 145"/>
                <a:gd name="T26" fmla="*/ 131 w 145"/>
                <a:gd name="T27" fmla="*/ 29 h 145"/>
                <a:gd name="T28" fmla="*/ 127 w 145"/>
                <a:gd name="T29" fmla="*/ 51 h 145"/>
                <a:gd name="T30" fmla="*/ 131 w 145"/>
                <a:gd name="T31" fmla="*/ 63 h 145"/>
                <a:gd name="T32" fmla="*/ 145 w 145"/>
                <a:gd name="T33" fmla="*/ 81 h 145"/>
                <a:gd name="T34" fmla="*/ 129 w 145"/>
                <a:gd name="T35" fmla="*/ 88 h 145"/>
                <a:gd name="T36" fmla="*/ 140 w 145"/>
                <a:gd name="T37" fmla="*/ 101 h 145"/>
                <a:gd name="T38" fmla="*/ 118 w 145"/>
                <a:gd name="T39" fmla="*/ 110 h 145"/>
                <a:gd name="T40" fmla="*/ 108 w 145"/>
                <a:gd name="T41" fmla="*/ 119 h 145"/>
                <a:gd name="T42" fmla="*/ 100 w 145"/>
                <a:gd name="T43" fmla="*/ 140 h 145"/>
                <a:gd name="T44" fmla="*/ 87 w 145"/>
                <a:gd name="T45" fmla="*/ 130 h 145"/>
                <a:gd name="T46" fmla="*/ 81 w 145"/>
                <a:gd name="T47" fmla="*/ 145 h 145"/>
                <a:gd name="T48" fmla="*/ 62 w 145"/>
                <a:gd name="T49" fmla="*/ 131 h 145"/>
                <a:gd name="T50" fmla="*/ 51 w 145"/>
                <a:gd name="T51" fmla="*/ 127 h 145"/>
                <a:gd name="T52" fmla="*/ 27 w 145"/>
                <a:gd name="T53" fmla="*/ 131 h 145"/>
                <a:gd name="T54" fmla="*/ 30 w 145"/>
                <a:gd name="T55" fmla="*/ 114 h 145"/>
                <a:gd name="T56" fmla="*/ 13 w 145"/>
                <a:gd name="T57" fmla="*/ 117 h 145"/>
                <a:gd name="T58" fmla="*/ 17 w 145"/>
                <a:gd name="T59" fmla="*/ 94 h 145"/>
                <a:gd name="T60" fmla="*/ 14 w 145"/>
                <a:gd name="T61" fmla="*/ 81 h 145"/>
                <a:gd name="T62" fmla="*/ 0 w 145"/>
                <a:gd name="T63" fmla="*/ 63 h 145"/>
                <a:gd name="T64" fmla="*/ 15 w 145"/>
                <a:gd name="T65" fmla="*/ 58 h 145"/>
                <a:gd name="T66" fmla="*/ 4 w 145"/>
                <a:gd name="T67" fmla="*/ 45 h 145"/>
                <a:gd name="T68" fmla="*/ 26 w 145"/>
                <a:gd name="T69" fmla="*/ 35 h 145"/>
                <a:gd name="T70" fmla="*/ 35 w 145"/>
                <a:gd name="T71" fmla="*/ 26 h 145"/>
                <a:gd name="T72" fmla="*/ 43 w 145"/>
                <a:gd name="T73" fmla="*/ 5 h 145"/>
                <a:gd name="T74" fmla="*/ 56 w 145"/>
                <a:gd name="T75" fmla="*/ 16 h 145"/>
                <a:gd name="T76" fmla="*/ 62 w 145"/>
                <a:gd name="T7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5" h="145">
                  <a:moveTo>
                    <a:pt x="72" y="31"/>
                  </a:moveTo>
                  <a:lnTo>
                    <a:pt x="56" y="35"/>
                  </a:lnTo>
                  <a:lnTo>
                    <a:pt x="43" y="43"/>
                  </a:lnTo>
                  <a:lnTo>
                    <a:pt x="34" y="56"/>
                  </a:lnTo>
                  <a:lnTo>
                    <a:pt x="31" y="72"/>
                  </a:lnTo>
                  <a:lnTo>
                    <a:pt x="34" y="89"/>
                  </a:lnTo>
                  <a:lnTo>
                    <a:pt x="43" y="101"/>
                  </a:lnTo>
                  <a:lnTo>
                    <a:pt x="56" y="110"/>
                  </a:lnTo>
                  <a:lnTo>
                    <a:pt x="72" y="114"/>
                  </a:lnTo>
                  <a:lnTo>
                    <a:pt x="87" y="110"/>
                  </a:lnTo>
                  <a:lnTo>
                    <a:pt x="100" y="101"/>
                  </a:lnTo>
                  <a:lnTo>
                    <a:pt x="110" y="89"/>
                  </a:lnTo>
                  <a:lnTo>
                    <a:pt x="112" y="72"/>
                  </a:lnTo>
                  <a:lnTo>
                    <a:pt x="110" y="56"/>
                  </a:lnTo>
                  <a:lnTo>
                    <a:pt x="100" y="43"/>
                  </a:lnTo>
                  <a:lnTo>
                    <a:pt x="87" y="35"/>
                  </a:lnTo>
                  <a:lnTo>
                    <a:pt x="72" y="31"/>
                  </a:lnTo>
                  <a:close/>
                  <a:moveTo>
                    <a:pt x="62" y="0"/>
                  </a:moveTo>
                  <a:lnTo>
                    <a:pt x="81" y="0"/>
                  </a:lnTo>
                  <a:lnTo>
                    <a:pt x="81" y="14"/>
                  </a:lnTo>
                  <a:lnTo>
                    <a:pt x="87" y="16"/>
                  </a:lnTo>
                  <a:lnTo>
                    <a:pt x="93" y="17"/>
                  </a:lnTo>
                  <a:lnTo>
                    <a:pt x="100" y="5"/>
                  </a:lnTo>
                  <a:lnTo>
                    <a:pt x="116" y="14"/>
                  </a:lnTo>
                  <a:lnTo>
                    <a:pt x="108" y="26"/>
                  </a:lnTo>
                  <a:lnTo>
                    <a:pt x="114" y="30"/>
                  </a:lnTo>
                  <a:lnTo>
                    <a:pt x="118" y="35"/>
                  </a:lnTo>
                  <a:lnTo>
                    <a:pt x="131" y="29"/>
                  </a:lnTo>
                  <a:lnTo>
                    <a:pt x="140" y="45"/>
                  </a:lnTo>
                  <a:lnTo>
                    <a:pt x="127" y="51"/>
                  </a:lnTo>
                  <a:lnTo>
                    <a:pt x="129" y="58"/>
                  </a:lnTo>
                  <a:lnTo>
                    <a:pt x="131" y="63"/>
                  </a:lnTo>
                  <a:lnTo>
                    <a:pt x="145" y="63"/>
                  </a:lnTo>
                  <a:lnTo>
                    <a:pt x="145" y="81"/>
                  </a:lnTo>
                  <a:lnTo>
                    <a:pt x="131" y="81"/>
                  </a:lnTo>
                  <a:lnTo>
                    <a:pt x="129" y="88"/>
                  </a:lnTo>
                  <a:lnTo>
                    <a:pt x="127" y="94"/>
                  </a:lnTo>
                  <a:lnTo>
                    <a:pt x="140" y="101"/>
                  </a:lnTo>
                  <a:lnTo>
                    <a:pt x="131" y="117"/>
                  </a:lnTo>
                  <a:lnTo>
                    <a:pt x="118" y="110"/>
                  </a:lnTo>
                  <a:lnTo>
                    <a:pt x="114" y="114"/>
                  </a:lnTo>
                  <a:lnTo>
                    <a:pt x="108" y="119"/>
                  </a:lnTo>
                  <a:lnTo>
                    <a:pt x="116" y="131"/>
                  </a:lnTo>
                  <a:lnTo>
                    <a:pt x="100" y="140"/>
                  </a:lnTo>
                  <a:lnTo>
                    <a:pt x="93" y="127"/>
                  </a:lnTo>
                  <a:lnTo>
                    <a:pt x="87" y="130"/>
                  </a:lnTo>
                  <a:lnTo>
                    <a:pt x="81" y="131"/>
                  </a:lnTo>
                  <a:lnTo>
                    <a:pt x="81" y="145"/>
                  </a:lnTo>
                  <a:lnTo>
                    <a:pt x="62" y="145"/>
                  </a:lnTo>
                  <a:lnTo>
                    <a:pt x="62" y="131"/>
                  </a:lnTo>
                  <a:lnTo>
                    <a:pt x="56" y="130"/>
                  </a:lnTo>
                  <a:lnTo>
                    <a:pt x="51" y="127"/>
                  </a:lnTo>
                  <a:lnTo>
                    <a:pt x="43" y="140"/>
                  </a:lnTo>
                  <a:lnTo>
                    <a:pt x="27" y="131"/>
                  </a:lnTo>
                  <a:lnTo>
                    <a:pt x="35" y="119"/>
                  </a:lnTo>
                  <a:lnTo>
                    <a:pt x="30" y="114"/>
                  </a:lnTo>
                  <a:lnTo>
                    <a:pt x="26" y="110"/>
                  </a:lnTo>
                  <a:lnTo>
                    <a:pt x="13" y="117"/>
                  </a:lnTo>
                  <a:lnTo>
                    <a:pt x="4" y="101"/>
                  </a:lnTo>
                  <a:lnTo>
                    <a:pt x="17" y="94"/>
                  </a:lnTo>
                  <a:lnTo>
                    <a:pt x="15" y="88"/>
                  </a:lnTo>
                  <a:lnTo>
                    <a:pt x="14" y="81"/>
                  </a:lnTo>
                  <a:lnTo>
                    <a:pt x="0" y="81"/>
                  </a:lnTo>
                  <a:lnTo>
                    <a:pt x="0" y="63"/>
                  </a:lnTo>
                  <a:lnTo>
                    <a:pt x="14" y="63"/>
                  </a:lnTo>
                  <a:lnTo>
                    <a:pt x="15" y="58"/>
                  </a:lnTo>
                  <a:lnTo>
                    <a:pt x="17" y="51"/>
                  </a:lnTo>
                  <a:lnTo>
                    <a:pt x="4" y="45"/>
                  </a:lnTo>
                  <a:lnTo>
                    <a:pt x="13" y="29"/>
                  </a:lnTo>
                  <a:lnTo>
                    <a:pt x="26" y="35"/>
                  </a:lnTo>
                  <a:lnTo>
                    <a:pt x="30" y="30"/>
                  </a:lnTo>
                  <a:lnTo>
                    <a:pt x="35" y="26"/>
                  </a:lnTo>
                  <a:lnTo>
                    <a:pt x="27" y="14"/>
                  </a:lnTo>
                  <a:lnTo>
                    <a:pt x="43" y="5"/>
                  </a:lnTo>
                  <a:lnTo>
                    <a:pt x="51" y="17"/>
                  </a:lnTo>
                  <a:lnTo>
                    <a:pt x="56" y="16"/>
                  </a:lnTo>
                  <a:lnTo>
                    <a:pt x="62" y="14"/>
                  </a:lnTo>
                  <a:lnTo>
                    <a:pt x="62"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2" name="Freeform 195">
              <a:extLst>
                <a:ext uri="{FF2B5EF4-FFF2-40B4-BE49-F238E27FC236}">
                  <a16:creationId xmlns:a16="http://schemas.microsoft.com/office/drawing/2014/main" id="{9D594D85-2393-4C36-9331-EA89E135DDFC}"/>
                </a:ext>
              </a:extLst>
            </p:cNvPr>
            <p:cNvSpPr>
              <a:spLocks noEditPoints="1"/>
            </p:cNvSpPr>
            <p:nvPr/>
          </p:nvSpPr>
          <p:spPr bwMode="auto">
            <a:xfrm>
              <a:off x="6492770" y="1897887"/>
              <a:ext cx="425159" cy="424703"/>
            </a:xfrm>
            <a:custGeom>
              <a:avLst/>
              <a:gdLst>
                <a:gd name="T0" fmla="*/ 130 w 305"/>
                <a:gd name="T1" fmla="*/ 71 h 306"/>
                <a:gd name="T2" fmla="*/ 92 w 305"/>
                <a:gd name="T3" fmla="*/ 92 h 306"/>
                <a:gd name="T4" fmla="*/ 70 w 305"/>
                <a:gd name="T5" fmla="*/ 130 h 306"/>
                <a:gd name="T6" fmla="*/ 70 w 305"/>
                <a:gd name="T7" fmla="*/ 175 h 306"/>
                <a:gd name="T8" fmla="*/ 92 w 305"/>
                <a:gd name="T9" fmla="*/ 213 h 306"/>
                <a:gd name="T10" fmla="*/ 130 w 305"/>
                <a:gd name="T11" fmla="*/ 236 h 306"/>
                <a:gd name="T12" fmla="*/ 176 w 305"/>
                <a:gd name="T13" fmla="*/ 236 h 306"/>
                <a:gd name="T14" fmla="*/ 214 w 305"/>
                <a:gd name="T15" fmla="*/ 213 h 306"/>
                <a:gd name="T16" fmla="*/ 236 w 305"/>
                <a:gd name="T17" fmla="*/ 175 h 306"/>
                <a:gd name="T18" fmla="*/ 236 w 305"/>
                <a:gd name="T19" fmla="*/ 130 h 306"/>
                <a:gd name="T20" fmla="*/ 214 w 305"/>
                <a:gd name="T21" fmla="*/ 92 h 306"/>
                <a:gd name="T22" fmla="*/ 176 w 305"/>
                <a:gd name="T23" fmla="*/ 71 h 306"/>
                <a:gd name="T24" fmla="*/ 134 w 305"/>
                <a:gd name="T25" fmla="*/ 0 h 306"/>
                <a:gd name="T26" fmla="*/ 172 w 305"/>
                <a:gd name="T27" fmla="*/ 30 h 306"/>
                <a:gd name="T28" fmla="*/ 212 w 305"/>
                <a:gd name="T29" fmla="*/ 12 h 306"/>
                <a:gd name="T30" fmla="*/ 231 w 305"/>
                <a:gd name="T31" fmla="*/ 56 h 306"/>
                <a:gd name="T32" fmla="*/ 249 w 305"/>
                <a:gd name="T33" fmla="*/ 75 h 306"/>
                <a:gd name="T34" fmla="*/ 295 w 305"/>
                <a:gd name="T35" fmla="*/ 93 h 306"/>
                <a:gd name="T36" fmla="*/ 275 w 305"/>
                <a:gd name="T37" fmla="*/ 133 h 306"/>
                <a:gd name="T38" fmla="*/ 305 w 305"/>
                <a:gd name="T39" fmla="*/ 171 h 306"/>
                <a:gd name="T40" fmla="*/ 269 w 305"/>
                <a:gd name="T41" fmla="*/ 198 h 306"/>
                <a:gd name="T42" fmla="*/ 275 w 305"/>
                <a:gd name="T43" fmla="*/ 246 h 306"/>
                <a:gd name="T44" fmla="*/ 240 w 305"/>
                <a:gd name="T45" fmla="*/ 241 h 306"/>
                <a:gd name="T46" fmla="*/ 245 w 305"/>
                <a:gd name="T47" fmla="*/ 276 h 306"/>
                <a:gd name="T48" fmla="*/ 198 w 305"/>
                <a:gd name="T49" fmla="*/ 268 h 306"/>
                <a:gd name="T50" fmla="*/ 172 w 305"/>
                <a:gd name="T51" fmla="*/ 306 h 306"/>
                <a:gd name="T52" fmla="*/ 134 w 305"/>
                <a:gd name="T53" fmla="*/ 275 h 306"/>
                <a:gd name="T54" fmla="*/ 93 w 305"/>
                <a:gd name="T55" fmla="*/ 295 h 306"/>
                <a:gd name="T56" fmla="*/ 75 w 305"/>
                <a:gd name="T57" fmla="*/ 250 h 306"/>
                <a:gd name="T58" fmla="*/ 56 w 305"/>
                <a:gd name="T59" fmla="*/ 230 h 306"/>
                <a:gd name="T60" fmla="*/ 11 w 305"/>
                <a:gd name="T61" fmla="*/ 213 h 306"/>
                <a:gd name="T62" fmla="*/ 30 w 305"/>
                <a:gd name="T63" fmla="*/ 171 h 306"/>
                <a:gd name="T64" fmla="*/ 0 w 305"/>
                <a:gd name="T65" fmla="*/ 133 h 306"/>
                <a:gd name="T66" fmla="*/ 37 w 305"/>
                <a:gd name="T67" fmla="*/ 109 h 306"/>
                <a:gd name="T68" fmla="*/ 30 w 305"/>
                <a:gd name="T69" fmla="*/ 60 h 306"/>
                <a:gd name="T70" fmla="*/ 64 w 305"/>
                <a:gd name="T71" fmla="*/ 65 h 306"/>
                <a:gd name="T72" fmla="*/ 59 w 305"/>
                <a:gd name="T73" fmla="*/ 30 h 306"/>
                <a:gd name="T74" fmla="*/ 107 w 305"/>
                <a:gd name="T75" fmla="*/ 38 h 306"/>
                <a:gd name="T76" fmla="*/ 134 w 305"/>
                <a:gd name="T77" fmla="*/ 0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5" h="306">
                  <a:moveTo>
                    <a:pt x="152" y="67"/>
                  </a:moveTo>
                  <a:lnTo>
                    <a:pt x="130" y="71"/>
                  </a:lnTo>
                  <a:lnTo>
                    <a:pt x="109" y="78"/>
                  </a:lnTo>
                  <a:lnTo>
                    <a:pt x="92" y="92"/>
                  </a:lnTo>
                  <a:lnTo>
                    <a:pt x="79" y="110"/>
                  </a:lnTo>
                  <a:lnTo>
                    <a:pt x="70" y="130"/>
                  </a:lnTo>
                  <a:lnTo>
                    <a:pt x="67" y="153"/>
                  </a:lnTo>
                  <a:lnTo>
                    <a:pt x="70" y="175"/>
                  </a:lnTo>
                  <a:lnTo>
                    <a:pt x="79" y="196"/>
                  </a:lnTo>
                  <a:lnTo>
                    <a:pt x="92" y="213"/>
                  </a:lnTo>
                  <a:lnTo>
                    <a:pt x="109" y="228"/>
                  </a:lnTo>
                  <a:lnTo>
                    <a:pt x="130" y="236"/>
                  </a:lnTo>
                  <a:lnTo>
                    <a:pt x="152" y="240"/>
                  </a:lnTo>
                  <a:lnTo>
                    <a:pt x="176" y="236"/>
                  </a:lnTo>
                  <a:lnTo>
                    <a:pt x="197" y="228"/>
                  </a:lnTo>
                  <a:lnTo>
                    <a:pt x="214" y="213"/>
                  </a:lnTo>
                  <a:lnTo>
                    <a:pt x="227" y="196"/>
                  </a:lnTo>
                  <a:lnTo>
                    <a:pt x="236" y="175"/>
                  </a:lnTo>
                  <a:lnTo>
                    <a:pt x="238" y="153"/>
                  </a:lnTo>
                  <a:lnTo>
                    <a:pt x="236" y="130"/>
                  </a:lnTo>
                  <a:lnTo>
                    <a:pt x="227" y="110"/>
                  </a:lnTo>
                  <a:lnTo>
                    <a:pt x="214" y="92"/>
                  </a:lnTo>
                  <a:lnTo>
                    <a:pt x="197" y="78"/>
                  </a:lnTo>
                  <a:lnTo>
                    <a:pt x="176" y="71"/>
                  </a:lnTo>
                  <a:lnTo>
                    <a:pt x="152" y="67"/>
                  </a:lnTo>
                  <a:close/>
                  <a:moveTo>
                    <a:pt x="134" y="0"/>
                  </a:moveTo>
                  <a:lnTo>
                    <a:pt x="172" y="0"/>
                  </a:lnTo>
                  <a:lnTo>
                    <a:pt x="172" y="30"/>
                  </a:lnTo>
                  <a:lnTo>
                    <a:pt x="198" y="38"/>
                  </a:lnTo>
                  <a:lnTo>
                    <a:pt x="212" y="12"/>
                  </a:lnTo>
                  <a:lnTo>
                    <a:pt x="245" y="30"/>
                  </a:lnTo>
                  <a:lnTo>
                    <a:pt x="231" y="56"/>
                  </a:lnTo>
                  <a:lnTo>
                    <a:pt x="240" y="65"/>
                  </a:lnTo>
                  <a:lnTo>
                    <a:pt x="249" y="75"/>
                  </a:lnTo>
                  <a:lnTo>
                    <a:pt x="275" y="60"/>
                  </a:lnTo>
                  <a:lnTo>
                    <a:pt x="295" y="93"/>
                  </a:lnTo>
                  <a:lnTo>
                    <a:pt x="269" y="109"/>
                  </a:lnTo>
                  <a:lnTo>
                    <a:pt x="275" y="133"/>
                  </a:lnTo>
                  <a:lnTo>
                    <a:pt x="305" y="133"/>
                  </a:lnTo>
                  <a:lnTo>
                    <a:pt x="305" y="171"/>
                  </a:lnTo>
                  <a:lnTo>
                    <a:pt x="275" y="171"/>
                  </a:lnTo>
                  <a:lnTo>
                    <a:pt x="269" y="198"/>
                  </a:lnTo>
                  <a:lnTo>
                    <a:pt x="295" y="213"/>
                  </a:lnTo>
                  <a:lnTo>
                    <a:pt x="275" y="246"/>
                  </a:lnTo>
                  <a:lnTo>
                    <a:pt x="249" y="230"/>
                  </a:lnTo>
                  <a:lnTo>
                    <a:pt x="240" y="241"/>
                  </a:lnTo>
                  <a:lnTo>
                    <a:pt x="231" y="250"/>
                  </a:lnTo>
                  <a:lnTo>
                    <a:pt x="245" y="276"/>
                  </a:lnTo>
                  <a:lnTo>
                    <a:pt x="212" y="295"/>
                  </a:lnTo>
                  <a:lnTo>
                    <a:pt x="198" y="268"/>
                  </a:lnTo>
                  <a:lnTo>
                    <a:pt x="172" y="275"/>
                  </a:lnTo>
                  <a:lnTo>
                    <a:pt x="172" y="306"/>
                  </a:lnTo>
                  <a:lnTo>
                    <a:pt x="134" y="306"/>
                  </a:lnTo>
                  <a:lnTo>
                    <a:pt x="134" y="275"/>
                  </a:lnTo>
                  <a:lnTo>
                    <a:pt x="107" y="268"/>
                  </a:lnTo>
                  <a:lnTo>
                    <a:pt x="93" y="295"/>
                  </a:lnTo>
                  <a:lnTo>
                    <a:pt x="59" y="276"/>
                  </a:lnTo>
                  <a:lnTo>
                    <a:pt x="75" y="250"/>
                  </a:lnTo>
                  <a:lnTo>
                    <a:pt x="64" y="241"/>
                  </a:lnTo>
                  <a:lnTo>
                    <a:pt x="56" y="230"/>
                  </a:lnTo>
                  <a:lnTo>
                    <a:pt x="30" y="246"/>
                  </a:lnTo>
                  <a:lnTo>
                    <a:pt x="11" y="213"/>
                  </a:lnTo>
                  <a:lnTo>
                    <a:pt x="37" y="198"/>
                  </a:lnTo>
                  <a:lnTo>
                    <a:pt x="30" y="171"/>
                  </a:lnTo>
                  <a:lnTo>
                    <a:pt x="0" y="171"/>
                  </a:lnTo>
                  <a:lnTo>
                    <a:pt x="0" y="133"/>
                  </a:lnTo>
                  <a:lnTo>
                    <a:pt x="30" y="133"/>
                  </a:lnTo>
                  <a:lnTo>
                    <a:pt x="37" y="109"/>
                  </a:lnTo>
                  <a:lnTo>
                    <a:pt x="11" y="93"/>
                  </a:lnTo>
                  <a:lnTo>
                    <a:pt x="30" y="60"/>
                  </a:lnTo>
                  <a:lnTo>
                    <a:pt x="56" y="75"/>
                  </a:lnTo>
                  <a:lnTo>
                    <a:pt x="64" y="65"/>
                  </a:lnTo>
                  <a:lnTo>
                    <a:pt x="75" y="56"/>
                  </a:lnTo>
                  <a:lnTo>
                    <a:pt x="59" y="30"/>
                  </a:lnTo>
                  <a:lnTo>
                    <a:pt x="93" y="12"/>
                  </a:lnTo>
                  <a:lnTo>
                    <a:pt x="107" y="38"/>
                  </a:lnTo>
                  <a:lnTo>
                    <a:pt x="134" y="30"/>
                  </a:lnTo>
                  <a:lnTo>
                    <a:pt x="134"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3" name="Freeform 196">
              <a:extLst>
                <a:ext uri="{FF2B5EF4-FFF2-40B4-BE49-F238E27FC236}">
                  <a16:creationId xmlns:a16="http://schemas.microsoft.com/office/drawing/2014/main" id="{9AC9F9E8-0256-4CBB-881C-547FAC66FC9F}"/>
                </a:ext>
              </a:extLst>
            </p:cNvPr>
            <p:cNvSpPr>
              <a:spLocks noEditPoints="1"/>
            </p:cNvSpPr>
            <p:nvPr/>
          </p:nvSpPr>
          <p:spPr bwMode="auto">
            <a:xfrm>
              <a:off x="4375151" y="2348589"/>
              <a:ext cx="915726" cy="918739"/>
            </a:xfrm>
            <a:custGeom>
              <a:avLst/>
              <a:gdLst>
                <a:gd name="T0" fmla="*/ 300 w 660"/>
                <a:gd name="T1" fmla="*/ 228 h 662"/>
                <a:gd name="T2" fmla="*/ 258 w 660"/>
                <a:gd name="T3" fmla="*/ 252 h 662"/>
                <a:gd name="T4" fmla="*/ 231 w 660"/>
                <a:gd name="T5" fmla="*/ 291 h 662"/>
                <a:gd name="T6" fmla="*/ 223 w 660"/>
                <a:gd name="T7" fmla="*/ 337 h 662"/>
                <a:gd name="T8" fmla="*/ 236 w 660"/>
                <a:gd name="T9" fmla="*/ 383 h 662"/>
                <a:gd name="T10" fmla="*/ 269 w 660"/>
                <a:gd name="T11" fmla="*/ 419 h 662"/>
                <a:gd name="T12" fmla="*/ 313 w 660"/>
                <a:gd name="T13" fmla="*/ 436 h 662"/>
                <a:gd name="T14" fmla="*/ 359 w 660"/>
                <a:gd name="T15" fmla="*/ 434 h 662"/>
                <a:gd name="T16" fmla="*/ 402 w 660"/>
                <a:gd name="T17" fmla="*/ 410 h 662"/>
                <a:gd name="T18" fmla="*/ 430 w 660"/>
                <a:gd name="T19" fmla="*/ 371 h 662"/>
                <a:gd name="T20" fmla="*/ 438 w 660"/>
                <a:gd name="T21" fmla="*/ 325 h 662"/>
                <a:gd name="T22" fmla="*/ 424 w 660"/>
                <a:gd name="T23" fmla="*/ 279 h 662"/>
                <a:gd name="T24" fmla="*/ 392 w 660"/>
                <a:gd name="T25" fmla="*/ 243 h 662"/>
                <a:gd name="T26" fmla="*/ 347 w 660"/>
                <a:gd name="T27" fmla="*/ 226 h 662"/>
                <a:gd name="T28" fmla="*/ 311 w 660"/>
                <a:gd name="T29" fmla="*/ 0 h 662"/>
                <a:gd name="T30" fmla="*/ 324 w 660"/>
                <a:gd name="T31" fmla="*/ 63 h 662"/>
                <a:gd name="T32" fmla="*/ 380 w 660"/>
                <a:gd name="T33" fmla="*/ 15 h 662"/>
                <a:gd name="T34" fmla="*/ 393 w 660"/>
                <a:gd name="T35" fmla="*/ 8 h 662"/>
                <a:gd name="T36" fmla="*/ 478 w 660"/>
                <a:gd name="T37" fmla="*/ 36 h 662"/>
                <a:gd name="T38" fmla="*/ 459 w 660"/>
                <a:gd name="T39" fmla="*/ 96 h 662"/>
                <a:gd name="T40" fmla="*/ 532 w 660"/>
                <a:gd name="T41" fmla="*/ 82 h 662"/>
                <a:gd name="T42" fmla="*/ 546 w 660"/>
                <a:gd name="T43" fmla="*/ 83 h 662"/>
                <a:gd name="T44" fmla="*/ 607 w 660"/>
                <a:gd name="T45" fmla="*/ 150 h 662"/>
                <a:gd name="T46" fmla="*/ 558 w 660"/>
                <a:gd name="T47" fmla="*/ 192 h 662"/>
                <a:gd name="T48" fmla="*/ 629 w 660"/>
                <a:gd name="T49" fmla="*/ 216 h 662"/>
                <a:gd name="T50" fmla="*/ 642 w 660"/>
                <a:gd name="T51" fmla="*/ 224 h 662"/>
                <a:gd name="T52" fmla="*/ 660 w 660"/>
                <a:gd name="T53" fmla="*/ 312 h 662"/>
                <a:gd name="T54" fmla="*/ 597 w 660"/>
                <a:gd name="T55" fmla="*/ 325 h 662"/>
                <a:gd name="T56" fmla="*/ 647 w 660"/>
                <a:gd name="T57" fmla="*/ 381 h 662"/>
                <a:gd name="T58" fmla="*/ 654 w 660"/>
                <a:gd name="T59" fmla="*/ 395 h 662"/>
                <a:gd name="T60" fmla="*/ 626 w 660"/>
                <a:gd name="T61" fmla="*/ 480 h 662"/>
                <a:gd name="T62" fmla="*/ 565 w 660"/>
                <a:gd name="T63" fmla="*/ 459 h 662"/>
                <a:gd name="T64" fmla="*/ 579 w 660"/>
                <a:gd name="T65" fmla="*/ 533 h 662"/>
                <a:gd name="T66" fmla="*/ 578 w 660"/>
                <a:gd name="T67" fmla="*/ 548 h 662"/>
                <a:gd name="T68" fmla="*/ 512 w 660"/>
                <a:gd name="T69" fmla="*/ 607 h 662"/>
                <a:gd name="T70" fmla="*/ 469 w 660"/>
                <a:gd name="T71" fmla="*/ 560 h 662"/>
                <a:gd name="T72" fmla="*/ 444 w 660"/>
                <a:gd name="T73" fmla="*/ 630 h 662"/>
                <a:gd name="T74" fmla="*/ 436 w 660"/>
                <a:gd name="T75" fmla="*/ 642 h 662"/>
                <a:gd name="T76" fmla="*/ 350 w 660"/>
                <a:gd name="T77" fmla="*/ 662 h 662"/>
                <a:gd name="T78" fmla="*/ 335 w 660"/>
                <a:gd name="T79" fmla="*/ 599 h 662"/>
                <a:gd name="T80" fmla="*/ 279 w 660"/>
                <a:gd name="T81" fmla="*/ 647 h 662"/>
                <a:gd name="T82" fmla="*/ 267 w 660"/>
                <a:gd name="T83" fmla="*/ 654 h 662"/>
                <a:gd name="T84" fmla="*/ 182 w 660"/>
                <a:gd name="T85" fmla="*/ 626 h 662"/>
                <a:gd name="T86" fmla="*/ 202 w 660"/>
                <a:gd name="T87" fmla="*/ 566 h 662"/>
                <a:gd name="T88" fmla="*/ 128 w 660"/>
                <a:gd name="T89" fmla="*/ 580 h 662"/>
                <a:gd name="T90" fmla="*/ 114 w 660"/>
                <a:gd name="T91" fmla="*/ 579 h 662"/>
                <a:gd name="T92" fmla="*/ 54 w 660"/>
                <a:gd name="T93" fmla="*/ 512 h 662"/>
                <a:gd name="T94" fmla="*/ 102 w 660"/>
                <a:gd name="T95" fmla="*/ 470 h 662"/>
                <a:gd name="T96" fmla="*/ 30 w 660"/>
                <a:gd name="T97" fmla="*/ 446 h 662"/>
                <a:gd name="T98" fmla="*/ 18 w 660"/>
                <a:gd name="T99" fmla="*/ 438 h 662"/>
                <a:gd name="T100" fmla="*/ 0 w 660"/>
                <a:gd name="T101" fmla="*/ 350 h 662"/>
                <a:gd name="T102" fmla="*/ 63 w 660"/>
                <a:gd name="T103" fmla="*/ 337 h 662"/>
                <a:gd name="T104" fmla="*/ 13 w 660"/>
                <a:gd name="T105" fmla="*/ 281 h 662"/>
                <a:gd name="T106" fmla="*/ 7 w 660"/>
                <a:gd name="T107" fmla="*/ 267 h 662"/>
                <a:gd name="T108" fmla="*/ 34 w 660"/>
                <a:gd name="T109" fmla="*/ 182 h 662"/>
                <a:gd name="T110" fmla="*/ 96 w 660"/>
                <a:gd name="T111" fmla="*/ 203 h 662"/>
                <a:gd name="T112" fmla="*/ 81 w 660"/>
                <a:gd name="T113" fmla="*/ 129 h 662"/>
                <a:gd name="T114" fmla="*/ 81 w 660"/>
                <a:gd name="T115" fmla="*/ 114 h 662"/>
                <a:gd name="T116" fmla="*/ 148 w 660"/>
                <a:gd name="T117" fmla="*/ 55 h 662"/>
                <a:gd name="T118" fmla="*/ 191 w 660"/>
                <a:gd name="T119" fmla="*/ 102 h 662"/>
                <a:gd name="T120" fmla="*/ 215 w 660"/>
                <a:gd name="T121" fmla="*/ 32 h 662"/>
                <a:gd name="T122" fmla="*/ 223 w 660"/>
                <a:gd name="T123" fmla="*/ 20 h 662"/>
                <a:gd name="T124" fmla="*/ 311 w 660"/>
                <a:gd name="T125" fmla="*/ 0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60" h="662">
                  <a:moveTo>
                    <a:pt x="324" y="224"/>
                  </a:moveTo>
                  <a:lnTo>
                    <a:pt x="300" y="228"/>
                  </a:lnTo>
                  <a:lnTo>
                    <a:pt x="278" y="237"/>
                  </a:lnTo>
                  <a:lnTo>
                    <a:pt x="258" y="252"/>
                  </a:lnTo>
                  <a:lnTo>
                    <a:pt x="241" y="270"/>
                  </a:lnTo>
                  <a:lnTo>
                    <a:pt x="231" y="291"/>
                  </a:lnTo>
                  <a:lnTo>
                    <a:pt x="224" y="313"/>
                  </a:lnTo>
                  <a:lnTo>
                    <a:pt x="223" y="337"/>
                  </a:lnTo>
                  <a:lnTo>
                    <a:pt x="227" y="360"/>
                  </a:lnTo>
                  <a:lnTo>
                    <a:pt x="236" y="383"/>
                  </a:lnTo>
                  <a:lnTo>
                    <a:pt x="250" y="402"/>
                  </a:lnTo>
                  <a:lnTo>
                    <a:pt x="269" y="419"/>
                  </a:lnTo>
                  <a:lnTo>
                    <a:pt x="290" y="431"/>
                  </a:lnTo>
                  <a:lnTo>
                    <a:pt x="313" y="436"/>
                  </a:lnTo>
                  <a:lnTo>
                    <a:pt x="337" y="438"/>
                  </a:lnTo>
                  <a:lnTo>
                    <a:pt x="359" y="434"/>
                  </a:lnTo>
                  <a:lnTo>
                    <a:pt x="381" y="425"/>
                  </a:lnTo>
                  <a:lnTo>
                    <a:pt x="402" y="410"/>
                  </a:lnTo>
                  <a:lnTo>
                    <a:pt x="418" y="392"/>
                  </a:lnTo>
                  <a:lnTo>
                    <a:pt x="430" y="371"/>
                  </a:lnTo>
                  <a:lnTo>
                    <a:pt x="436" y="349"/>
                  </a:lnTo>
                  <a:lnTo>
                    <a:pt x="438" y="325"/>
                  </a:lnTo>
                  <a:lnTo>
                    <a:pt x="434" y="302"/>
                  </a:lnTo>
                  <a:lnTo>
                    <a:pt x="424" y="279"/>
                  </a:lnTo>
                  <a:lnTo>
                    <a:pt x="410" y="260"/>
                  </a:lnTo>
                  <a:lnTo>
                    <a:pt x="392" y="243"/>
                  </a:lnTo>
                  <a:lnTo>
                    <a:pt x="369" y="231"/>
                  </a:lnTo>
                  <a:lnTo>
                    <a:pt x="347" y="226"/>
                  </a:lnTo>
                  <a:lnTo>
                    <a:pt x="324" y="224"/>
                  </a:lnTo>
                  <a:close/>
                  <a:moveTo>
                    <a:pt x="311" y="0"/>
                  </a:moveTo>
                  <a:lnTo>
                    <a:pt x="313" y="11"/>
                  </a:lnTo>
                  <a:lnTo>
                    <a:pt x="324" y="63"/>
                  </a:lnTo>
                  <a:lnTo>
                    <a:pt x="364" y="66"/>
                  </a:lnTo>
                  <a:lnTo>
                    <a:pt x="380" y="15"/>
                  </a:lnTo>
                  <a:lnTo>
                    <a:pt x="384" y="4"/>
                  </a:lnTo>
                  <a:lnTo>
                    <a:pt x="393" y="8"/>
                  </a:lnTo>
                  <a:lnTo>
                    <a:pt x="469" y="32"/>
                  </a:lnTo>
                  <a:lnTo>
                    <a:pt x="478" y="36"/>
                  </a:lnTo>
                  <a:lnTo>
                    <a:pt x="476" y="45"/>
                  </a:lnTo>
                  <a:lnTo>
                    <a:pt x="459" y="96"/>
                  </a:lnTo>
                  <a:lnTo>
                    <a:pt x="491" y="118"/>
                  </a:lnTo>
                  <a:lnTo>
                    <a:pt x="532" y="82"/>
                  </a:lnTo>
                  <a:lnTo>
                    <a:pt x="540" y="75"/>
                  </a:lnTo>
                  <a:lnTo>
                    <a:pt x="546" y="83"/>
                  </a:lnTo>
                  <a:lnTo>
                    <a:pt x="599" y="142"/>
                  </a:lnTo>
                  <a:lnTo>
                    <a:pt x="607" y="150"/>
                  </a:lnTo>
                  <a:lnTo>
                    <a:pt x="599" y="156"/>
                  </a:lnTo>
                  <a:lnTo>
                    <a:pt x="558" y="192"/>
                  </a:lnTo>
                  <a:lnTo>
                    <a:pt x="576" y="227"/>
                  </a:lnTo>
                  <a:lnTo>
                    <a:pt x="629" y="216"/>
                  </a:lnTo>
                  <a:lnTo>
                    <a:pt x="639" y="214"/>
                  </a:lnTo>
                  <a:lnTo>
                    <a:pt x="642" y="224"/>
                  </a:lnTo>
                  <a:lnTo>
                    <a:pt x="658" y="302"/>
                  </a:lnTo>
                  <a:lnTo>
                    <a:pt x="660" y="312"/>
                  </a:lnTo>
                  <a:lnTo>
                    <a:pt x="650" y="313"/>
                  </a:lnTo>
                  <a:lnTo>
                    <a:pt x="597" y="325"/>
                  </a:lnTo>
                  <a:lnTo>
                    <a:pt x="595" y="364"/>
                  </a:lnTo>
                  <a:lnTo>
                    <a:pt x="647" y="381"/>
                  </a:lnTo>
                  <a:lnTo>
                    <a:pt x="656" y="384"/>
                  </a:lnTo>
                  <a:lnTo>
                    <a:pt x="654" y="395"/>
                  </a:lnTo>
                  <a:lnTo>
                    <a:pt x="629" y="469"/>
                  </a:lnTo>
                  <a:lnTo>
                    <a:pt x="626" y="480"/>
                  </a:lnTo>
                  <a:lnTo>
                    <a:pt x="616" y="476"/>
                  </a:lnTo>
                  <a:lnTo>
                    <a:pt x="565" y="459"/>
                  </a:lnTo>
                  <a:lnTo>
                    <a:pt x="542" y="493"/>
                  </a:lnTo>
                  <a:lnTo>
                    <a:pt x="579" y="533"/>
                  </a:lnTo>
                  <a:lnTo>
                    <a:pt x="586" y="540"/>
                  </a:lnTo>
                  <a:lnTo>
                    <a:pt x="578" y="548"/>
                  </a:lnTo>
                  <a:lnTo>
                    <a:pt x="520" y="600"/>
                  </a:lnTo>
                  <a:lnTo>
                    <a:pt x="512" y="607"/>
                  </a:lnTo>
                  <a:lnTo>
                    <a:pt x="506" y="600"/>
                  </a:lnTo>
                  <a:lnTo>
                    <a:pt x="469" y="560"/>
                  </a:lnTo>
                  <a:lnTo>
                    <a:pt x="434" y="578"/>
                  </a:lnTo>
                  <a:lnTo>
                    <a:pt x="444" y="630"/>
                  </a:lnTo>
                  <a:lnTo>
                    <a:pt x="447" y="641"/>
                  </a:lnTo>
                  <a:lnTo>
                    <a:pt x="436" y="642"/>
                  </a:lnTo>
                  <a:lnTo>
                    <a:pt x="359" y="659"/>
                  </a:lnTo>
                  <a:lnTo>
                    <a:pt x="350" y="662"/>
                  </a:lnTo>
                  <a:lnTo>
                    <a:pt x="347" y="651"/>
                  </a:lnTo>
                  <a:lnTo>
                    <a:pt x="335" y="599"/>
                  </a:lnTo>
                  <a:lnTo>
                    <a:pt x="296" y="596"/>
                  </a:lnTo>
                  <a:lnTo>
                    <a:pt x="279" y="647"/>
                  </a:lnTo>
                  <a:lnTo>
                    <a:pt x="276" y="658"/>
                  </a:lnTo>
                  <a:lnTo>
                    <a:pt x="267" y="654"/>
                  </a:lnTo>
                  <a:lnTo>
                    <a:pt x="191" y="630"/>
                  </a:lnTo>
                  <a:lnTo>
                    <a:pt x="182" y="626"/>
                  </a:lnTo>
                  <a:lnTo>
                    <a:pt x="185" y="617"/>
                  </a:lnTo>
                  <a:lnTo>
                    <a:pt x="202" y="566"/>
                  </a:lnTo>
                  <a:lnTo>
                    <a:pt x="168" y="544"/>
                  </a:lnTo>
                  <a:lnTo>
                    <a:pt x="128" y="580"/>
                  </a:lnTo>
                  <a:lnTo>
                    <a:pt x="121" y="587"/>
                  </a:lnTo>
                  <a:lnTo>
                    <a:pt x="114" y="579"/>
                  </a:lnTo>
                  <a:lnTo>
                    <a:pt x="60" y="520"/>
                  </a:lnTo>
                  <a:lnTo>
                    <a:pt x="54" y="512"/>
                  </a:lnTo>
                  <a:lnTo>
                    <a:pt x="62" y="506"/>
                  </a:lnTo>
                  <a:lnTo>
                    <a:pt x="102" y="470"/>
                  </a:lnTo>
                  <a:lnTo>
                    <a:pt x="84" y="434"/>
                  </a:lnTo>
                  <a:lnTo>
                    <a:pt x="30" y="446"/>
                  </a:lnTo>
                  <a:lnTo>
                    <a:pt x="21" y="448"/>
                  </a:lnTo>
                  <a:lnTo>
                    <a:pt x="18" y="438"/>
                  </a:lnTo>
                  <a:lnTo>
                    <a:pt x="1" y="360"/>
                  </a:lnTo>
                  <a:lnTo>
                    <a:pt x="0" y="350"/>
                  </a:lnTo>
                  <a:lnTo>
                    <a:pt x="9" y="349"/>
                  </a:lnTo>
                  <a:lnTo>
                    <a:pt x="63" y="337"/>
                  </a:lnTo>
                  <a:lnTo>
                    <a:pt x="64" y="298"/>
                  </a:lnTo>
                  <a:lnTo>
                    <a:pt x="13" y="281"/>
                  </a:lnTo>
                  <a:lnTo>
                    <a:pt x="4" y="278"/>
                  </a:lnTo>
                  <a:lnTo>
                    <a:pt x="7" y="267"/>
                  </a:lnTo>
                  <a:lnTo>
                    <a:pt x="32" y="193"/>
                  </a:lnTo>
                  <a:lnTo>
                    <a:pt x="34" y="182"/>
                  </a:lnTo>
                  <a:lnTo>
                    <a:pt x="45" y="186"/>
                  </a:lnTo>
                  <a:lnTo>
                    <a:pt x="96" y="203"/>
                  </a:lnTo>
                  <a:lnTo>
                    <a:pt x="117" y="169"/>
                  </a:lnTo>
                  <a:lnTo>
                    <a:pt x="81" y="129"/>
                  </a:lnTo>
                  <a:lnTo>
                    <a:pt x="73" y="122"/>
                  </a:lnTo>
                  <a:lnTo>
                    <a:pt x="81" y="114"/>
                  </a:lnTo>
                  <a:lnTo>
                    <a:pt x="140" y="62"/>
                  </a:lnTo>
                  <a:lnTo>
                    <a:pt x="148" y="55"/>
                  </a:lnTo>
                  <a:lnTo>
                    <a:pt x="155" y="62"/>
                  </a:lnTo>
                  <a:lnTo>
                    <a:pt x="191" y="102"/>
                  </a:lnTo>
                  <a:lnTo>
                    <a:pt x="227" y="84"/>
                  </a:lnTo>
                  <a:lnTo>
                    <a:pt x="215" y="32"/>
                  </a:lnTo>
                  <a:lnTo>
                    <a:pt x="214" y="21"/>
                  </a:lnTo>
                  <a:lnTo>
                    <a:pt x="223" y="20"/>
                  </a:lnTo>
                  <a:lnTo>
                    <a:pt x="300" y="3"/>
                  </a:lnTo>
                  <a:lnTo>
                    <a:pt x="311" y="0"/>
                  </a:lnTo>
                  <a:close/>
                </a:path>
              </a:pathLst>
            </a:custGeom>
            <a:solidFill>
              <a:schemeClr val="accent1"/>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4" name="Freeform 197">
              <a:extLst>
                <a:ext uri="{FF2B5EF4-FFF2-40B4-BE49-F238E27FC236}">
                  <a16:creationId xmlns:a16="http://schemas.microsoft.com/office/drawing/2014/main" id="{1E615642-FADC-4A37-8A44-D40509764944}"/>
                </a:ext>
              </a:extLst>
            </p:cNvPr>
            <p:cNvSpPr>
              <a:spLocks noEditPoints="1"/>
            </p:cNvSpPr>
            <p:nvPr/>
          </p:nvSpPr>
          <p:spPr bwMode="auto">
            <a:xfrm>
              <a:off x="6411009" y="2322590"/>
              <a:ext cx="318866" cy="320689"/>
            </a:xfrm>
            <a:custGeom>
              <a:avLst/>
              <a:gdLst>
                <a:gd name="T0" fmla="*/ 104 w 232"/>
                <a:gd name="T1" fmla="*/ 80 h 232"/>
                <a:gd name="T2" fmla="*/ 83 w 232"/>
                <a:gd name="T3" fmla="*/ 100 h 232"/>
                <a:gd name="T4" fmla="*/ 81 w 232"/>
                <a:gd name="T5" fmla="*/ 129 h 232"/>
                <a:gd name="T6" fmla="*/ 101 w 232"/>
                <a:gd name="T7" fmla="*/ 150 h 232"/>
                <a:gd name="T8" fmla="*/ 129 w 232"/>
                <a:gd name="T9" fmla="*/ 151 h 232"/>
                <a:gd name="T10" fmla="*/ 151 w 232"/>
                <a:gd name="T11" fmla="*/ 131 h 232"/>
                <a:gd name="T12" fmla="*/ 152 w 232"/>
                <a:gd name="T13" fmla="*/ 104 h 232"/>
                <a:gd name="T14" fmla="*/ 133 w 232"/>
                <a:gd name="T15" fmla="*/ 82 h 232"/>
                <a:gd name="T16" fmla="*/ 110 w 232"/>
                <a:gd name="T17" fmla="*/ 0 h 232"/>
                <a:gd name="T18" fmla="*/ 114 w 232"/>
                <a:gd name="T19" fmla="*/ 21 h 232"/>
                <a:gd name="T20" fmla="*/ 134 w 232"/>
                <a:gd name="T21" fmla="*/ 4 h 232"/>
                <a:gd name="T22" fmla="*/ 139 w 232"/>
                <a:gd name="T23" fmla="*/ 2 h 232"/>
                <a:gd name="T24" fmla="*/ 169 w 232"/>
                <a:gd name="T25" fmla="*/ 12 h 232"/>
                <a:gd name="T26" fmla="*/ 161 w 232"/>
                <a:gd name="T27" fmla="*/ 33 h 232"/>
                <a:gd name="T28" fmla="*/ 173 w 232"/>
                <a:gd name="T29" fmla="*/ 41 h 232"/>
                <a:gd name="T30" fmla="*/ 190 w 232"/>
                <a:gd name="T31" fmla="*/ 25 h 232"/>
                <a:gd name="T32" fmla="*/ 211 w 232"/>
                <a:gd name="T33" fmla="*/ 49 h 232"/>
                <a:gd name="T34" fmla="*/ 211 w 232"/>
                <a:gd name="T35" fmla="*/ 54 h 232"/>
                <a:gd name="T36" fmla="*/ 201 w 232"/>
                <a:gd name="T37" fmla="*/ 74 h 232"/>
                <a:gd name="T38" fmla="*/ 222 w 232"/>
                <a:gd name="T39" fmla="*/ 75 h 232"/>
                <a:gd name="T40" fmla="*/ 226 w 232"/>
                <a:gd name="T41" fmla="*/ 78 h 232"/>
                <a:gd name="T42" fmla="*/ 232 w 232"/>
                <a:gd name="T43" fmla="*/ 109 h 232"/>
                <a:gd name="T44" fmla="*/ 211 w 232"/>
                <a:gd name="T45" fmla="*/ 113 h 232"/>
                <a:gd name="T46" fmla="*/ 228 w 232"/>
                <a:gd name="T47" fmla="*/ 134 h 232"/>
                <a:gd name="T48" fmla="*/ 231 w 232"/>
                <a:gd name="T49" fmla="*/ 138 h 232"/>
                <a:gd name="T50" fmla="*/ 220 w 232"/>
                <a:gd name="T51" fmla="*/ 168 h 232"/>
                <a:gd name="T52" fmla="*/ 199 w 232"/>
                <a:gd name="T53" fmla="*/ 160 h 232"/>
                <a:gd name="T54" fmla="*/ 191 w 232"/>
                <a:gd name="T55" fmla="*/ 172 h 232"/>
                <a:gd name="T56" fmla="*/ 206 w 232"/>
                <a:gd name="T57" fmla="*/ 189 h 232"/>
                <a:gd name="T58" fmla="*/ 184 w 232"/>
                <a:gd name="T59" fmla="*/ 210 h 232"/>
                <a:gd name="T60" fmla="*/ 178 w 232"/>
                <a:gd name="T61" fmla="*/ 210 h 232"/>
                <a:gd name="T62" fmla="*/ 159 w 232"/>
                <a:gd name="T63" fmla="*/ 199 h 232"/>
                <a:gd name="T64" fmla="*/ 157 w 232"/>
                <a:gd name="T65" fmla="*/ 220 h 232"/>
                <a:gd name="T66" fmla="*/ 155 w 232"/>
                <a:gd name="T67" fmla="*/ 226 h 232"/>
                <a:gd name="T68" fmla="*/ 123 w 232"/>
                <a:gd name="T69" fmla="*/ 232 h 232"/>
                <a:gd name="T70" fmla="*/ 119 w 232"/>
                <a:gd name="T71" fmla="*/ 210 h 232"/>
                <a:gd name="T72" fmla="*/ 98 w 232"/>
                <a:gd name="T73" fmla="*/ 227 h 232"/>
                <a:gd name="T74" fmla="*/ 95 w 232"/>
                <a:gd name="T75" fmla="*/ 229 h 232"/>
                <a:gd name="T76" fmla="*/ 64 w 232"/>
                <a:gd name="T77" fmla="*/ 219 h 232"/>
                <a:gd name="T78" fmla="*/ 72 w 232"/>
                <a:gd name="T79" fmla="*/ 198 h 232"/>
                <a:gd name="T80" fmla="*/ 60 w 232"/>
                <a:gd name="T81" fmla="*/ 190 h 232"/>
                <a:gd name="T82" fmla="*/ 43 w 232"/>
                <a:gd name="T83" fmla="*/ 206 h 232"/>
                <a:gd name="T84" fmla="*/ 22 w 232"/>
                <a:gd name="T85" fmla="*/ 182 h 232"/>
                <a:gd name="T86" fmla="*/ 22 w 232"/>
                <a:gd name="T87" fmla="*/ 177 h 232"/>
                <a:gd name="T88" fmla="*/ 33 w 232"/>
                <a:gd name="T89" fmla="*/ 159 h 232"/>
                <a:gd name="T90" fmla="*/ 12 w 232"/>
                <a:gd name="T91" fmla="*/ 156 h 232"/>
                <a:gd name="T92" fmla="*/ 7 w 232"/>
                <a:gd name="T93" fmla="*/ 154 h 232"/>
                <a:gd name="T94" fmla="*/ 0 w 232"/>
                <a:gd name="T95" fmla="*/ 122 h 232"/>
                <a:gd name="T96" fmla="*/ 22 w 232"/>
                <a:gd name="T97" fmla="*/ 118 h 232"/>
                <a:gd name="T98" fmla="*/ 5 w 232"/>
                <a:gd name="T99" fmla="*/ 99 h 232"/>
                <a:gd name="T100" fmla="*/ 3 w 232"/>
                <a:gd name="T101" fmla="*/ 93 h 232"/>
                <a:gd name="T102" fmla="*/ 13 w 232"/>
                <a:gd name="T103" fmla="*/ 63 h 232"/>
                <a:gd name="T104" fmla="*/ 34 w 232"/>
                <a:gd name="T105" fmla="*/ 71 h 232"/>
                <a:gd name="T106" fmla="*/ 42 w 232"/>
                <a:gd name="T107" fmla="*/ 59 h 232"/>
                <a:gd name="T108" fmla="*/ 26 w 232"/>
                <a:gd name="T109" fmla="*/ 42 h 232"/>
                <a:gd name="T110" fmla="*/ 50 w 232"/>
                <a:gd name="T111" fmla="*/ 21 h 232"/>
                <a:gd name="T112" fmla="*/ 55 w 232"/>
                <a:gd name="T113" fmla="*/ 21 h 232"/>
                <a:gd name="T114" fmla="*/ 74 w 232"/>
                <a:gd name="T115" fmla="*/ 32 h 232"/>
                <a:gd name="T116" fmla="*/ 76 w 232"/>
                <a:gd name="T117" fmla="*/ 11 h 232"/>
                <a:gd name="T118" fmla="*/ 79 w 232"/>
                <a:gd name="T119" fmla="*/ 7 h 232"/>
                <a:gd name="T120" fmla="*/ 110 w 232"/>
                <a:gd name="T121" fmla="*/ 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2" h="232">
                  <a:moveTo>
                    <a:pt x="118" y="78"/>
                  </a:moveTo>
                  <a:lnTo>
                    <a:pt x="104" y="80"/>
                  </a:lnTo>
                  <a:lnTo>
                    <a:pt x="92" y="88"/>
                  </a:lnTo>
                  <a:lnTo>
                    <a:pt x="83" y="100"/>
                  </a:lnTo>
                  <a:lnTo>
                    <a:pt x="79" y="114"/>
                  </a:lnTo>
                  <a:lnTo>
                    <a:pt x="81" y="129"/>
                  </a:lnTo>
                  <a:lnTo>
                    <a:pt x="89" y="140"/>
                  </a:lnTo>
                  <a:lnTo>
                    <a:pt x="101" y="150"/>
                  </a:lnTo>
                  <a:lnTo>
                    <a:pt x="114" y="154"/>
                  </a:lnTo>
                  <a:lnTo>
                    <a:pt x="129" y="151"/>
                  </a:lnTo>
                  <a:lnTo>
                    <a:pt x="142" y="143"/>
                  </a:lnTo>
                  <a:lnTo>
                    <a:pt x="151" y="131"/>
                  </a:lnTo>
                  <a:lnTo>
                    <a:pt x="155" y="118"/>
                  </a:lnTo>
                  <a:lnTo>
                    <a:pt x="152" y="104"/>
                  </a:lnTo>
                  <a:lnTo>
                    <a:pt x="144" y="91"/>
                  </a:lnTo>
                  <a:lnTo>
                    <a:pt x="133" y="82"/>
                  </a:lnTo>
                  <a:lnTo>
                    <a:pt x="118" y="78"/>
                  </a:lnTo>
                  <a:close/>
                  <a:moveTo>
                    <a:pt x="110" y="0"/>
                  </a:moveTo>
                  <a:lnTo>
                    <a:pt x="110" y="3"/>
                  </a:lnTo>
                  <a:lnTo>
                    <a:pt x="114" y="21"/>
                  </a:lnTo>
                  <a:lnTo>
                    <a:pt x="129" y="23"/>
                  </a:lnTo>
                  <a:lnTo>
                    <a:pt x="134" y="4"/>
                  </a:lnTo>
                  <a:lnTo>
                    <a:pt x="135" y="2"/>
                  </a:lnTo>
                  <a:lnTo>
                    <a:pt x="139" y="2"/>
                  </a:lnTo>
                  <a:lnTo>
                    <a:pt x="165" y="11"/>
                  </a:lnTo>
                  <a:lnTo>
                    <a:pt x="169" y="12"/>
                  </a:lnTo>
                  <a:lnTo>
                    <a:pt x="168" y="15"/>
                  </a:lnTo>
                  <a:lnTo>
                    <a:pt x="161" y="33"/>
                  </a:lnTo>
                  <a:lnTo>
                    <a:pt x="168" y="37"/>
                  </a:lnTo>
                  <a:lnTo>
                    <a:pt x="173" y="41"/>
                  </a:lnTo>
                  <a:lnTo>
                    <a:pt x="188" y="28"/>
                  </a:lnTo>
                  <a:lnTo>
                    <a:pt x="190" y="25"/>
                  </a:lnTo>
                  <a:lnTo>
                    <a:pt x="193" y="29"/>
                  </a:lnTo>
                  <a:lnTo>
                    <a:pt x="211" y="49"/>
                  </a:lnTo>
                  <a:lnTo>
                    <a:pt x="214" y="51"/>
                  </a:lnTo>
                  <a:lnTo>
                    <a:pt x="211" y="54"/>
                  </a:lnTo>
                  <a:lnTo>
                    <a:pt x="197" y="67"/>
                  </a:lnTo>
                  <a:lnTo>
                    <a:pt x="201" y="74"/>
                  </a:lnTo>
                  <a:lnTo>
                    <a:pt x="203" y="79"/>
                  </a:lnTo>
                  <a:lnTo>
                    <a:pt x="222" y="75"/>
                  </a:lnTo>
                  <a:lnTo>
                    <a:pt x="226" y="75"/>
                  </a:lnTo>
                  <a:lnTo>
                    <a:pt x="226" y="78"/>
                  </a:lnTo>
                  <a:lnTo>
                    <a:pt x="232" y="105"/>
                  </a:lnTo>
                  <a:lnTo>
                    <a:pt x="232" y="109"/>
                  </a:lnTo>
                  <a:lnTo>
                    <a:pt x="229" y="109"/>
                  </a:lnTo>
                  <a:lnTo>
                    <a:pt x="211" y="113"/>
                  </a:lnTo>
                  <a:lnTo>
                    <a:pt x="210" y="127"/>
                  </a:lnTo>
                  <a:lnTo>
                    <a:pt x="228" y="134"/>
                  </a:lnTo>
                  <a:lnTo>
                    <a:pt x="231" y="134"/>
                  </a:lnTo>
                  <a:lnTo>
                    <a:pt x="231" y="138"/>
                  </a:lnTo>
                  <a:lnTo>
                    <a:pt x="222" y="164"/>
                  </a:lnTo>
                  <a:lnTo>
                    <a:pt x="220" y="168"/>
                  </a:lnTo>
                  <a:lnTo>
                    <a:pt x="218" y="167"/>
                  </a:lnTo>
                  <a:lnTo>
                    <a:pt x="199" y="160"/>
                  </a:lnTo>
                  <a:lnTo>
                    <a:pt x="195" y="167"/>
                  </a:lnTo>
                  <a:lnTo>
                    <a:pt x="191" y="172"/>
                  </a:lnTo>
                  <a:lnTo>
                    <a:pt x="205" y="186"/>
                  </a:lnTo>
                  <a:lnTo>
                    <a:pt x="206" y="189"/>
                  </a:lnTo>
                  <a:lnTo>
                    <a:pt x="203" y="192"/>
                  </a:lnTo>
                  <a:lnTo>
                    <a:pt x="184" y="210"/>
                  </a:lnTo>
                  <a:lnTo>
                    <a:pt x="181" y="212"/>
                  </a:lnTo>
                  <a:lnTo>
                    <a:pt x="178" y="210"/>
                  </a:lnTo>
                  <a:lnTo>
                    <a:pt x="165" y="195"/>
                  </a:lnTo>
                  <a:lnTo>
                    <a:pt x="159" y="199"/>
                  </a:lnTo>
                  <a:lnTo>
                    <a:pt x="153" y="202"/>
                  </a:lnTo>
                  <a:lnTo>
                    <a:pt x="157" y="220"/>
                  </a:lnTo>
                  <a:lnTo>
                    <a:pt x="157" y="224"/>
                  </a:lnTo>
                  <a:lnTo>
                    <a:pt x="155" y="226"/>
                  </a:lnTo>
                  <a:lnTo>
                    <a:pt x="127" y="231"/>
                  </a:lnTo>
                  <a:lnTo>
                    <a:pt x="123" y="232"/>
                  </a:lnTo>
                  <a:lnTo>
                    <a:pt x="123" y="228"/>
                  </a:lnTo>
                  <a:lnTo>
                    <a:pt x="119" y="210"/>
                  </a:lnTo>
                  <a:lnTo>
                    <a:pt x="105" y="209"/>
                  </a:lnTo>
                  <a:lnTo>
                    <a:pt x="98" y="227"/>
                  </a:lnTo>
                  <a:lnTo>
                    <a:pt x="98" y="231"/>
                  </a:lnTo>
                  <a:lnTo>
                    <a:pt x="95" y="229"/>
                  </a:lnTo>
                  <a:lnTo>
                    <a:pt x="68" y="220"/>
                  </a:lnTo>
                  <a:lnTo>
                    <a:pt x="64" y="219"/>
                  </a:lnTo>
                  <a:lnTo>
                    <a:pt x="66" y="216"/>
                  </a:lnTo>
                  <a:lnTo>
                    <a:pt x="72" y="198"/>
                  </a:lnTo>
                  <a:lnTo>
                    <a:pt x="66" y="194"/>
                  </a:lnTo>
                  <a:lnTo>
                    <a:pt x="60" y="190"/>
                  </a:lnTo>
                  <a:lnTo>
                    <a:pt x="46" y="203"/>
                  </a:lnTo>
                  <a:lnTo>
                    <a:pt x="43" y="206"/>
                  </a:lnTo>
                  <a:lnTo>
                    <a:pt x="41" y="203"/>
                  </a:lnTo>
                  <a:lnTo>
                    <a:pt x="22" y="182"/>
                  </a:lnTo>
                  <a:lnTo>
                    <a:pt x="20" y="180"/>
                  </a:lnTo>
                  <a:lnTo>
                    <a:pt x="22" y="177"/>
                  </a:lnTo>
                  <a:lnTo>
                    <a:pt x="37" y="164"/>
                  </a:lnTo>
                  <a:lnTo>
                    <a:pt x="33" y="159"/>
                  </a:lnTo>
                  <a:lnTo>
                    <a:pt x="30" y="152"/>
                  </a:lnTo>
                  <a:lnTo>
                    <a:pt x="12" y="156"/>
                  </a:lnTo>
                  <a:lnTo>
                    <a:pt x="8" y="156"/>
                  </a:lnTo>
                  <a:lnTo>
                    <a:pt x="7" y="154"/>
                  </a:lnTo>
                  <a:lnTo>
                    <a:pt x="2" y="126"/>
                  </a:lnTo>
                  <a:lnTo>
                    <a:pt x="0" y="122"/>
                  </a:lnTo>
                  <a:lnTo>
                    <a:pt x="4" y="122"/>
                  </a:lnTo>
                  <a:lnTo>
                    <a:pt x="22" y="118"/>
                  </a:lnTo>
                  <a:lnTo>
                    <a:pt x="24" y="104"/>
                  </a:lnTo>
                  <a:lnTo>
                    <a:pt x="5" y="99"/>
                  </a:lnTo>
                  <a:lnTo>
                    <a:pt x="2" y="97"/>
                  </a:lnTo>
                  <a:lnTo>
                    <a:pt x="3" y="93"/>
                  </a:lnTo>
                  <a:lnTo>
                    <a:pt x="12" y="67"/>
                  </a:lnTo>
                  <a:lnTo>
                    <a:pt x="13" y="63"/>
                  </a:lnTo>
                  <a:lnTo>
                    <a:pt x="16" y="64"/>
                  </a:lnTo>
                  <a:lnTo>
                    <a:pt x="34" y="71"/>
                  </a:lnTo>
                  <a:lnTo>
                    <a:pt x="38" y="64"/>
                  </a:lnTo>
                  <a:lnTo>
                    <a:pt x="42" y="59"/>
                  </a:lnTo>
                  <a:lnTo>
                    <a:pt x="29" y="45"/>
                  </a:lnTo>
                  <a:lnTo>
                    <a:pt x="26" y="42"/>
                  </a:lnTo>
                  <a:lnTo>
                    <a:pt x="29" y="40"/>
                  </a:lnTo>
                  <a:lnTo>
                    <a:pt x="50" y="21"/>
                  </a:lnTo>
                  <a:lnTo>
                    <a:pt x="53" y="19"/>
                  </a:lnTo>
                  <a:lnTo>
                    <a:pt x="55" y="21"/>
                  </a:lnTo>
                  <a:lnTo>
                    <a:pt x="68" y="36"/>
                  </a:lnTo>
                  <a:lnTo>
                    <a:pt x="74" y="32"/>
                  </a:lnTo>
                  <a:lnTo>
                    <a:pt x="80" y="29"/>
                  </a:lnTo>
                  <a:lnTo>
                    <a:pt x="76" y="11"/>
                  </a:lnTo>
                  <a:lnTo>
                    <a:pt x="76" y="7"/>
                  </a:lnTo>
                  <a:lnTo>
                    <a:pt x="79" y="7"/>
                  </a:lnTo>
                  <a:lnTo>
                    <a:pt x="106" y="0"/>
                  </a:lnTo>
                  <a:lnTo>
                    <a:pt x="11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5" name="Freeform 198">
              <a:extLst>
                <a:ext uri="{FF2B5EF4-FFF2-40B4-BE49-F238E27FC236}">
                  <a16:creationId xmlns:a16="http://schemas.microsoft.com/office/drawing/2014/main" id="{63F4607D-8A69-4505-89C3-8E65739BB44D}"/>
                </a:ext>
              </a:extLst>
            </p:cNvPr>
            <p:cNvSpPr>
              <a:spLocks noEditPoints="1"/>
            </p:cNvSpPr>
            <p:nvPr/>
          </p:nvSpPr>
          <p:spPr bwMode="auto">
            <a:xfrm>
              <a:off x="5192764" y="1629202"/>
              <a:ext cx="253462" cy="251350"/>
            </a:xfrm>
            <a:custGeom>
              <a:avLst/>
              <a:gdLst>
                <a:gd name="T0" fmla="*/ 81 w 182"/>
                <a:gd name="T1" fmla="*/ 63 h 181"/>
                <a:gd name="T2" fmla="*/ 64 w 182"/>
                <a:gd name="T3" fmla="*/ 77 h 181"/>
                <a:gd name="T4" fmla="*/ 63 w 182"/>
                <a:gd name="T5" fmla="*/ 100 h 181"/>
                <a:gd name="T6" fmla="*/ 78 w 182"/>
                <a:gd name="T7" fmla="*/ 117 h 181"/>
                <a:gd name="T8" fmla="*/ 101 w 182"/>
                <a:gd name="T9" fmla="*/ 118 h 181"/>
                <a:gd name="T10" fmla="*/ 118 w 182"/>
                <a:gd name="T11" fmla="*/ 102 h 181"/>
                <a:gd name="T12" fmla="*/ 119 w 182"/>
                <a:gd name="T13" fmla="*/ 80 h 181"/>
                <a:gd name="T14" fmla="*/ 103 w 182"/>
                <a:gd name="T15" fmla="*/ 63 h 181"/>
                <a:gd name="T16" fmla="*/ 85 w 182"/>
                <a:gd name="T17" fmla="*/ 0 h 181"/>
                <a:gd name="T18" fmla="*/ 89 w 182"/>
                <a:gd name="T19" fmla="*/ 17 h 181"/>
                <a:gd name="T20" fmla="*/ 105 w 182"/>
                <a:gd name="T21" fmla="*/ 3 h 181"/>
                <a:gd name="T22" fmla="*/ 109 w 182"/>
                <a:gd name="T23" fmla="*/ 1 h 181"/>
                <a:gd name="T24" fmla="*/ 132 w 182"/>
                <a:gd name="T25" fmla="*/ 9 h 181"/>
                <a:gd name="T26" fmla="*/ 126 w 182"/>
                <a:gd name="T27" fmla="*/ 26 h 181"/>
                <a:gd name="T28" fmla="*/ 147 w 182"/>
                <a:gd name="T29" fmla="*/ 22 h 181"/>
                <a:gd name="T30" fmla="*/ 151 w 182"/>
                <a:gd name="T31" fmla="*/ 22 h 181"/>
                <a:gd name="T32" fmla="*/ 168 w 182"/>
                <a:gd name="T33" fmla="*/ 41 h 181"/>
                <a:gd name="T34" fmla="*/ 153 w 182"/>
                <a:gd name="T35" fmla="*/ 52 h 181"/>
                <a:gd name="T36" fmla="*/ 173 w 182"/>
                <a:gd name="T37" fmla="*/ 59 h 181"/>
                <a:gd name="T38" fmla="*/ 177 w 182"/>
                <a:gd name="T39" fmla="*/ 60 h 181"/>
                <a:gd name="T40" fmla="*/ 182 w 182"/>
                <a:gd name="T41" fmla="*/ 85 h 181"/>
                <a:gd name="T42" fmla="*/ 165 w 182"/>
                <a:gd name="T43" fmla="*/ 89 h 181"/>
                <a:gd name="T44" fmla="*/ 178 w 182"/>
                <a:gd name="T45" fmla="*/ 104 h 181"/>
                <a:gd name="T46" fmla="*/ 179 w 182"/>
                <a:gd name="T47" fmla="*/ 107 h 181"/>
                <a:gd name="T48" fmla="*/ 173 w 182"/>
                <a:gd name="T49" fmla="*/ 131 h 181"/>
                <a:gd name="T50" fmla="*/ 156 w 182"/>
                <a:gd name="T51" fmla="*/ 126 h 181"/>
                <a:gd name="T52" fmla="*/ 160 w 182"/>
                <a:gd name="T53" fmla="*/ 145 h 181"/>
                <a:gd name="T54" fmla="*/ 160 w 182"/>
                <a:gd name="T55" fmla="*/ 149 h 181"/>
                <a:gd name="T56" fmla="*/ 141 w 182"/>
                <a:gd name="T57" fmla="*/ 166 h 181"/>
                <a:gd name="T58" fmla="*/ 130 w 182"/>
                <a:gd name="T59" fmla="*/ 153 h 181"/>
                <a:gd name="T60" fmla="*/ 123 w 182"/>
                <a:gd name="T61" fmla="*/ 173 h 181"/>
                <a:gd name="T62" fmla="*/ 120 w 182"/>
                <a:gd name="T63" fmla="*/ 176 h 181"/>
                <a:gd name="T64" fmla="*/ 97 w 182"/>
                <a:gd name="T65" fmla="*/ 181 h 181"/>
                <a:gd name="T66" fmla="*/ 93 w 182"/>
                <a:gd name="T67" fmla="*/ 164 h 181"/>
                <a:gd name="T68" fmla="*/ 77 w 182"/>
                <a:gd name="T69" fmla="*/ 177 h 181"/>
                <a:gd name="T70" fmla="*/ 73 w 182"/>
                <a:gd name="T71" fmla="*/ 180 h 181"/>
                <a:gd name="T72" fmla="*/ 50 w 182"/>
                <a:gd name="T73" fmla="*/ 172 h 181"/>
                <a:gd name="T74" fmla="*/ 56 w 182"/>
                <a:gd name="T75" fmla="*/ 155 h 181"/>
                <a:gd name="T76" fmla="*/ 35 w 182"/>
                <a:gd name="T77" fmla="*/ 159 h 181"/>
                <a:gd name="T78" fmla="*/ 31 w 182"/>
                <a:gd name="T79" fmla="*/ 159 h 181"/>
                <a:gd name="T80" fmla="*/ 16 w 182"/>
                <a:gd name="T81" fmla="*/ 140 h 181"/>
                <a:gd name="T82" fmla="*/ 29 w 182"/>
                <a:gd name="T83" fmla="*/ 128 h 181"/>
                <a:gd name="T84" fmla="*/ 9 w 182"/>
                <a:gd name="T85" fmla="*/ 122 h 181"/>
                <a:gd name="T86" fmla="*/ 5 w 182"/>
                <a:gd name="T87" fmla="*/ 119 h 181"/>
                <a:gd name="T88" fmla="*/ 0 w 182"/>
                <a:gd name="T89" fmla="*/ 96 h 181"/>
                <a:gd name="T90" fmla="*/ 17 w 182"/>
                <a:gd name="T91" fmla="*/ 92 h 181"/>
                <a:gd name="T92" fmla="*/ 4 w 182"/>
                <a:gd name="T93" fmla="*/ 76 h 181"/>
                <a:gd name="T94" fmla="*/ 3 w 182"/>
                <a:gd name="T95" fmla="*/ 73 h 181"/>
                <a:gd name="T96" fmla="*/ 9 w 182"/>
                <a:gd name="T97" fmla="*/ 50 h 181"/>
                <a:gd name="T98" fmla="*/ 26 w 182"/>
                <a:gd name="T99" fmla="*/ 55 h 181"/>
                <a:gd name="T100" fmla="*/ 22 w 182"/>
                <a:gd name="T101" fmla="*/ 34 h 181"/>
                <a:gd name="T102" fmla="*/ 22 w 182"/>
                <a:gd name="T103" fmla="*/ 30 h 181"/>
                <a:gd name="T104" fmla="*/ 41 w 182"/>
                <a:gd name="T105" fmla="*/ 15 h 181"/>
                <a:gd name="T106" fmla="*/ 52 w 182"/>
                <a:gd name="T107" fmla="*/ 28 h 181"/>
                <a:gd name="T108" fmla="*/ 59 w 182"/>
                <a:gd name="T109" fmla="*/ 8 h 181"/>
                <a:gd name="T110" fmla="*/ 61 w 182"/>
                <a:gd name="T111" fmla="*/ 4 h 181"/>
                <a:gd name="T112" fmla="*/ 85 w 182"/>
                <a:gd name="T113" fmla="*/ 0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82" h="181">
                  <a:moveTo>
                    <a:pt x="93" y="60"/>
                  </a:moveTo>
                  <a:lnTo>
                    <a:pt x="81" y="63"/>
                  </a:lnTo>
                  <a:lnTo>
                    <a:pt x="71" y="68"/>
                  </a:lnTo>
                  <a:lnTo>
                    <a:pt x="64" y="77"/>
                  </a:lnTo>
                  <a:lnTo>
                    <a:pt x="61" y="89"/>
                  </a:lnTo>
                  <a:lnTo>
                    <a:pt x="63" y="100"/>
                  </a:lnTo>
                  <a:lnTo>
                    <a:pt x="69" y="110"/>
                  </a:lnTo>
                  <a:lnTo>
                    <a:pt x="78" y="117"/>
                  </a:lnTo>
                  <a:lnTo>
                    <a:pt x="89" y="119"/>
                  </a:lnTo>
                  <a:lnTo>
                    <a:pt x="101" y="118"/>
                  </a:lnTo>
                  <a:lnTo>
                    <a:pt x="111" y="113"/>
                  </a:lnTo>
                  <a:lnTo>
                    <a:pt x="118" y="102"/>
                  </a:lnTo>
                  <a:lnTo>
                    <a:pt x="120" y="92"/>
                  </a:lnTo>
                  <a:lnTo>
                    <a:pt x="119" y="80"/>
                  </a:lnTo>
                  <a:lnTo>
                    <a:pt x="113" y="71"/>
                  </a:lnTo>
                  <a:lnTo>
                    <a:pt x="103" y="63"/>
                  </a:lnTo>
                  <a:lnTo>
                    <a:pt x="93" y="60"/>
                  </a:lnTo>
                  <a:close/>
                  <a:moveTo>
                    <a:pt x="85" y="0"/>
                  </a:moveTo>
                  <a:lnTo>
                    <a:pt x="86" y="3"/>
                  </a:lnTo>
                  <a:lnTo>
                    <a:pt x="89" y="17"/>
                  </a:lnTo>
                  <a:lnTo>
                    <a:pt x="101" y="17"/>
                  </a:lnTo>
                  <a:lnTo>
                    <a:pt x="105" y="3"/>
                  </a:lnTo>
                  <a:lnTo>
                    <a:pt x="106" y="0"/>
                  </a:lnTo>
                  <a:lnTo>
                    <a:pt x="109" y="1"/>
                  </a:lnTo>
                  <a:lnTo>
                    <a:pt x="130" y="8"/>
                  </a:lnTo>
                  <a:lnTo>
                    <a:pt x="132" y="9"/>
                  </a:lnTo>
                  <a:lnTo>
                    <a:pt x="131" y="12"/>
                  </a:lnTo>
                  <a:lnTo>
                    <a:pt x="126" y="26"/>
                  </a:lnTo>
                  <a:lnTo>
                    <a:pt x="135" y="32"/>
                  </a:lnTo>
                  <a:lnTo>
                    <a:pt x="147" y="22"/>
                  </a:lnTo>
                  <a:lnTo>
                    <a:pt x="149" y="20"/>
                  </a:lnTo>
                  <a:lnTo>
                    <a:pt x="151" y="22"/>
                  </a:lnTo>
                  <a:lnTo>
                    <a:pt x="165" y="38"/>
                  </a:lnTo>
                  <a:lnTo>
                    <a:pt x="168" y="41"/>
                  </a:lnTo>
                  <a:lnTo>
                    <a:pt x="165" y="42"/>
                  </a:lnTo>
                  <a:lnTo>
                    <a:pt x="153" y="52"/>
                  </a:lnTo>
                  <a:lnTo>
                    <a:pt x="158" y="62"/>
                  </a:lnTo>
                  <a:lnTo>
                    <a:pt x="173" y="59"/>
                  </a:lnTo>
                  <a:lnTo>
                    <a:pt x="175" y="58"/>
                  </a:lnTo>
                  <a:lnTo>
                    <a:pt x="177" y="60"/>
                  </a:lnTo>
                  <a:lnTo>
                    <a:pt x="181" y="83"/>
                  </a:lnTo>
                  <a:lnTo>
                    <a:pt x="182" y="85"/>
                  </a:lnTo>
                  <a:lnTo>
                    <a:pt x="179" y="85"/>
                  </a:lnTo>
                  <a:lnTo>
                    <a:pt x="165" y="89"/>
                  </a:lnTo>
                  <a:lnTo>
                    <a:pt x="164" y="100"/>
                  </a:lnTo>
                  <a:lnTo>
                    <a:pt x="178" y="104"/>
                  </a:lnTo>
                  <a:lnTo>
                    <a:pt x="181" y="105"/>
                  </a:lnTo>
                  <a:lnTo>
                    <a:pt x="179" y="107"/>
                  </a:lnTo>
                  <a:lnTo>
                    <a:pt x="173" y="128"/>
                  </a:lnTo>
                  <a:lnTo>
                    <a:pt x="173" y="131"/>
                  </a:lnTo>
                  <a:lnTo>
                    <a:pt x="170" y="130"/>
                  </a:lnTo>
                  <a:lnTo>
                    <a:pt x="156" y="126"/>
                  </a:lnTo>
                  <a:lnTo>
                    <a:pt x="149" y="135"/>
                  </a:lnTo>
                  <a:lnTo>
                    <a:pt x="160" y="145"/>
                  </a:lnTo>
                  <a:lnTo>
                    <a:pt x="161" y="148"/>
                  </a:lnTo>
                  <a:lnTo>
                    <a:pt x="160" y="149"/>
                  </a:lnTo>
                  <a:lnTo>
                    <a:pt x="143" y="164"/>
                  </a:lnTo>
                  <a:lnTo>
                    <a:pt x="141" y="166"/>
                  </a:lnTo>
                  <a:lnTo>
                    <a:pt x="139" y="164"/>
                  </a:lnTo>
                  <a:lnTo>
                    <a:pt x="130" y="153"/>
                  </a:lnTo>
                  <a:lnTo>
                    <a:pt x="119" y="159"/>
                  </a:lnTo>
                  <a:lnTo>
                    <a:pt x="123" y="173"/>
                  </a:lnTo>
                  <a:lnTo>
                    <a:pt x="123" y="176"/>
                  </a:lnTo>
                  <a:lnTo>
                    <a:pt x="120" y="176"/>
                  </a:lnTo>
                  <a:lnTo>
                    <a:pt x="99" y="181"/>
                  </a:lnTo>
                  <a:lnTo>
                    <a:pt x="97" y="181"/>
                  </a:lnTo>
                  <a:lnTo>
                    <a:pt x="96" y="178"/>
                  </a:lnTo>
                  <a:lnTo>
                    <a:pt x="93" y="164"/>
                  </a:lnTo>
                  <a:lnTo>
                    <a:pt x="81" y="164"/>
                  </a:lnTo>
                  <a:lnTo>
                    <a:pt x="77" y="177"/>
                  </a:lnTo>
                  <a:lnTo>
                    <a:pt x="76" y="180"/>
                  </a:lnTo>
                  <a:lnTo>
                    <a:pt x="73" y="180"/>
                  </a:lnTo>
                  <a:lnTo>
                    <a:pt x="52" y="173"/>
                  </a:lnTo>
                  <a:lnTo>
                    <a:pt x="50" y="172"/>
                  </a:lnTo>
                  <a:lnTo>
                    <a:pt x="51" y="169"/>
                  </a:lnTo>
                  <a:lnTo>
                    <a:pt x="56" y="155"/>
                  </a:lnTo>
                  <a:lnTo>
                    <a:pt x="47" y="149"/>
                  </a:lnTo>
                  <a:lnTo>
                    <a:pt x="35" y="159"/>
                  </a:lnTo>
                  <a:lnTo>
                    <a:pt x="34" y="161"/>
                  </a:lnTo>
                  <a:lnTo>
                    <a:pt x="31" y="159"/>
                  </a:lnTo>
                  <a:lnTo>
                    <a:pt x="17" y="143"/>
                  </a:lnTo>
                  <a:lnTo>
                    <a:pt x="16" y="140"/>
                  </a:lnTo>
                  <a:lnTo>
                    <a:pt x="17" y="139"/>
                  </a:lnTo>
                  <a:lnTo>
                    <a:pt x="29" y="128"/>
                  </a:lnTo>
                  <a:lnTo>
                    <a:pt x="23" y="119"/>
                  </a:lnTo>
                  <a:lnTo>
                    <a:pt x="9" y="122"/>
                  </a:lnTo>
                  <a:lnTo>
                    <a:pt x="6" y="122"/>
                  </a:lnTo>
                  <a:lnTo>
                    <a:pt x="5" y="119"/>
                  </a:lnTo>
                  <a:lnTo>
                    <a:pt x="1" y="98"/>
                  </a:lnTo>
                  <a:lnTo>
                    <a:pt x="0" y="96"/>
                  </a:lnTo>
                  <a:lnTo>
                    <a:pt x="3" y="96"/>
                  </a:lnTo>
                  <a:lnTo>
                    <a:pt x="17" y="92"/>
                  </a:lnTo>
                  <a:lnTo>
                    <a:pt x="18" y="81"/>
                  </a:lnTo>
                  <a:lnTo>
                    <a:pt x="4" y="76"/>
                  </a:lnTo>
                  <a:lnTo>
                    <a:pt x="1" y="76"/>
                  </a:lnTo>
                  <a:lnTo>
                    <a:pt x="3" y="73"/>
                  </a:lnTo>
                  <a:lnTo>
                    <a:pt x="9" y="52"/>
                  </a:lnTo>
                  <a:lnTo>
                    <a:pt x="9" y="50"/>
                  </a:lnTo>
                  <a:lnTo>
                    <a:pt x="13" y="50"/>
                  </a:lnTo>
                  <a:lnTo>
                    <a:pt x="26" y="55"/>
                  </a:lnTo>
                  <a:lnTo>
                    <a:pt x="33" y="46"/>
                  </a:lnTo>
                  <a:lnTo>
                    <a:pt x="22" y="34"/>
                  </a:lnTo>
                  <a:lnTo>
                    <a:pt x="21" y="33"/>
                  </a:lnTo>
                  <a:lnTo>
                    <a:pt x="22" y="30"/>
                  </a:lnTo>
                  <a:lnTo>
                    <a:pt x="39" y="16"/>
                  </a:lnTo>
                  <a:lnTo>
                    <a:pt x="41" y="15"/>
                  </a:lnTo>
                  <a:lnTo>
                    <a:pt x="43" y="16"/>
                  </a:lnTo>
                  <a:lnTo>
                    <a:pt x="52" y="28"/>
                  </a:lnTo>
                  <a:lnTo>
                    <a:pt x="63" y="22"/>
                  </a:lnTo>
                  <a:lnTo>
                    <a:pt x="59" y="8"/>
                  </a:lnTo>
                  <a:lnTo>
                    <a:pt x="59" y="5"/>
                  </a:lnTo>
                  <a:lnTo>
                    <a:pt x="61" y="4"/>
                  </a:lnTo>
                  <a:lnTo>
                    <a:pt x="82" y="0"/>
                  </a:lnTo>
                  <a:lnTo>
                    <a:pt x="85"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6" name="Freeform 199">
              <a:extLst>
                <a:ext uri="{FF2B5EF4-FFF2-40B4-BE49-F238E27FC236}">
                  <a16:creationId xmlns:a16="http://schemas.microsoft.com/office/drawing/2014/main" id="{EB125359-89A1-43CB-9E76-86FD2A01EC9A}"/>
                </a:ext>
              </a:extLst>
            </p:cNvPr>
            <p:cNvSpPr>
              <a:spLocks noEditPoints="1"/>
            </p:cNvSpPr>
            <p:nvPr/>
          </p:nvSpPr>
          <p:spPr bwMode="auto">
            <a:xfrm>
              <a:off x="5151886" y="4402753"/>
              <a:ext cx="376102" cy="372693"/>
            </a:xfrm>
            <a:custGeom>
              <a:avLst/>
              <a:gdLst>
                <a:gd name="T0" fmla="*/ 119 w 267"/>
                <a:gd name="T1" fmla="*/ 91 h 266"/>
                <a:gd name="T2" fmla="*/ 94 w 267"/>
                <a:gd name="T3" fmla="*/ 114 h 266"/>
                <a:gd name="T4" fmla="*/ 93 w 267"/>
                <a:gd name="T5" fmla="*/ 146 h 266"/>
                <a:gd name="T6" fmla="*/ 115 w 267"/>
                <a:gd name="T7" fmla="*/ 171 h 266"/>
                <a:gd name="T8" fmla="*/ 148 w 267"/>
                <a:gd name="T9" fmla="*/ 174 h 266"/>
                <a:gd name="T10" fmla="*/ 173 w 267"/>
                <a:gd name="T11" fmla="*/ 150 h 266"/>
                <a:gd name="T12" fmla="*/ 175 w 267"/>
                <a:gd name="T13" fmla="*/ 118 h 266"/>
                <a:gd name="T14" fmla="*/ 152 w 267"/>
                <a:gd name="T15" fmla="*/ 93 h 266"/>
                <a:gd name="T16" fmla="*/ 125 w 267"/>
                <a:gd name="T17" fmla="*/ 0 h 266"/>
                <a:gd name="T18" fmla="*/ 131 w 267"/>
                <a:gd name="T19" fmla="*/ 25 h 266"/>
                <a:gd name="T20" fmla="*/ 148 w 267"/>
                <a:gd name="T21" fmla="*/ 25 h 266"/>
                <a:gd name="T22" fmla="*/ 156 w 267"/>
                <a:gd name="T23" fmla="*/ 1 h 266"/>
                <a:gd name="T24" fmla="*/ 190 w 267"/>
                <a:gd name="T25" fmla="*/ 12 h 266"/>
                <a:gd name="T26" fmla="*/ 192 w 267"/>
                <a:gd name="T27" fmla="*/ 17 h 266"/>
                <a:gd name="T28" fmla="*/ 192 w 267"/>
                <a:gd name="T29" fmla="*/ 42 h 266"/>
                <a:gd name="T30" fmla="*/ 215 w 267"/>
                <a:gd name="T31" fmla="*/ 33 h 266"/>
                <a:gd name="T32" fmla="*/ 221 w 267"/>
                <a:gd name="T33" fmla="*/ 33 h 266"/>
                <a:gd name="T34" fmla="*/ 245 w 267"/>
                <a:gd name="T35" fmla="*/ 59 h 266"/>
                <a:gd name="T36" fmla="*/ 226 w 267"/>
                <a:gd name="T37" fmla="*/ 76 h 266"/>
                <a:gd name="T38" fmla="*/ 233 w 267"/>
                <a:gd name="T39" fmla="*/ 90 h 266"/>
                <a:gd name="T40" fmla="*/ 259 w 267"/>
                <a:gd name="T41" fmla="*/ 85 h 266"/>
                <a:gd name="T42" fmla="*/ 266 w 267"/>
                <a:gd name="T43" fmla="*/ 120 h 266"/>
                <a:gd name="T44" fmla="*/ 263 w 267"/>
                <a:gd name="T45" fmla="*/ 125 h 266"/>
                <a:gd name="T46" fmla="*/ 242 w 267"/>
                <a:gd name="T47" fmla="*/ 139 h 266"/>
                <a:gd name="T48" fmla="*/ 262 w 267"/>
                <a:gd name="T49" fmla="*/ 153 h 266"/>
                <a:gd name="T50" fmla="*/ 264 w 267"/>
                <a:gd name="T51" fmla="*/ 158 h 266"/>
                <a:gd name="T52" fmla="*/ 253 w 267"/>
                <a:gd name="T53" fmla="*/ 192 h 266"/>
                <a:gd name="T54" fmla="*/ 229 w 267"/>
                <a:gd name="T55" fmla="*/ 184 h 266"/>
                <a:gd name="T56" fmla="*/ 220 w 267"/>
                <a:gd name="T57" fmla="*/ 197 h 266"/>
                <a:gd name="T58" fmla="*/ 237 w 267"/>
                <a:gd name="T59" fmla="*/ 217 h 266"/>
                <a:gd name="T60" fmla="*/ 211 w 267"/>
                <a:gd name="T61" fmla="*/ 241 h 266"/>
                <a:gd name="T62" fmla="*/ 204 w 267"/>
                <a:gd name="T63" fmla="*/ 241 h 266"/>
                <a:gd name="T64" fmla="*/ 183 w 267"/>
                <a:gd name="T65" fmla="*/ 229 h 266"/>
                <a:gd name="T66" fmla="*/ 180 w 267"/>
                <a:gd name="T67" fmla="*/ 254 h 266"/>
                <a:gd name="T68" fmla="*/ 177 w 267"/>
                <a:gd name="T69" fmla="*/ 258 h 266"/>
                <a:gd name="T70" fmla="*/ 141 w 267"/>
                <a:gd name="T71" fmla="*/ 266 h 266"/>
                <a:gd name="T72" fmla="*/ 136 w 267"/>
                <a:gd name="T73" fmla="*/ 241 h 266"/>
                <a:gd name="T74" fmla="*/ 120 w 267"/>
                <a:gd name="T75" fmla="*/ 239 h 266"/>
                <a:gd name="T76" fmla="*/ 112 w 267"/>
                <a:gd name="T77" fmla="*/ 264 h 266"/>
                <a:gd name="T78" fmla="*/ 78 w 267"/>
                <a:gd name="T79" fmla="*/ 252 h 266"/>
                <a:gd name="T80" fmla="*/ 76 w 267"/>
                <a:gd name="T81" fmla="*/ 247 h 266"/>
                <a:gd name="T82" fmla="*/ 74 w 267"/>
                <a:gd name="T83" fmla="*/ 222 h 266"/>
                <a:gd name="T84" fmla="*/ 52 w 267"/>
                <a:gd name="T85" fmla="*/ 233 h 266"/>
                <a:gd name="T86" fmla="*/ 47 w 267"/>
                <a:gd name="T87" fmla="*/ 233 h 266"/>
                <a:gd name="T88" fmla="*/ 22 w 267"/>
                <a:gd name="T89" fmla="*/ 205 h 266"/>
                <a:gd name="T90" fmla="*/ 42 w 267"/>
                <a:gd name="T91" fmla="*/ 188 h 266"/>
                <a:gd name="T92" fmla="*/ 34 w 267"/>
                <a:gd name="T93" fmla="*/ 174 h 266"/>
                <a:gd name="T94" fmla="*/ 9 w 267"/>
                <a:gd name="T95" fmla="*/ 179 h 266"/>
                <a:gd name="T96" fmla="*/ 1 w 267"/>
                <a:gd name="T97" fmla="*/ 144 h 266"/>
                <a:gd name="T98" fmla="*/ 5 w 267"/>
                <a:gd name="T99" fmla="*/ 140 h 266"/>
                <a:gd name="T100" fmla="*/ 26 w 267"/>
                <a:gd name="T101" fmla="*/ 127 h 266"/>
                <a:gd name="T102" fmla="*/ 6 w 267"/>
                <a:gd name="T103" fmla="*/ 112 h 266"/>
                <a:gd name="T104" fmla="*/ 4 w 267"/>
                <a:gd name="T105" fmla="*/ 107 h 266"/>
                <a:gd name="T106" fmla="*/ 14 w 267"/>
                <a:gd name="T107" fmla="*/ 73 h 266"/>
                <a:gd name="T108" fmla="*/ 39 w 267"/>
                <a:gd name="T109" fmla="*/ 81 h 266"/>
                <a:gd name="T110" fmla="*/ 48 w 267"/>
                <a:gd name="T111" fmla="*/ 67 h 266"/>
                <a:gd name="T112" fmla="*/ 30 w 267"/>
                <a:gd name="T113" fmla="*/ 48 h 266"/>
                <a:gd name="T114" fmla="*/ 57 w 267"/>
                <a:gd name="T115" fmla="*/ 23 h 266"/>
                <a:gd name="T116" fmla="*/ 63 w 267"/>
                <a:gd name="T117" fmla="*/ 23 h 266"/>
                <a:gd name="T118" fmla="*/ 85 w 267"/>
                <a:gd name="T119" fmla="*/ 36 h 266"/>
                <a:gd name="T120" fmla="*/ 87 w 267"/>
                <a:gd name="T121" fmla="*/ 12 h 266"/>
                <a:gd name="T122" fmla="*/ 90 w 267"/>
                <a:gd name="T123" fmla="*/ 6 h 266"/>
                <a:gd name="T124" fmla="*/ 125 w 267"/>
                <a:gd name="T125"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7" h="266">
                  <a:moveTo>
                    <a:pt x="136" y="89"/>
                  </a:moveTo>
                  <a:lnTo>
                    <a:pt x="119" y="91"/>
                  </a:lnTo>
                  <a:lnTo>
                    <a:pt x="104" y="101"/>
                  </a:lnTo>
                  <a:lnTo>
                    <a:pt x="94" y="114"/>
                  </a:lnTo>
                  <a:lnTo>
                    <a:pt x="90" y="131"/>
                  </a:lnTo>
                  <a:lnTo>
                    <a:pt x="93" y="146"/>
                  </a:lnTo>
                  <a:lnTo>
                    <a:pt x="102" y="161"/>
                  </a:lnTo>
                  <a:lnTo>
                    <a:pt x="115" y="171"/>
                  </a:lnTo>
                  <a:lnTo>
                    <a:pt x="132" y="175"/>
                  </a:lnTo>
                  <a:lnTo>
                    <a:pt x="148" y="174"/>
                  </a:lnTo>
                  <a:lnTo>
                    <a:pt x="162" y="165"/>
                  </a:lnTo>
                  <a:lnTo>
                    <a:pt x="173" y="150"/>
                  </a:lnTo>
                  <a:lnTo>
                    <a:pt x="177" y="135"/>
                  </a:lnTo>
                  <a:lnTo>
                    <a:pt x="175" y="118"/>
                  </a:lnTo>
                  <a:lnTo>
                    <a:pt x="166" y="103"/>
                  </a:lnTo>
                  <a:lnTo>
                    <a:pt x="152" y="93"/>
                  </a:lnTo>
                  <a:lnTo>
                    <a:pt x="136" y="89"/>
                  </a:lnTo>
                  <a:close/>
                  <a:moveTo>
                    <a:pt x="125" y="0"/>
                  </a:moveTo>
                  <a:lnTo>
                    <a:pt x="127" y="4"/>
                  </a:lnTo>
                  <a:lnTo>
                    <a:pt x="131" y="25"/>
                  </a:lnTo>
                  <a:lnTo>
                    <a:pt x="140" y="25"/>
                  </a:lnTo>
                  <a:lnTo>
                    <a:pt x="148" y="25"/>
                  </a:lnTo>
                  <a:lnTo>
                    <a:pt x="154" y="5"/>
                  </a:lnTo>
                  <a:lnTo>
                    <a:pt x="156" y="1"/>
                  </a:lnTo>
                  <a:lnTo>
                    <a:pt x="160" y="2"/>
                  </a:lnTo>
                  <a:lnTo>
                    <a:pt x="190" y="12"/>
                  </a:lnTo>
                  <a:lnTo>
                    <a:pt x="194" y="13"/>
                  </a:lnTo>
                  <a:lnTo>
                    <a:pt x="192" y="17"/>
                  </a:lnTo>
                  <a:lnTo>
                    <a:pt x="186" y="38"/>
                  </a:lnTo>
                  <a:lnTo>
                    <a:pt x="192" y="42"/>
                  </a:lnTo>
                  <a:lnTo>
                    <a:pt x="199" y="47"/>
                  </a:lnTo>
                  <a:lnTo>
                    <a:pt x="215" y="33"/>
                  </a:lnTo>
                  <a:lnTo>
                    <a:pt x="218" y="29"/>
                  </a:lnTo>
                  <a:lnTo>
                    <a:pt x="221" y="33"/>
                  </a:lnTo>
                  <a:lnTo>
                    <a:pt x="242" y="56"/>
                  </a:lnTo>
                  <a:lnTo>
                    <a:pt x="245" y="59"/>
                  </a:lnTo>
                  <a:lnTo>
                    <a:pt x="242" y="61"/>
                  </a:lnTo>
                  <a:lnTo>
                    <a:pt x="226" y="76"/>
                  </a:lnTo>
                  <a:lnTo>
                    <a:pt x="230" y="84"/>
                  </a:lnTo>
                  <a:lnTo>
                    <a:pt x="233" y="90"/>
                  </a:lnTo>
                  <a:lnTo>
                    <a:pt x="255" y="86"/>
                  </a:lnTo>
                  <a:lnTo>
                    <a:pt x="259" y="85"/>
                  </a:lnTo>
                  <a:lnTo>
                    <a:pt x="259" y="89"/>
                  </a:lnTo>
                  <a:lnTo>
                    <a:pt x="266" y="120"/>
                  </a:lnTo>
                  <a:lnTo>
                    <a:pt x="267" y="124"/>
                  </a:lnTo>
                  <a:lnTo>
                    <a:pt x="263" y="125"/>
                  </a:lnTo>
                  <a:lnTo>
                    <a:pt x="242" y="129"/>
                  </a:lnTo>
                  <a:lnTo>
                    <a:pt x="242" y="139"/>
                  </a:lnTo>
                  <a:lnTo>
                    <a:pt x="241" y="146"/>
                  </a:lnTo>
                  <a:lnTo>
                    <a:pt x="262" y="153"/>
                  </a:lnTo>
                  <a:lnTo>
                    <a:pt x="266" y="154"/>
                  </a:lnTo>
                  <a:lnTo>
                    <a:pt x="264" y="158"/>
                  </a:lnTo>
                  <a:lnTo>
                    <a:pt x="254" y="188"/>
                  </a:lnTo>
                  <a:lnTo>
                    <a:pt x="253" y="192"/>
                  </a:lnTo>
                  <a:lnTo>
                    <a:pt x="249" y="191"/>
                  </a:lnTo>
                  <a:lnTo>
                    <a:pt x="229" y="184"/>
                  </a:lnTo>
                  <a:lnTo>
                    <a:pt x="224" y="191"/>
                  </a:lnTo>
                  <a:lnTo>
                    <a:pt x="220" y="197"/>
                  </a:lnTo>
                  <a:lnTo>
                    <a:pt x="234" y="215"/>
                  </a:lnTo>
                  <a:lnTo>
                    <a:pt x="237" y="217"/>
                  </a:lnTo>
                  <a:lnTo>
                    <a:pt x="234" y="220"/>
                  </a:lnTo>
                  <a:lnTo>
                    <a:pt x="211" y="241"/>
                  </a:lnTo>
                  <a:lnTo>
                    <a:pt x="207" y="243"/>
                  </a:lnTo>
                  <a:lnTo>
                    <a:pt x="204" y="241"/>
                  </a:lnTo>
                  <a:lnTo>
                    <a:pt x="190" y="225"/>
                  </a:lnTo>
                  <a:lnTo>
                    <a:pt x="183" y="229"/>
                  </a:lnTo>
                  <a:lnTo>
                    <a:pt x="175" y="232"/>
                  </a:lnTo>
                  <a:lnTo>
                    <a:pt x="180" y="254"/>
                  </a:lnTo>
                  <a:lnTo>
                    <a:pt x="180" y="258"/>
                  </a:lnTo>
                  <a:lnTo>
                    <a:pt x="177" y="258"/>
                  </a:lnTo>
                  <a:lnTo>
                    <a:pt x="145" y="264"/>
                  </a:lnTo>
                  <a:lnTo>
                    <a:pt x="141" y="266"/>
                  </a:lnTo>
                  <a:lnTo>
                    <a:pt x="141" y="262"/>
                  </a:lnTo>
                  <a:lnTo>
                    <a:pt x="136" y="241"/>
                  </a:lnTo>
                  <a:lnTo>
                    <a:pt x="128" y="241"/>
                  </a:lnTo>
                  <a:lnTo>
                    <a:pt x="120" y="239"/>
                  </a:lnTo>
                  <a:lnTo>
                    <a:pt x="114" y="260"/>
                  </a:lnTo>
                  <a:lnTo>
                    <a:pt x="112" y="264"/>
                  </a:lnTo>
                  <a:lnTo>
                    <a:pt x="108" y="263"/>
                  </a:lnTo>
                  <a:lnTo>
                    <a:pt x="78" y="252"/>
                  </a:lnTo>
                  <a:lnTo>
                    <a:pt x="74" y="251"/>
                  </a:lnTo>
                  <a:lnTo>
                    <a:pt x="76" y="247"/>
                  </a:lnTo>
                  <a:lnTo>
                    <a:pt x="82" y="228"/>
                  </a:lnTo>
                  <a:lnTo>
                    <a:pt x="74" y="222"/>
                  </a:lnTo>
                  <a:lnTo>
                    <a:pt x="68" y="218"/>
                  </a:lnTo>
                  <a:lnTo>
                    <a:pt x="52" y="233"/>
                  </a:lnTo>
                  <a:lnTo>
                    <a:pt x="49" y="235"/>
                  </a:lnTo>
                  <a:lnTo>
                    <a:pt x="47" y="233"/>
                  </a:lnTo>
                  <a:lnTo>
                    <a:pt x="25" y="209"/>
                  </a:lnTo>
                  <a:lnTo>
                    <a:pt x="22" y="205"/>
                  </a:lnTo>
                  <a:lnTo>
                    <a:pt x="25" y="203"/>
                  </a:lnTo>
                  <a:lnTo>
                    <a:pt x="42" y="188"/>
                  </a:lnTo>
                  <a:lnTo>
                    <a:pt x="38" y="182"/>
                  </a:lnTo>
                  <a:lnTo>
                    <a:pt x="34" y="174"/>
                  </a:lnTo>
                  <a:lnTo>
                    <a:pt x="13" y="179"/>
                  </a:lnTo>
                  <a:lnTo>
                    <a:pt x="9" y="179"/>
                  </a:lnTo>
                  <a:lnTo>
                    <a:pt x="8" y="175"/>
                  </a:lnTo>
                  <a:lnTo>
                    <a:pt x="1" y="144"/>
                  </a:lnTo>
                  <a:lnTo>
                    <a:pt x="0" y="140"/>
                  </a:lnTo>
                  <a:lnTo>
                    <a:pt x="5" y="140"/>
                  </a:lnTo>
                  <a:lnTo>
                    <a:pt x="26" y="135"/>
                  </a:lnTo>
                  <a:lnTo>
                    <a:pt x="26" y="127"/>
                  </a:lnTo>
                  <a:lnTo>
                    <a:pt x="26" y="119"/>
                  </a:lnTo>
                  <a:lnTo>
                    <a:pt x="6" y="112"/>
                  </a:lnTo>
                  <a:lnTo>
                    <a:pt x="2" y="111"/>
                  </a:lnTo>
                  <a:lnTo>
                    <a:pt x="4" y="107"/>
                  </a:lnTo>
                  <a:lnTo>
                    <a:pt x="13" y="77"/>
                  </a:lnTo>
                  <a:lnTo>
                    <a:pt x="14" y="73"/>
                  </a:lnTo>
                  <a:lnTo>
                    <a:pt x="18" y="74"/>
                  </a:lnTo>
                  <a:lnTo>
                    <a:pt x="39" y="81"/>
                  </a:lnTo>
                  <a:lnTo>
                    <a:pt x="43" y="73"/>
                  </a:lnTo>
                  <a:lnTo>
                    <a:pt x="48" y="67"/>
                  </a:lnTo>
                  <a:lnTo>
                    <a:pt x="32" y="51"/>
                  </a:lnTo>
                  <a:lnTo>
                    <a:pt x="30" y="48"/>
                  </a:lnTo>
                  <a:lnTo>
                    <a:pt x="34" y="46"/>
                  </a:lnTo>
                  <a:lnTo>
                    <a:pt x="57" y="23"/>
                  </a:lnTo>
                  <a:lnTo>
                    <a:pt x="60" y="21"/>
                  </a:lnTo>
                  <a:lnTo>
                    <a:pt x="63" y="23"/>
                  </a:lnTo>
                  <a:lnTo>
                    <a:pt x="77" y="40"/>
                  </a:lnTo>
                  <a:lnTo>
                    <a:pt x="85" y="36"/>
                  </a:lnTo>
                  <a:lnTo>
                    <a:pt x="91" y="33"/>
                  </a:lnTo>
                  <a:lnTo>
                    <a:pt x="87" y="12"/>
                  </a:lnTo>
                  <a:lnTo>
                    <a:pt x="86" y="8"/>
                  </a:lnTo>
                  <a:lnTo>
                    <a:pt x="90" y="6"/>
                  </a:lnTo>
                  <a:lnTo>
                    <a:pt x="122"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7" name="Freeform 200">
              <a:extLst>
                <a:ext uri="{FF2B5EF4-FFF2-40B4-BE49-F238E27FC236}">
                  <a16:creationId xmlns:a16="http://schemas.microsoft.com/office/drawing/2014/main" id="{547A446F-A723-47E7-8139-2301BAAA669A}"/>
                </a:ext>
              </a:extLst>
            </p:cNvPr>
            <p:cNvSpPr>
              <a:spLocks noEditPoints="1"/>
            </p:cNvSpPr>
            <p:nvPr/>
          </p:nvSpPr>
          <p:spPr bwMode="auto">
            <a:xfrm>
              <a:off x="4702196" y="3752699"/>
              <a:ext cx="367928" cy="372699"/>
            </a:xfrm>
            <a:custGeom>
              <a:avLst/>
              <a:gdLst>
                <a:gd name="T0" fmla="*/ 119 w 265"/>
                <a:gd name="T1" fmla="*/ 93 h 267"/>
                <a:gd name="T2" fmla="*/ 94 w 265"/>
                <a:gd name="T3" fmla="*/ 115 h 267"/>
                <a:gd name="T4" fmla="*/ 91 w 265"/>
                <a:gd name="T5" fmla="*/ 148 h 267"/>
                <a:gd name="T6" fmla="*/ 115 w 265"/>
                <a:gd name="T7" fmla="*/ 173 h 267"/>
                <a:gd name="T8" fmla="*/ 148 w 265"/>
                <a:gd name="T9" fmla="*/ 174 h 267"/>
                <a:gd name="T10" fmla="*/ 172 w 265"/>
                <a:gd name="T11" fmla="*/ 152 h 267"/>
                <a:gd name="T12" fmla="*/ 174 w 265"/>
                <a:gd name="T13" fmla="*/ 119 h 267"/>
                <a:gd name="T14" fmla="*/ 151 w 265"/>
                <a:gd name="T15" fmla="*/ 94 h 267"/>
                <a:gd name="T16" fmla="*/ 125 w 265"/>
                <a:gd name="T17" fmla="*/ 0 h 267"/>
                <a:gd name="T18" fmla="*/ 131 w 265"/>
                <a:gd name="T19" fmla="*/ 26 h 267"/>
                <a:gd name="T20" fmla="*/ 146 w 265"/>
                <a:gd name="T21" fmla="*/ 26 h 267"/>
                <a:gd name="T22" fmla="*/ 154 w 265"/>
                <a:gd name="T23" fmla="*/ 1 h 267"/>
                <a:gd name="T24" fmla="*/ 188 w 265"/>
                <a:gd name="T25" fmla="*/ 13 h 267"/>
                <a:gd name="T26" fmla="*/ 191 w 265"/>
                <a:gd name="T27" fmla="*/ 18 h 267"/>
                <a:gd name="T28" fmla="*/ 191 w 265"/>
                <a:gd name="T29" fmla="*/ 43 h 267"/>
                <a:gd name="T30" fmla="*/ 214 w 265"/>
                <a:gd name="T31" fmla="*/ 33 h 267"/>
                <a:gd name="T32" fmla="*/ 220 w 265"/>
                <a:gd name="T33" fmla="*/ 33 h 267"/>
                <a:gd name="T34" fmla="*/ 244 w 265"/>
                <a:gd name="T35" fmla="*/ 60 h 267"/>
                <a:gd name="T36" fmla="*/ 225 w 265"/>
                <a:gd name="T37" fmla="*/ 77 h 267"/>
                <a:gd name="T38" fmla="*/ 233 w 265"/>
                <a:gd name="T39" fmla="*/ 92 h 267"/>
                <a:gd name="T40" fmla="*/ 258 w 265"/>
                <a:gd name="T41" fmla="*/ 86 h 267"/>
                <a:gd name="T42" fmla="*/ 265 w 265"/>
                <a:gd name="T43" fmla="*/ 122 h 267"/>
                <a:gd name="T44" fmla="*/ 262 w 265"/>
                <a:gd name="T45" fmla="*/ 127 h 267"/>
                <a:gd name="T46" fmla="*/ 241 w 265"/>
                <a:gd name="T47" fmla="*/ 139 h 267"/>
                <a:gd name="T48" fmla="*/ 260 w 265"/>
                <a:gd name="T49" fmla="*/ 154 h 267"/>
                <a:gd name="T50" fmla="*/ 263 w 265"/>
                <a:gd name="T51" fmla="*/ 158 h 267"/>
                <a:gd name="T52" fmla="*/ 252 w 265"/>
                <a:gd name="T53" fmla="*/ 194 h 267"/>
                <a:gd name="T54" fmla="*/ 227 w 265"/>
                <a:gd name="T55" fmla="*/ 186 h 267"/>
                <a:gd name="T56" fmla="*/ 218 w 265"/>
                <a:gd name="T57" fmla="*/ 199 h 267"/>
                <a:gd name="T58" fmla="*/ 237 w 265"/>
                <a:gd name="T59" fmla="*/ 219 h 267"/>
                <a:gd name="T60" fmla="*/ 209 w 265"/>
                <a:gd name="T61" fmla="*/ 242 h 267"/>
                <a:gd name="T62" fmla="*/ 204 w 265"/>
                <a:gd name="T63" fmla="*/ 242 h 267"/>
                <a:gd name="T64" fmla="*/ 182 w 265"/>
                <a:gd name="T65" fmla="*/ 229 h 267"/>
                <a:gd name="T66" fmla="*/ 179 w 265"/>
                <a:gd name="T67" fmla="*/ 254 h 267"/>
                <a:gd name="T68" fmla="*/ 176 w 265"/>
                <a:gd name="T69" fmla="*/ 259 h 267"/>
                <a:gd name="T70" fmla="*/ 141 w 265"/>
                <a:gd name="T71" fmla="*/ 267 h 267"/>
                <a:gd name="T72" fmla="*/ 136 w 265"/>
                <a:gd name="T73" fmla="*/ 241 h 267"/>
                <a:gd name="T74" fmla="*/ 119 w 265"/>
                <a:gd name="T75" fmla="*/ 241 h 267"/>
                <a:gd name="T76" fmla="*/ 111 w 265"/>
                <a:gd name="T77" fmla="*/ 266 h 267"/>
                <a:gd name="T78" fmla="*/ 77 w 265"/>
                <a:gd name="T79" fmla="*/ 254 h 267"/>
                <a:gd name="T80" fmla="*/ 74 w 265"/>
                <a:gd name="T81" fmla="*/ 249 h 267"/>
                <a:gd name="T82" fmla="*/ 74 w 265"/>
                <a:gd name="T83" fmla="*/ 224 h 267"/>
                <a:gd name="T84" fmla="*/ 51 w 265"/>
                <a:gd name="T85" fmla="*/ 234 h 267"/>
                <a:gd name="T86" fmla="*/ 45 w 265"/>
                <a:gd name="T87" fmla="*/ 234 h 267"/>
                <a:gd name="T88" fmla="*/ 22 w 265"/>
                <a:gd name="T89" fmla="*/ 207 h 267"/>
                <a:gd name="T90" fmla="*/ 40 w 265"/>
                <a:gd name="T91" fmla="*/ 190 h 267"/>
                <a:gd name="T92" fmla="*/ 34 w 265"/>
                <a:gd name="T93" fmla="*/ 175 h 267"/>
                <a:gd name="T94" fmla="*/ 7 w 265"/>
                <a:gd name="T95" fmla="*/ 181 h 267"/>
                <a:gd name="T96" fmla="*/ 1 w 265"/>
                <a:gd name="T97" fmla="*/ 145 h 267"/>
                <a:gd name="T98" fmla="*/ 3 w 265"/>
                <a:gd name="T99" fmla="*/ 140 h 267"/>
                <a:gd name="T100" fmla="*/ 24 w 265"/>
                <a:gd name="T101" fmla="*/ 128 h 267"/>
                <a:gd name="T102" fmla="*/ 5 w 265"/>
                <a:gd name="T103" fmla="*/ 114 h 267"/>
                <a:gd name="T104" fmla="*/ 2 w 265"/>
                <a:gd name="T105" fmla="*/ 109 h 267"/>
                <a:gd name="T106" fmla="*/ 14 w 265"/>
                <a:gd name="T107" fmla="*/ 73 h 267"/>
                <a:gd name="T108" fmla="*/ 38 w 265"/>
                <a:gd name="T109" fmla="*/ 81 h 267"/>
                <a:gd name="T110" fmla="*/ 47 w 265"/>
                <a:gd name="T111" fmla="*/ 68 h 267"/>
                <a:gd name="T112" fmla="*/ 30 w 265"/>
                <a:gd name="T113" fmla="*/ 48 h 267"/>
                <a:gd name="T114" fmla="*/ 56 w 265"/>
                <a:gd name="T115" fmla="*/ 25 h 267"/>
                <a:gd name="T116" fmla="*/ 62 w 265"/>
                <a:gd name="T117" fmla="*/ 25 h 267"/>
                <a:gd name="T118" fmla="*/ 83 w 265"/>
                <a:gd name="T119" fmla="*/ 38 h 267"/>
                <a:gd name="T120" fmla="*/ 86 w 265"/>
                <a:gd name="T121" fmla="*/ 13 h 267"/>
                <a:gd name="T122" fmla="*/ 90 w 265"/>
                <a:gd name="T123" fmla="*/ 8 h 267"/>
                <a:gd name="T124" fmla="*/ 125 w 265"/>
                <a:gd name="T125" fmla="*/ 0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5" h="267">
                  <a:moveTo>
                    <a:pt x="134" y="90"/>
                  </a:moveTo>
                  <a:lnTo>
                    <a:pt x="119" y="93"/>
                  </a:lnTo>
                  <a:lnTo>
                    <a:pt x="104" y="101"/>
                  </a:lnTo>
                  <a:lnTo>
                    <a:pt x="94" y="115"/>
                  </a:lnTo>
                  <a:lnTo>
                    <a:pt x="90" y="131"/>
                  </a:lnTo>
                  <a:lnTo>
                    <a:pt x="91" y="148"/>
                  </a:lnTo>
                  <a:lnTo>
                    <a:pt x="100" y="162"/>
                  </a:lnTo>
                  <a:lnTo>
                    <a:pt x="115" y="173"/>
                  </a:lnTo>
                  <a:lnTo>
                    <a:pt x="131" y="177"/>
                  </a:lnTo>
                  <a:lnTo>
                    <a:pt x="148" y="174"/>
                  </a:lnTo>
                  <a:lnTo>
                    <a:pt x="162" y="166"/>
                  </a:lnTo>
                  <a:lnTo>
                    <a:pt x="172" y="152"/>
                  </a:lnTo>
                  <a:lnTo>
                    <a:pt x="176" y="136"/>
                  </a:lnTo>
                  <a:lnTo>
                    <a:pt x="174" y="119"/>
                  </a:lnTo>
                  <a:lnTo>
                    <a:pt x="165" y="105"/>
                  </a:lnTo>
                  <a:lnTo>
                    <a:pt x="151" y="94"/>
                  </a:lnTo>
                  <a:lnTo>
                    <a:pt x="134" y="90"/>
                  </a:lnTo>
                  <a:close/>
                  <a:moveTo>
                    <a:pt x="125" y="0"/>
                  </a:moveTo>
                  <a:lnTo>
                    <a:pt x="125" y="4"/>
                  </a:lnTo>
                  <a:lnTo>
                    <a:pt x="131" y="26"/>
                  </a:lnTo>
                  <a:lnTo>
                    <a:pt x="138" y="26"/>
                  </a:lnTo>
                  <a:lnTo>
                    <a:pt x="146" y="26"/>
                  </a:lnTo>
                  <a:lnTo>
                    <a:pt x="153" y="5"/>
                  </a:lnTo>
                  <a:lnTo>
                    <a:pt x="154" y="1"/>
                  </a:lnTo>
                  <a:lnTo>
                    <a:pt x="158" y="3"/>
                  </a:lnTo>
                  <a:lnTo>
                    <a:pt x="188" y="13"/>
                  </a:lnTo>
                  <a:lnTo>
                    <a:pt x="192" y="14"/>
                  </a:lnTo>
                  <a:lnTo>
                    <a:pt x="191" y="18"/>
                  </a:lnTo>
                  <a:lnTo>
                    <a:pt x="184" y="39"/>
                  </a:lnTo>
                  <a:lnTo>
                    <a:pt x="191" y="43"/>
                  </a:lnTo>
                  <a:lnTo>
                    <a:pt x="199" y="47"/>
                  </a:lnTo>
                  <a:lnTo>
                    <a:pt x="214" y="33"/>
                  </a:lnTo>
                  <a:lnTo>
                    <a:pt x="217" y="30"/>
                  </a:lnTo>
                  <a:lnTo>
                    <a:pt x="220" y="33"/>
                  </a:lnTo>
                  <a:lnTo>
                    <a:pt x="242" y="58"/>
                  </a:lnTo>
                  <a:lnTo>
                    <a:pt x="244" y="60"/>
                  </a:lnTo>
                  <a:lnTo>
                    <a:pt x="241" y="63"/>
                  </a:lnTo>
                  <a:lnTo>
                    <a:pt x="225" y="77"/>
                  </a:lnTo>
                  <a:lnTo>
                    <a:pt x="229" y="85"/>
                  </a:lnTo>
                  <a:lnTo>
                    <a:pt x="233" y="92"/>
                  </a:lnTo>
                  <a:lnTo>
                    <a:pt x="254" y="88"/>
                  </a:lnTo>
                  <a:lnTo>
                    <a:pt x="258" y="86"/>
                  </a:lnTo>
                  <a:lnTo>
                    <a:pt x="259" y="90"/>
                  </a:lnTo>
                  <a:lnTo>
                    <a:pt x="265" y="122"/>
                  </a:lnTo>
                  <a:lnTo>
                    <a:pt x="265" y="126"/>
                  </a:lnTo>
                  <a:lnTo>
                    <a:pt x="262" y="127"/>
                  </a:lnTo>
                  <a:lnTo>
                    <a:pt x="241" y="131"/>
                  </a:lnTo>
                  <a:lnTo>
                    <a:pt x="241" y="139"/>
                  </a:lnTo>
                  <a:lnTo>
                    <a:pt x="239" y="147"/>
                  </a:lnTo>
                  <a:lnTo>
                    <a:pt x="260" y="154"/>
                  </a:lnTo>
                  <a:lnTo>
                    <a:pt x="264" y="156"/>
                  </a:lnTo>
                  <a:lnTo>
                    <a:pt x="263" y="158"/>
                  </a:lnTo>
                  <a:lnTo>
                    <a:pt x="254" y="190"/>
                  </a:lnTo>
                  <a:lnTo>
                    <a:pt x="252" y="194"/>
                  </a:lnTo>
                  <a:lnTo>
                    <a:pt x="248" y="192"/>
                  </a:lnTo>
                  <a:lnTo>
                    <a:pt x="227" y="186"/>
                  </a:lnTo>
                  <a:lnTo>
                    <a:pt x="224" y="192"/>
                  </a:lnTo>
                  <a:lnTo>
                    <a:pt x="218" y="199"/>
                  </a:lnTo>
                  <a:lnTo>
                    <a:pt x="233" y="215"/>
                  </a:lnTo>
                  <a:lnTo>
                    <a:pt x="237" y="219"/>
                  </a:lnTo>
                  <a:lnTo>
                    <a:pt x="233" y="221"/>
                  </a:lnTo>
                  <a:lnTo>
                    <a:pt x="209" y="242"/>
                  </a:lnTo>
                  <a:lnTo>
                    <a:pt x="207" y="245"/>
                  </a:lnTo>
                  <a:lnTo>
                    <a:pt x="204" y="242"/>
                  </a:lnTo>
                  <a:lnTo>
                    <a:pt x="189" y="225"/>
                  </a:lnTo>
                  <a:lnTo>
                    <a:pt x="182" y="229"/>
                  </a:lnTo>
                  <a:lnTo>
                    <a:pt x="175" y="233"/>
                  </a:lnTo>
                  <a:lnTo>
                    <a:pt x="179" y="254"/>
                  </a:lnTo>
                  <a:lnTo>
                    <a:pt x="180" y="258"/>
                  </a:lnTo>
                  <a:lnTo>
                    <a:pt x="176" y="259"/>
                  </a:lnTo>
                  <a:lnTo>
                    <a:pt x="145" y="266"/>
                  </a:lnTo>
                  <a:lnTo>
                    <a:pt x="141" y="267"/>
                  </a:lnTo>
                  <a:lnTo>
                    <a:pt x="140" y="263"/>
                  </a:lnTo>
                  <a:lnTo>
                    <a:pt x="136" y="241"/>
                  </a:lnTo>
                  <a:lnTo>
                    <a:pt x="127" y="241"/>
                  </a:lnTo>
                  <a:lnTo>
                    <a:pt x="119" y="241"/>
                  </a:lnTo>
                  <a:lnTo>
                    <a:pt x="112" y="262"/>
                  </a:lnTo>
                  <a:lnTo>
                    <a:pt x="111" y="266"/>
                  </a:lnTo>
                  <a:lnTo>
                    <a:pt x="107" y="264"/>
                  </a:lnTo>
                  <a:lnTo>
                    <a:pt x="77" y="254"/>
                  </a:lnTo>
                  <a:lnTo>
                    <a:pt x="73" y="253"/>
                  </a:lnTo>
                  <a:lnTo>
                    <a:pt x="74" y="249"/>
                  </a:lnTo>
                  <a:lnTo>
                    <a:pt x="81" y="228"/>
                  </a:lnTo>
                  <a:lnTo>
                    <a:pt x="74" y="224"/>
                  </a:lnTo>
                  <a:lnTo>
                    <a:pt x="68" y="220"/>
                  </a:lnTo>
                  <a:lnTo>
                    <a:pt x="51" y="234"/>
                  </a:lnTo>
                  <a:lnTo>
                    <a:pt x="48" y="237"/>
                  </a:lnTo>
                  <a:lnTo>
                    <a:pt x="45" y="234"/>
                  </a:lnTo>
                  <a:lnTo>
                    <a:pt x="24" y="209"/>
                  </a:lnTo>
                  <a:lnTo>
                    <a:pt x="22" y="207"/>
                  </a:lnTo>
                  <a:lnTo>
                    <a:pt x="24" y="204"/>
                  </a:lnTo>
                  <a:lnTo>
                    <a:pt x="40" y="190"/>
                  </a:lnTo>
                  <a:lnTo>
                    <a:pt x="36" y="182"/>
                  </a:lnTo>
                  <a:lnTo>
                    <a:pt x="34" y="175"/>
                  </a:lnTo>
                  <a:lnTo>
                    <a:pt x="11" y="179"/>
                  </a:lnTo>
                  <a:lnTo>
                    <a:pt x="7" y="181"/>
                  </a:lnTo>
                  <a:lnTo>
                    <a:pt x="7" y="177"/>
                  </a:lnTo>
                  <a:lnTo>
                    <a:pt x="1" y="145"/>
                  </a:lnTo>
                  <a:lnTo>
                    <a:pt x="0" y="141"/>
                  </a:lnTo>
                  <a:lnTo>
                    <a:pt x="3" y="140"/>
                  </a:lnTo>
                  <a:lnTo>
                    <a:pt x="24" y="136"/>
                  </a:lnTo>
                  <a:lnTo>
                    <a:pt x="24" y="128"/>
                  </a:lnTo>
                  <a:lnTo>
                    <a:pt x="26" y="120"/>
                  </a:lnTo>
                  <a:lnTo>
                    <a:pt x="5" y="114"/>
                  </a:lnTo>
                  <a:lnTo>
                    <a:pt x="1" y="113"/>
                  </a:lnTo>
                  <a:lnTo>
                    <a:pt x="2" y="109"/>
                  </a:lnTo>
                  <a:lnTo>
                    <a:pt x="13" y="77"/>
                  </a:lnTo>
                  <a:lnTo>
                    <a:pt x="14" y="73"/>
                  </a:lnTo>
                  <a:lnTo>
                    <a:pt x="18" y="75"/>
                  </a:lnTo>
                  <a:lnTo>
                    <a:pt x="38" y="81"/>
                  </a:lnTo>
                  <a:lnTo>
                    <a:pt x="43" y="75"/>
                  </a:lnTo>
                  <a:lnTo>
                    <a:pt x="47" y="68"/>
                  </a:lnTo>
                  <a:lnTo>
                    <a:pt x="32" y="52"/>
                  </a:lnTo>
                  <a:lnTo>
                    <a:pt x="30" y="48"/>
                  </a:lnTo>
                  <a:lnTo>
                    <a:pt x="32" y="46"/>
                  </a:lnTo>
                  <a:lnTo>
                    <a:pt x="56" y="25"/>
                  </a:lnTo>
                  <a:lnTo>
                    <a:pt x="60" y="22"/>
                  </a:lnTo>
                  <a:lnTo>
                    <a:pt x="62" y="25"/>
                  </a:lnTo>
                  <a:lnTo>
                    <a:pt x="77" y="42"/>
                  </a:lnTo>
                  <a:lnTo>
                    <a:pt x="83" y="38"/>
                  </a:lnTo>
                  <a:lnTo>
                    <a:pt x="91" y="34"/>
                  </a:lnTo>
                  <a:lnTo>
                    <a:pt x="86" y="13"/>
                  </a:lnTo>
                  <a:lnTo>
                    <a:pt x="86" y="9"/>
                  </a:lnTo>
                  <a:lnTo>
                    <a:pt x="90" y="8"/>
                  </a:lnTo>
                  <a:lnTo>
                    <a:pt x="121" y="1"/>
                  </a:lnTo>
                  <a:lnTo>
                    <a:pt x="12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8" name="Freeform 201">
              <a:extLst>
                <a:ext uri="{FF2B5EF4-FFF2-40B4-BE49-F238E27FC236}">
                  <a16:creationId xmlns:a16="http://schemas.microsoft.com/office/drawing/2014/main" id="{D8579AC9-F07D-45D1-BB65-AC85D363964A}"/>
                </a:ext>
              </a:extLst>
            </p:cNvPr>
            <p:cNvSpPr>
              <a:spLocks noEditPoints="1"/>
            </p:cNvSpPr>
            <p:nvPr/>
          </p:nvSpPr>
          <p:spPr bwMode="auto">
            <a:xfrm>
              <a:off x="4947480" y="3267328"/>
              <a:ext cx="367928" cy="372699"/>
            </a:xfrm>
            <a:custGeom>
              <a:avLst/>
              <a:gdLst>
                <a:gd name="T0" fmla="*/ 118 w 266"/>
                <a:gd name="T1" fmla="*/ 91 h 265"/>
                <a:gd name="T2" fmla="*/ 93 w 266"/>
                <a:gd name="T3" fmla="*/ 114 h 265"/>
                <a:gd name="T4" fmla="*/ 92 w 266"/>
                <a:gd name="T5" fmla="*/ 146 h 265"/>
                <a:gd name="T6" fmla="*/ 114 w 266"/>
                <a:gd name="T7" fmla="*/ 171 h 265"/>
                <a:gd name="T8" fmla="*/ 147 w 266"/>
                <a:gd name="T9" fmla="*/ 174 h 265"/>
                <a:gd name="T10" fmla="*/ 172 w 266"/>
                <a:gd name="T11" fmla="*/ 150 h 265"/>
                <a:gd name="T12" fmla="*/ 174 w 266"/>
                <a:gd name="T13" fmla="*/ 117 h 265"/>
                <a:gd name="T14" fmla="*/ 151 w 266"/>
                <a:gd name="T15" fmla="*/ 93 h 265"/>
                <a:gd name="T16" fmla="*/ 125 w 266"/>
                <a:gd name="T17" fmla="*/ 0 h 265"/>
                <a:gd name="T18" fmla="*/ 130 w 266"/>
                <a:gd name="T19" fmla="*/ 25 h 265"/>
                <a:gd name="T20" fmla="*/ 147 w 266"/>
                <a:gd name="T21" fmla="*/ 25 h 265"/>
                <a:gd name="T22" fmla="*/ 155 w 266"/>
                <a:gd name="T23" fmla="*/ 1 h 265"/>
                <a:gd name="T24" fmla="*/ 189 w 266"/>
                <a:gd name="T25" fmla="*/ 11 h 265"/>
                <a:gd name="T26" fmla="*/ 191 w 266"/>
                <a:gd name="T27" fmla="*/ 17 h 265"/>
                <a:gd name="T28" fmla="*/ 191 w 266"/>
                <a:gd name="T29" fmla="*/ 42 h 265"/>
                <a:gd name="T30" fmla="*/ 215 w 266"/>
                <a:gd name="T31" fmla="*/ 31 h 265"/>
                <a:gd name="T32" fmla="*/ 220 w 266"/>
                <a:gd name="T33" fmla="*/ 32 h 265"/>
                <a:gd name="T34" fmla="*/ 244 w 266"/>
                <a:gd name="T35" fmla="*/ 59 h 265"/>
                <a:gd name="T36" fmla="*/ 225 w 266"/>
                <a:gd name="T37" fmla="*/ 76 h 265"/>
                <a:gd name="T38" fmla="*/ 232 w 266"/>
                <a:gd name="T39" fmla="*/ 90 h 265"/>
                <a:gd name="T40" fmla="*/ 258 w 266"/>
                <a:gd name="T41" fmla="*/ 85 h 265"/>
                <a:gd name="T42" fmla="*/ 265 w 266"/>
                <a:gd name="T43" fmla="*/ 120 h 265"/>
                <a:gd name="T44" fmla="*/ 262 w 266"/>
                <a:gd name="T45" fmla="*/ 125 h 265"/>
                <a:gd name="T46" fmla="*/ 241 w 266"/>
                <a:gd name="T47" fmla="*/ 138 h 265"/>
                <a:gd name="T48" fmla="*/ 261 w 266"/>
                <a:gd name="T49" fmla="*/ 153 h 265"/>
                <a:gd name="T50" fmla="*/ 263 w 266"/>
                <a:gd name="T51" fmla="*/ 158 h 265"/>
                <a:gd name="T52" fmla="*/ 252 w 266"/>
                <a:gd name="T53" fmla="*/ 192 h 265"/>
                <a:gd name="T54" fmla="*/ 228 w 266"/>
                <a:gd name="T55" fmla="*/ 184 h 265"/>
                <a:gd name="T56" fmla="*/ 219 w 266"/>
                <a:gd name="T57" fmla="*/ 197 h 265"/>
                <a:gd name="T58" fmla="*/ 236 w 266"/>
                <a:gd name="T59" fmla="*/ 217 h 265"/>
                <a:gd name="T60" fmla="*/ 210 w 266"/>
                <a:gd name="T61" fmla="*/ 241 h 265"/>
                <a:gd name="T62" fmla="*/ 203 w 266"/>
                <a:gd name="T63" fmla="*/ 241 h 265"/>
                <a:gd name="T64" fmla="*/ 182 w 266"/>
                <a:gd name="T65" fmla="*/ 229 h 265"/>
                <a:gd name="T66" fmla="*/ 180 w 266"/>
                <a:gd name="T67" fmla="*/ 254 h 265"/>
                <a:gd name="T68" fmla="*/ 176 w 266"/>
                <a:gd name="T69" fmla="*/ 258 h 265"/>
                <a:gd name="T70" fmla="*/ 140 w 266"/>
                <a:gd name="T71" fmla="*/ 265 h 265"/>
                <a:gd name="T72" fmla="*/ 135 w 266"/>
                <a:gd name="T73" fmla="*/ 241 h 265"/>
                <a:gd name="T74" fmla="*/ 119 w 266"/>
                <a:gd name="T75" fmla="*/ 239 h 265"/>
                <a:gd name="T76" fmla="*/ 111 w 266"/>
                <a:gd name="T77" fmla="*/ 264 h 265"/>
                <a:gd name="T78" fmla="*/ 77 w 266"/>
                <a:gd name="T79" fmla="*/ 252 h 265"/>
                <a:gd name="T80" fmla="*/ 75 w 266"/>
                <a:gd name="T81" fmla="*/ 247 h 265"/>
                <a:gd name="T82" fmla="*/ 75 w 266"/>
                <a:gd name="T83" fmla="*/ 222 h 265"/>
                <a:gd name="T84" fmla="*/ 51 w 266"/>
                <a:gd name="T85" fmla="*/ 233 h 265"/>
                <a:gd name="T86" fmla="*/ 46 w 266"/>
                <a:gd name="T87" fmla="*/ 233 h 265"/>
                <a:gd name="T88" fmla="*/ 21 w 266"/>
                <a:gd name="T89" fmla="*/ 205 h 265"/>
                <a:gd name="T90" fmla="*/ 41 w 266"/>
                <a:gd name="T91" fmla="*/ 188 h 265"/>
                <a:gd name="T92" fmla="*/ 33 w 266"/>
                <a:gd name="T93" fmla="*/ 174 h 265"/>
                <a:gd name="T94" fmla="*/ 8 w 266"/>
                <a:gd name="T95" fmla="*/ 179 h 265"/>
                <a:gd name="T96" fmla="*/ 0 w 266"/>
                <a:gd name="T97" fmla="*/ 144 h 265"/>
                <a:gd name="T98" fmla="*/ 4 w 266"/>
                <a:gd name="T99" fmla="*/ 140 h 265"/>
                <a:gd name="T100" fmla="*/ 25 w 266"/>
                <a:gd name="T101" fmla="*/ 127 h 265"/>
                <a:gd name="T102" fmla="*/ 5 w 266"/>
                <a:gd name="T103" fmla="*/ 112 h 265"/>
                <a:gd name="T104" fmla="*/ 3 w 266"/>
                <a:gd name="T105" fmla="*/ 107 h 265"/>
                <a:gd name="T106" fmla="*/ 13 w 266"/>
                <a:gd name="T107" fmla="*/ 73 h 265"/>
                <a:gd name="T108" fmla="*/ 38 w 266"/>
                <a:gd name="T109" fmla="*/ 81 h 265"/>
                <a:gd name="T110" fmla="*/ 47 w 266"/>
                <a:gd name="T111" fmla="*/ 66 h 265"/>
                <a:gd name="T112" fmla="*/ 29 w 266"/>
                <a:gd name="T113" fmla="*/ 48 h 265"/>
                <a:gd name="T114" fmla="*/ 56 w 266"/>
                <a:gd name="T115" fmla="*/ 23 h 265"/>
                <a:gd name="T116" fmla="*/ 62 w 266"/>
                <a:gd name="T117" fmla="*/ 23 h 265"/>
                <a:gd name="T118" fmla="*/ 84 w 266"/>
                <a:gd name="T119" fmla="*/ 36 h 265"/>
                <a:gd name="T120" fmla="*/ 87 w 266"/>
                <a:gd name="T121" fmla="*/ 11 h 265"/>
                <a:gd name="T122" fmla="*/ 89 w 266"/>
                <a:gd name="T123" fmla="*/ 6 h 265"/>
                <a:gd name="T124" fmla="*/ 125 w 266"/>
                <a:gd name="T125" fmla="*/ 0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6" h="265">
                  <a:moveTo>
                    <a:pt x="135" y="89"/>
                  </a:moveTo>
                  <a:lnTo>
                    <a:pt x="118" y="91"/>
                  </a:lnTo>
                  <a:lnTo>
                    <a:pt x="104" y="100"/>
                  </a:lnTo>
                  <a:lnTo>
                    <a:pt x="93" y="114"/>
                  </a:lnTo>
                  <a:lnTo>
                    <a:pt x="89" y="131"/>
                  </a:lnTo>
                  <a:lnTo>
                    <a:pt x="92" y="146"/>
                  </a:lnTo>
                  <a:lnTo>
                    <a:pt x="101" y="161"/>
                  </a:lnTo>
                  <a:lnTo>
                    <a:pt x="114" y="171"/>
                  </a:lnTo>
                  <a:lnTo>
                    <a:pt x="131" y="175"/>
                  </a:lnTo>
                  <a:lnTo>
                    <a:pt x="147" y="174"/>
                  </a:lnTo>
                  <a:lnTo>
                    <a:pt x="162" y="165"/>
                  </a:lnTo>
                  <a:lnTo>
                    <a:pt x="172" y="150"/>
                  </a:lnTo>
                  <a:lnTo>
                    <a:pt x="176" y="135"/>
                  </a:lnTo>
                  <a:lnTo>
                    <a:pt x="174" y="117"/>
                  </a:lnTo>
                  <a:lnTo>
                    <a:pt x="165" y="103"/>
                  </a:lnTo>
                  <a:lnTo>
                    <a:pt x="151" y="93"/>
                  </a:lnTo>
                  <a:lnTo>
                    <a:pt x="135" y="89"/>
                  </a:lnTo>
                  <a:close/>
                  <a:moveTo>
                    <a:pt x="125" y="0"/>
                  </a:moveTo>
                  <a:lnTo>
                    <a:pt x="126" y="4"/>
                  </a:lnTo>
                  <a:lnTo>
                    <a:pt x="130" y="25"/>
                  </a:lnTo>
                  <a:lnTo>
                    <a:pt x="139" y="25"/>
                  </a:lnTo>
                  <a:lnTo>
                    <a:pt x="147" y="25"/>
                  </a:lnTo>
                  <a:lnTo>
                    <a:pt x="153" y="5"/>
                  </a:lnTo>
                  <a:lnTo>
                    <a:pt x="155" y="1"/>
                  </a:lnTo>
                  <a:lnTo>
                    <a:pt x="159" y="2"/>
                  </a:lnTo>
                  <a:lnTo>
                    <a:pt x="189" y="11"/>
                  </a:lnTo>
                  <a:lnTo>
                    <a:pt x="193" y="13"/>
                  </a:lnTo>
                  <a:lnTo>
                    <a:pt x="191" y="17"/>
                  </a:lnTo>
                  <a:lnTo>
                    <a:pt x="185" y="38"/>
                  </a:lnTo>
                  <a:lnTo>
                    <a:pt x="191" y="42"/>
                  </a:lnTo>
                  <a:lnTo>
                    <a:pt x="198" y="47"/>
                  </a:lnTo>
                  <a:lnTo>
                    <a:pt x="215" y="31"/>
                  </a:lnTo>
                  <a:lnTo>
                    <a:pt x="218" y="28"/>
                  </a:lnTo>
                  <a:lnTo>
                    <a:pt x="220" y="32"/>
                  </a:lnTo>
                  <a:lnTo>
                    <a:pt x="241" y="56"/>
                  </a:lnTo>
                  <a:lnTo>
                    <a:pt x="244" y="59"/>
                  </a:lnTo>
                  <a:lnTo>
                    <a:pt x="241" y="61"/>
                  </a:lnTo>
                  <a:lnTo>
                    <a:pt x="225" y="76"/>
                  </a:lnTo>
                  <a:lnTo>
                    <a:pt x="229" y="83"/>
                  </a:lnTo>
                  <a:lnTo>
                    <a:pt x="232" y="90"/>
                  </a:lnTo>
                  <a:lnTo>
                    <a:pt x="254" y="86"/>
                  </a:lnTo>
                  <a:lnTo>
                    <a:pt x="258" y="85"/>
                  </a:lnTo>
                  <a:lnTo>
                    <a:pt x="258" y="89"/>
                  </a:lnTo>
                  <a:lnTo>
                    <a:pt x="265" y="120"/>
                  </a:lnTo>
                  <a:lnTo>
                    <a:pt x="266" y="124"/>
                  </a:lnTo>
                  <a:lnTo>
                    <a:pt x="262" y="125"/>
                  </a:lnTo>
                  <a:lnTo>
                    <a:pt x="241" y="129"/>
                  </a:lnTo>
                  <a:lnTo>
                    <a:pt x="241" y="138"/>
                  </a:lnTo>
                  <a:lnTo>
                    <a:pt x="240" y="146"/>
                  </a:lnTo>
                  <a:lnTo>
                    <a:pt x="261" y="153"/>
                  </a:lnTo>
                  <a:lnTo>
                    <a:pt x="265" y="154"/>
                  </a:lnTo>
                  <a:lnTo>
                    <a:pt x="263" y="158"/>
                  </a:lnTo>
                  <a:lnTo>
                    <a:pt x="253" y="188"/>
                  </a:lnTo>
                  <a:lnTo>
                    <a:pt x="252" y="192"/>
                  </a:lnTo>
                  <a:lnTo>
                    <a:pt x="248" y="191"/>
                  </a:lnTo>
                  <a:lnTo>
                    <a:pt x="228" y="184"/>
                  </a:lnTo>
                  <a:lnTo>
                    <a:pt x="223" y="191"/>
                  </a:lnTo>
                  <a:lnTo>
                    <a:pt x="219" y="197"/>
                  </a:lnTo>
                  <a:lnTo>
                    <a:pt x="233" y="214"/>
                  </a:lnTo>
                  <a:lnTo>
                    <a:pt x="236" y="217"/>
                  </a:lnTo>
                  <a:lnTo>
                    <a:pt x="233" y="220"/>
                  </a:lnTo>
                  <a:lnTo>
                    <a:pt x="210" y="241"/>
                  </a:lnTo>
                  <a:lnTo>
                    <a:pt x="206" y="243"/>
                  </a:lnTo>
                  <a:lnTo>
                    <a:pt x="203" y="241"/>
                  </a:lnTo>
                  <a:lnTo>
                    <a:pt x="189" y="225"/>
                  </a:lnTo>
                  <a:lnTo>
                    <a:pt x="182" y="229"/>
                  </a:lnTo>
                  <a:lnTo>
                    <a:pt x="174" y="231"/>
                  </a:lnTo>
                  <a:lnTo>
                    <a:pt x="180" y="254"/>
                  </a:lnTo>
                  <a:lnTo>
                    <a:pt x="180" y="258"/>
                  </a:lnTo>
                  <a:lnTo>
                    <a:pt x="176" y="258"/>
                  </a:lnTo>
                  <a:lnTo>
                    <a:pt x="144" y="264"/>
                  </a:lnTo>
                  <a:lnTo>
                    <a:pt x="140" y="265"/>
                  </a:lnTo>
                  <a:lnTo>
                    <a:pt x="140" y="262"/>
                  </a:lnTo>
                  <a:lnTo>
                    <a:pt x="135" y="241"/>
                  </a:lnTo>
                  <a:lnTo>
                    <a:pt x="127" y="241"/>
                  </a:lnTo>
                  <a:lnTo>
                    <a:pt x="119" y="239"/>
                  </a:lnTo>
                  <a:lnTo>
                    <a:pt x="113" y="260"/>
                  </a:lnTo>
                  <a:lnTo>
                    <a:pt x="111" y="264"/>
                  </a:lnTo>
                  <a:lnTo>
                    <a:pt x="107" y="263"/>
                  </a:lnTo>
                  <a:lnTo>
                    <a:pt x="77" y="252"/>
                  </a:lnTo>
                  <a:lnTo>
                    <a:pt x="73" y="251"/>
                  </a:lnTo>
                  <a:lnTo>
                    <a:pt x="75" y="247"/>
                  </a:lnTo>
                  <a:lnTo>
                    <a:pt x="81" y="227"/>
                  </a:lnTo>
                  <a:lnTo>
                    <a:pt x="75" y="222"/>
                  </a:lnTo>
                  <a:lnTo>
                    <a:pt x="67" y="218"/>
                  </a:lnTo>
                  <a:lnTo>
                    <a:pt x="51" y="233"/>
                  </a:lnTo>
                  <a:lnTo>
                    <a:pt x="49" y="235"/>
                  </a:lnTo>
                  <a:lnTo>
                    <a:pt x="46" y="233"/>
                  </a:lnTo>
                  <a:lnTo>
                    <a:pt x="24" y="209"/>
                  </a:lnTo>
                  <a:lnTo>
                    <a:pt x="21" y="205"/>
                  </a:lnTo>
                  <a:lnTo>
                    <a:pt x="25" y="203"/>
                  </a:lnTo>
                  <a:lnTo>
                    <a:pt x="41" y="188"/>
                  </a:lnTo>
                  <a:lnTo>
                    <a:pt x="37" y="182"/>
                  </a:lnTo>
                  <a:lnTo>
                    <a:pt x="33" y="174"/>
                  </a:lnTo>
                  <a:lnTo>
                    <a:pt x="12" y="179"/>
                  </a:lnTo>
                  <a:lnTo>
                    <a:pt x="8" y="179"/>
                  </a:lnTo>
                  <a:lnTo>
                    <a:pt x="7" y="175"/>
                  </a:lnTo>
                  <a:lnTo>
                    <a:pt x="0" y="144"/>
                  </a:lnTo>
                  <a:lnTo>
                    <a:pt x="0" y="140"/>
                  </a:lnTo>
                  <a:lnTo>
                    <a:pt x="4" y="140"/>
                  </a:lnTo>
                  <a:lnTo>
                    <a:pt x="25" y="135"/>
                  </a:lnTo>
                  <a:lnTo>
                    <a:pt x="25" y="127"/>
                  </a:lnTo>
                  <a:lnTo>
                    <a:pt x="26" y="119"/>
                  </a:lnTo>
                  <a:lnTo>
                    <a:pt x="5" y="112"/>
                  </a:lnTo>
                  <a:lnTo>
                    <a:pt x="1" y="111"/>
                  </a:lnTo>
                  <a:lnTo>
                    <a:pt x="3" y="107"/>
                  </a:lnTo>
                  <a:lnTo>
                    <a:pt x="12" y="77"/>
                  </a:lnTo>
                  <a:lnTo>
                    <a:pt x="13" y="73"/>
                  </a:lnTo>
                  <a:lnTo>
                    <a:pt x="17" y="74"/>
                  </a:lnTo>
                  <a:lnTo>
                    <a:pt x="38" y="81"/>
                  </a:lnTo>
                  <a:lnTo>
                    <a:pt x="42" y="73"/>
                  </a:lnTo>
                  <a:lnTo>
                    <a:pt x="47" y="66"/>
                  </a:lnTo>
                  <a:lnTo>
                    <a:pt x="33" y="51"/>
                  </a:lnTo>
                  <a:lnTo>
                    <a:pt x="29" y="48"/>
                  </a:lnTo>
                  <a:lnTo>
                    <a:pt x="33" y="45"/>
                  </a:lnTo>
                  <a:lnTo>
                    <a:pt x="56" y="23"/>
                  </a:lnTo>
                  <a:lnTo>
                    <a:pt x="59" y="21"/>
                  </a:lnTo>
                  <a:lnTo>
                    <a:pt x="62" y="23"/>
                  </a:lnTo>
                  <a:lnTo>
                    <a:pt x="77" y="40"/>
                  </a:lnTo>
                  <a:lnTo>
                    <a:pt x="84" y="36"/>
                  </a:lnTo>
                  <a:lnTo>
                    <a:pt x="90" y="32"/>
                  </a:lnTo>
                  <a:lnTo>
                    <a:pt x="87" y="11"/>
                  </a:lnTo>
                  <a:lnTo>
                    <a:pt x="85" y="8"/>
                  </a:lnTo>
                  <a:lnTo>
                    <a:pt x="89" y="6"/>
                  </a:lnTo>
                  <a:lnTo>
                    <a:pt x="121" y="0"/>
                  </a:lnTo>
                  <a:lnTo>
                    <a:pt x="12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29" name="Freeform 202">
              <a:extLst>
                <a:ext uri="{FF2B5EF4-FFF2-40B4-BE49-F238E27FC236}">
                  <a16:creationId xmlns:a16="http://schemas.microsoft.com/office/drawing/2014/main" id="{DD87BB3C-375A-4BB1-8201-4A28863B8222}"/>
                </a:ext>
              </a:extLst>
            </p:cNvPr>
            <p:cNvSpPr>
              <a:spLocks noEditPoints="1"/>
            </p:cNvSpPr>
            <p:nvPr/>
          </p:nvSpPr>
          <p:spPr bwMode="auto">
            <a:xfrm>
              <a:off x="6157546" y="3145985"/>
              <a:ext cx="237110" cy="242686"/>
            </a:xfrm>
            <a:custGeom>
              <a:avLst/>
              <a:gdLst>
                <a:gd name="T0" fmla="*/ 76 w 171"/>
                <a:gd name="T1" fmla="*/ 59 h 172"/>
                <a:gd name="T2" fmla="*/ 61 w 171"/>
                <a:gd name="T3" fmla="*/ 75 h 172"/>
                <a:gd name="T4" fmla="*/ 59 w 171"/>
                <a:gd name="T5" fmla="*/ 95 h 172"/>
                <a:gd name="T6" fmla="*/ 74 w 171"/>
                <a:gd name="T7" fmla="*/ 112 h 172"/>
                <a:gd name="T8" fmla="*/ 95 w 171"/>
                <a:gd name="T9" fmla="*/ 113 h 172"/>
                <a:gd name="T10" fmla="*/ 110 w 171"/>
                <a:gd name="T11" fmla="*/ 97 h 172"/>
                <a:gd name="T12" fmla="*/ 112 w 171"/>
                <a:gd name="T13" fmla="*/ 77 h 172"/>
                <a:gd name="T14" fmla="*/ 97 w 171"/>
                <a:gd name="T15" fmla="*/ 60 h 172"/>
                <a:gd name="T16" fmla="*/ 80 w 171"/>
                <a:gd name="T17" fmla="*/ 0 h 172"/>
                <a:gd name="T18" fmla="*/ 84 w 171"/>
                <a:gd name="T19" fmla="*/ 17 h 172"/>
                <a:gd name="T20" fmla="*/ 99 w 171"/>
                <a:gd name="T21" fmla="*/ 4 h 172"/>
                <a:gd name="T22" fmla="*/ 101 w 171"/>
                <a:gd name="T23" fmla="*/ 3 h 172"/>
                <a:gd name="T24" fmla="*/ 124 w 171"/>
                <a:gd name="T25" fmla="*/ 9 h 172"/>
                <a:gd name="T26" fmla="*/ 118 w 171"/>
                <a:gd name="T27" fmla="*/ 25 h 172"/>
                <a:gd name="T28" fmla="*/ 138 w 171"/>
                <a:gd name="T29" fmla="*/ 21 h 172"/>
                <a:gd name="T30" fmla="*/ 142 w 171"/>
                <a:gd name="T31" fmla="*/ 22 h 172"/>
                <a:gd name="T32" fmla="*/ 156 w 171"/>
                <a:gd name="T33" fmla="*/ 40 h 172"/>
                <a:gd name="T34" fmla="*/ 145 w 171"/>
                <a:gd name="T35" fmla="*/ 50 h 172"/>
                <a:gd name="T36" fmla="*/ 163 w 171"/>
                <a:gd name="T37" fmla="*/ 57 h 172"/>
                <a:gd name="T38" fmla="*/ 165 w 171"/>
                <a:gd name="T39" fmla="*/ 58 h 172"/>
                <a:gd name="T40" fmla="*/ 171 w 171"/>
                <a:gd name="T41" fmla="*/ 81 h 172"/>
                <a:gd name="T42" fmla="*/ 155 w 171"/>
                <a:gd name="T43" fmla="*/ 84 h 172"/>
                <a:gd name="T44" fmla="*/ 167 w 171"/>
                <a:gd name="T45" fmla="*/ 98 h 172"/>
                <a:gd name="T46" fmla="*/ 169 w 171"/>
                <a:gd name="T47" fmla="*/ 102 h 172"/>
                <a:gd name="T48" fmla="*/ 162 w 171"/>
                <a:gd name="T49" fmla="*/ 125 h 172"/>
                <a:gd name="T50" fmla="*/ 146 w 171"/>
                <a:gd name="T51" fmla="*/ 119 h 172"/>
                <a:gd name="T52" fmla="*/ 150 w 171"/>
                <a:gd name="T53" fmla="*/ 138 h 172"/>
                <a:gd name="T54" fmla="*/ 150 w 171"/>
                <a:gd name="T55" fmla="*/ 142 h 172"/>
                <a:gd name="T56" fmla="*/ 133 w 171"/>
                <a:gd name="T57" fmla="*/ 157 h 172"/>
                <a:gd name="T58" fmla="*/ 121 w 171"/>
                <a:gd name="T59" fmla="*/ 144 h 172"/>
                <a:gd name="T60" fmla="*/ 116 w 171"/>
                <a:gd name="T61" fmla="*/ 164 h 172"/>
                <a:gd name="T62" fmla="*/ 113 w 171"/>
                <a:gd name="T63" fmla="*/ 167 h 172"/>
                <a:gd name="T64" fmla="*/ 91 w 171"/>
                <a:gd name="T65" fmla="*/ 172 h 172"/>
                <a:gd name="T66" fmla="*/ 87 w 171"/>
                <a:gd name="T67" fmla="*/ 155 h 172"/>
                <a:gd name="T68" fmla="*/ 72 w 171"/>
                <a:gd name="T69" fmla="*/ 168 h 172"/>
                <a:gd name="T70" fmla="*/ 70 w 171"/>
                <a:gd name="T71" fmla="*/ 169 h 172"/>
                <a:gd name="T72" fmla="*/ 48 w 171"/>
                <a:gd name="T73" fmla="*/ 163 h 172"/>
                <a:gd name="T74" fmla="*/ 53 w 171"/>
                <a:gd name="T75" fmla="*/ 147 h 172"/>
                <a:gd name="T76" fmla="*/ 33 w 171"/>
                <a:gd name="T77" fmla="*/ 151 h 172"/>
                <a:gd name="T78" fmla="*/ 29 w 171"/>
                <a:gd name="T79" fmla="*/ 150 h 172"/>
                <a:gd name="T80" fmla="*/ 15 w 171"/>
                <a:gd name="T81" fmla="*/ 132 h 172"/>
                <a:gd name="T82" fmla="*/ 27 w 171"/>
                <a:gd name="T83" fmla="*/ 122 h 172"/>
                <a:gd name="T84" fmla="*/ 8 w 171"/>
                <a:gd name="T85" fmla="*/ 115 h 172"/>
                <a:gd name="T86" fmla="*/ 6 w 171"/>
                <a:gd name="T87" fmla="*/ 114 h 172"/>
                <a:gd name="T88" fmla="*/ 0 w 171"/>
                <a:gd name="T89" fmla="*/ 91 h 172"/>
                <a:gd name="T90" fmla="*/ 16 w 171"/>
                <a:gd name="T91" fmla="*/ 88 h 172"/>
                <a:gd name="T92" fmla="*/ 4 w 171"/>
                <a:gd name="T93" fmla="*/ 74 h 172"/>
                <a:gd name="T94" fmla="*/ 2 w 171"/>
                <a:gd name="T95" fmla="*/ 70 h 172"/>
                <a:gd name="T96" fmla="*/ 10 w 171"/>
                <a:gd name="T97" fmla="*/ 47 h 172"/>
                <a:gd name="T98" fmla="*/ 25 w 171"/>
                <a:gd name="T99" fmla="*/ 53 h 172"/>
                <a:gd name="T100" fmla="*/ 21 w 171"/>
                <a:gd name="T101" fmla="*/ 34 h 172"/>
                <a:gd name="T102" fmla="*/ 21 w 171"/>
                <a:gd name="T103" fmla="*/ 30 h 172"/>
                <a:gd name="T104" fmla="*/ 38 w 171"/>
                <a:gd name="T105" fmla="*/ 15 h 172"/>
                <a:gd name="T106" fmla="*/ 50 w 171"/>
                <a:gd name="T107" fmla="*/ 28 h 172"/>
                <a:gd name="T108" fmla="*/ 55 w 171"/>
                <a:gd name="T109" fmla="*/ 9 h 172"/>
                <a:gd name="T110" fmla="*/ 58 w 171"/>
                <a:gd name="T111" fmla="*/ 5 h 172"/>
                <a:gd name="T112" fmla="*/ 80 w 171"/>
                <a:gd name="T11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1" h="172">
                  <a:moveTo>
                    <a:pt x="87" y="58"/>
                  </a:moveTo>
                  <a:lnTo>
                    <a:pt x="76" y="59"/>
                  </a:lnTo>
                  <a:lnTo>
                    <a:pt x="67" y="66"/>
                  </a:lnTo>
                  <a:lnTo>
                    <a:pt x="61" y="75"/>
                  </a:lnTo>
                  <a:lnTo>
                    <a:pt x="58" y="84"/>
                  </a:lnTo>
                  <a:lnTo>
                    <a:pt x="59" y="95"/>
                  </a:lnTo>
                  <a:lnTo>
                    <a:pt x="65" y="105"/>
                  </a:lnTo>
                  <a:lnTo>
                    <a:pt x="74" y="112"/>
                  </a:lnTo>
                  <a:lnTo>
                    <a:pt x="84" y="114"/>
                  </a:lnTo>
                  <a:lnTo>
                    <a:pt x="95" y="113"/>
                  </a:lnTo>
                  <a:lnTo>
                    <a:pt x="104" y="106"/>
                  </a:lnTo>
                  <a:lnTo>
                    <a:pt x="110" y="97"/>
                  </a:lnTo>
                  <a:lnTo>
                    <a:pt x="113" y="88"/>
                  </a:lnTo>
                  <a:lnTo>
                    <a:pt x="112" y="77"/>
                  </a:lnTo>
                  <a:lnTo>
                    <a:pt x="107" y="67"/>
                  </a:lnTo>
                  <a:lnTo>
                    <a:pt x="97" y="60"/>
                  </a:lnTo>
                  <a:lnTo>
                    <a:pt x="87" y="58"/>
                  </a:lnTo>
                  <a:close/>
                  <a:moveTo>
                    <a:pt x="80" y="0"/>
                  </a:moveTo>
                  <a:lnTo>
                    <a:pt x="82" y="3"/>
                  </a:lnTo>
                  <a:lnTo>
                    <a:pt x="84" y="17"/>
                  </a:lnTo>
                  <a:lnTo>
                    <a:pt x="95" y="17"/>
                  </a:lnTo>
                  <a:lnTo>
                    <a:pt x="99" y="4"/>
                  </a:lnTo>
                  <a:lnTo>
                    <a:pt x="100" y="2"/>
                  </a:lnTo>
                  <a:lnTo>
                    <a:pt x="101" y="3"/>
                  </a:lnTo>
                  <a:lnTo>
                    <a:pt x="121" y="9"/>
                  </a:lnTo>
                  <a:lnTo>
                    <a:pt x="124" y="9"/>
                  </a:lnTo>
                  <a:lnTo>
                    <a:pt x="124" y="12"/>
                  </a:lnTo>
                  <a:lnTo>
                    <a:pt x="118" y="25"/>
                  </a:lnTo>
                  <a:lnTo>
                    <a:pt x="128" y="32"/>
                  </a:lnTo>
                  <a:lnTo>
                    <a:pt x="138" y="21"/>
                  </a:lnTo>
                  <a:lnTo>
                    <a:pt x="139" y="20"/>
                  </a:lnTo>
                  <a:lnTo>
                    <a:pt x="142" y="22"/>
                  </a:lnTo>
                  <a:lnTo>
                    <a:pt x="155" y="37"/>
                  </a:lnTo>
                  <a:lnTo>
                    <a:pt x="156" y="40"/>
                  </a:lnTo>
                  <a:lnTo>
                    <a:pt x="155" y="41"/>
                  </a:lnTo>
                  <a:lnTo>
                    <a:pt x="145" y="50"/>
                  </a:lnTo>
                  <a:lnTo>
                    <a:pt x="150" y="59"/>
                  </a:lnTo>
                  <a:lnTo>
                    <a:pt x="163" y="57"/>
                  </a:lnTo>
                  <a:lnTo>
                    <a:pt x="165" y="55"/>
                  </a:lnTo>
                  <a:lnTo>
                    <a:pt x="165" y="58"/>
                  </a:lnTo>
                  <a:lnTo>
                    <a:pt x="171" y="79"/>
                  </a:lnTo>
                  <a:lnTo>
                    <a:pt x="171" y="81"/>
                  </a:lnTo>
                  <a:lnTo>
                    <a:pt x="168" y="81"/>
                  </a:lnTo>
                  <a:lnTo>
                    <a:pt x="155" y="84"/>
                  </a:lnTo>
                  <a:lnTo>
                    <a:pt x="154" y="95"/>
                  </a:lnTo>
                  <a:lnTo>
                    <a:pt x="167" y="98"/>
                  </a:lnTo>
                  <a:lnTo>
                    <a:pt x="169" y="100"/>
                  </a:lnTo>
                  <a:lnTo>
                    <a:pt x="169" y="102"/>
                  </a:lnTo>
                  <a:lnTo>
                    <a:pt x="163" y="122"/>
                  </a:lnTo>
                  <a:lnTo>
                    <a:pt x="162" y="125"/>
                  </a:lnTo>
                  <a:lnTo>
                    <a:pt x="159" y="123"/>
                  </a:lnTo>
                  <a:lnTo>
                    <a:pt x="146" y="119"/>
                  </a:lnTo>
                  <a:lnTo>
                    <a:pt x="141" y="127"/>
                  </a:lnTo>
                  <a:lnTo>
                    <a:pt x="150" y="138"/>
                  </a:lnTo>
                  <a:lnTo>
                    <a:pt x="151" y="140"/>
                  </a:lnTo>
                  <a:lnTo>
                    <a:pt x="150" y="142"/>
                  </a:lnTo>
                  <a:lnTo>
                    <a:pt x="134" y="156"/>
                  </a:lnTo>
                  <a:lnTo>
                    <a:pt x="133" y="157"/>
                  </a:lnTo>
                  <a:lnTo>
                    <a:pt x="131" y="155"/>
                  </a:lnTo>
                  <a:lnTo>
                    <a:pt x="121" y="144"/>
                  </a:lnTo>
                  <a:lnTo>
                    <a:pt x="112" y="150"/>
                  </a:lnTo>
                  <a:lnTo>
                    <a:pt x="116" y="164"/>
                  </a:lnTo>
                  <a:lnTo>
                    <a:pt x="116" y="165"/>
                  </a:lnTo>
                  <a:lnTo>
                    <a:pt x="113" y="167"/>
                  </a:lnTo>
                  <a:lnTo>
                    <a:pt x="93" y="170"/>
                  </a:lnTo>
                  <a:lnTo>
                    <a:pt x="91" y="172"/>
                  </a:lnTo>
                  <a:lnTo>
                    <a:pt x="90" y="169"/>
                  </a:lnTo>
                  <a:lnTo>
                    <a:pt x="87" y="155"/>
                  </a:lnTo>
                  <a:lnTo>
                    <a:pt x="76" y="155"/>
                  </a:lnTo>
                  <a:lnTo>
                    <a:pt x="72" y="168"/>
                  </a:lnTo>
                  <a:lnTo>
                    <a:pt x="71" y="170"/>
                  </a:lnTo>
                  <a:lnTo>
                    <a:pt x="70" y="169"/>
                  </a:lnTo>
                  <a:lnTo>
                    <a:pt x="50" y="163"/>
                  </a:lnTo>
                  <a:lnTo>
                    <a:pt x="48" y="163"/>
                  </a:lnTo>
                  <a:lnTo>
                    <a:pt x="48" y="160"/>
                  </a:lnTo>
                  <a:lnTo>
                    <a:pt x="53" y="147"/>
                  </a:lnTo>
                  <a:lnTo>
                    <a:pt x="44" y="140"/>
                  </a:lnTo>
                  <a:lnTo>
                    <a:pt x="33" y="151"/>
                  </a:lnTo>
                  <a:lnTo>
                    <a:pt x="32" y="152"/>
                  </a:lnTo>
                  <a:lnTo>
                    <a:pt x="29" y="150"/>
                  </a:lnTo>
                  <a:lnTo>
                    <a:pt x="16" y="135"/>
                  </a:lnTo>
                  <a:lnTo>
                    <a:pt x="15" y="132"/>
                  </a:lnTo>
                  <a:lnTo>
                    <a:pt x="16" y="131"/>
                  </a:lnTo>
                  <a:lnTo>
                    <a:pt x="27" y="122"/>
                  </a:lnTo>
                  <a:lnTo>
                    <a:pt x="21" y="113"/>
                  </a:lnTo>
                  <a:lnTo>
                    <a:pt x="8" y="115"/>
                  </a:lnTo>
                  <a:lnTo>
                    <a:pt x="6" y="117"/>
                  </a:lnTo>
                  <a:lnTo>
                    <a:pt x="6" y="114"/>
                  </a:lnTo>
                  <a:lnTo>
                    <a:pt x="0" y="93"/>
                  </a:lnTo>
                  <a:lnTo>
                    <a:pt x="0" y="91"/>
                  </a:lnTo>
                  <a:lnTo>
                    <a:pt x="3" y="91"/>
                  </a:lnTo>
                  <a:lnTo>
                    <a:pt x="16" y="88"/>
                  </a:lnTo>
                  <a:lnTo>
                    <a:pt x="17" y="77"/>
                  </a:lnTo>
                  <a:lnTo>
                    <a:pt x="4" y="74"/>
                  </a:lnTo>
                  <a:lnTo>
                    <a:pt x="2" y="72"/>
                  </a:lnTo>
                  <a:lnTo>
                    <a:pt x="2" y="70"/>
                  </a:lnTo>
                  <a:lnTo>
                    <a:pt x="8" y="50"/>
                  </a:lnTo>
                  <a:lnTo>
                    <a:pt x="10" y="47"/>
                  </a:lnTo>
                  <a:lnTo>
                    <a:pt x="12" y="49"/>
                  </a:lnTo>
                  <a:lnTo>
                    <a:pt x="25" y="53"/>
                  </a:lnTo>
                  <a:lnTo>
                    <a:pt x="31" y="45"/>
                  </a:lnTo>
                  <a:lnTo>
                    <a:pt x="21" y="34"/>
                  </a:lnTo>
                  <a:lnTo>
                    <a:pt x="20" y="32"/>
                  </a:lnTo>
                  <a:lnTo>
                    <a:pt x="21" y="30"/>
                  </a:lnTo>
                  <a:lnTo>
                    <a:pt x="37" y="16"/>
                  </a:lnTo>
                  <a:lnTo>
                    <a:pt x="38" y="15"/>
                  </a:lnTo>
                  <a:lnTo>
                    <a:pt x="40" y="17"/>
                  </a:lnTo>
                  <a:lnTo>
                    <a:pt x="50" y="28"/>
                  </a:lnTo>
                  <a:lnTo>
                    <a:pt x="59" y="22"/>
                  </a:lnTo>
                  <a:lnTo>
                    <a:pt x="55" y="9"/>
                  </a:lnTo>
                  <a:lnTo>
                    <a:pt x="55" y="7"/>
                  </a:lnTo>
                  <a:lnTo>
                    <a:pt x="58" y="5"/>
                  </a:lnTo>
                  <a:lnTo>
                    <a:pt x="78" y="2"/>
                  </a:lnTo>
                  <a:lnTo>
                    <a:pt x="80"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0" name="Freeform 203">
              <a:extLst>
                <a:ext uri="{FF2B5EF4-FFF2-40B4-BE49-F238E27FC236}">
                  <a16:creationId xmlns:a16="http://schemas.microsoft.com/office/drawing/2014/main" id="{2660C554-DE8B-4429-AECA-FF1748DA1040}"/>
                </a:ext>
              </a:extLst>
            </p:cNvPr>
            <p:cNvSpPr>
              <a:spLocks noEditPoints="1"/>
            </p:cNvSpPr>
            <p:nvPr/>
          </p:nvSpPr>
          <p:spPr bwMode="auto">
            <a:xfrm>
              <a:off x="5258173" y="2790627"/>
              <a:ext cx="858496" cy="849400"/>
            </a:xfrm>
            <a:custGeom>
              <a:avLst/>
              <a:gdLst>
                <a:gd name="T0" fmla="*/ 276 w 613"/>
                <a:gd name="T1" fmla="*/ 180 h 613"/>
                <a:gd name="T2" fmla="*/ 224 w 613"/>
                <a:gd name="T3" fmla="*/ 205 h 613"/>
                <a:gd name="T4" fmla="*/ 189 w 613"/>
                <a:gd name="T5" fmla="*/ 249 h 613"/>
                <a:gd name="T6" fmla="*/ 174 w 613"/>
                <a:gd name="T7" fmla="*/ 307 h 613"/>
                <a:gd name="T8" fmla="*/ 187 w 613"/>
                <a:gd name="T9" fmla="*/ 364 h 613"/>
                <a:gd name="T10" fmla="*/ 224 w 613"/>
                <a:gd name="T11" fmla="*/ 409 h 613"/>
                <a:gd name="T12" fmla="*/ 276 w 613"/>
                <a:gd name="T13" fmla="*/ 435 h 613"/>
                <a:gd name="T14" fmla="*/ 337 w 613"/>
                <a:gd name="T15" fmla="*/ 435 h 613"/>
                <a:gd name="T16" fmla="*/ 388 w 613"/>
                <a:gd name="T17" fmla="*/ 409 h 613"/>
                <a:gd name="T18" fmla="*/ 424 w 613"/>
                <a:gd name="T19" fmla="*/ 364 h 613"/>
                <a:gd name="T20" fmla="*/ 437 w 613"/>
                <a:gd name="T21" fmla="*/ 307 h 613"/>
                <a:gd name="T22" fmla="*/ 424 w 613"/>
                <a:gd name="T23" fmla="*/ 249 h 613"/>
                <a:gd name="T24" fmla="*/ 388 w 613"/>
                <a:gd name="T25" fmla="*/ 205 h 613"/>
                <a:gd name="T26" fmla="*/ 337 w 613"/>
                <a:gd name="T27" fmla="*/ 180 h 613"/>
                <a:gd name="T28" fmla="*/ 262 w 613"/>
                <a:gd name="T29" fmla="*/ 0 h 613"/>
                <a:gd name="T30" fmla="*/ 350 w 613"/>
                <a:gd name="T31" fmla="*/ 92 h 613"/>
                <a:gd name="T32" fmla="*/ 405 w 613"/>
                <a:gd name="T33" fmla="*/ 112 h 613"/>
                <a:gd name="T34" fmla="*/ 494 w 613"/>
                <a:gd name="T35" fmla="*/ 62 h 613"/>
                <a:gd name="T36" fmla="*/ 490 w 613"/>
                <a:gd name="T37" fmla="*/ 189 h 613"/>
                <a:gd name="T38" fmla="*/ 520 w 613"/>
                <a:gd name="T39" fmla="*/ 263 h 613"/>
                <a:gd name="T40" fmla="*/ 613 w 613"/>
                <a:gd name="T41" fmla="*/ 351 h 613"/>
                <a:gd name="T42" fmla="*/ 513 w 613"/>
                <a:gd name="T43" fmla="*/ 377 h 613"/>
                <a:gd name="T44" fmla="*/ 489 w 613"/>
                <a:gd name="T45" fmla="*/ 427 h 613"/>
                <a:gd name="T46" fmla="*/ 494 w 613"/>
                <a:gd name="T47" fmla="*/ 557 h 613"/>
                <a:gd name="T48" fmla="*/ 402 w 613"/>
                <a:gd name="T49" fmla="*/ 503 h 613"/>
                <a:gd name="T50" fmla="*/ 350 w 613"/>
                <a:gd name="T51" fmla="*/ 521 h 613"/>
                <a:gd name="T52" fmla="*/ 262 w 613"/>
                <a:gd name="T53" fmla="*/ 613 h 613"/>
                <a:gd name="T54" fmla="*/ 224 w 613"/>
                <a:gd name="T55" fmla="*/ 510 h 613"/>
                <a:gd name="T56" fmla="*/ 122 w 613"/>
                <a:gd name="T57" fmla="*/ 557 h 613"/>
                <a:gd name="T58" fmla="*/ 124 w 613"/>
                <a:gd name="T59" fmla="*/ 430 h 613"/>
                <a:gd name="T60" fmla="*/ 100 w 613"/>
                <a:gd name="T61" fmla="*/ 379 h 613"/>
                <a:gd name="T62" fmla="*/ 0 w 613"/>
                <a:gd name="T63" fmla="*/ 351 h 613"/>
                <a:gd name="T64" fmla="*/ 92 w 613"/>
                <a:gd name="T65" fmla="*/ 263 h 613"/>
                <a:gd name="T66" fmla="*/ 110 w 613"/>
                <a:gd name="T67" fmla="*/ 210 h 613"/>
                <a:gd name="T68" fmla="*/ 60 w 613"/>
                <a:gd name="T69" fmla="*/ 123 h 613"/>
                <a:gd name="T70" fmla="*/ 185 w 613"/>
                <a:gd name="T71" fmla="*/ 125 h 613"/>
                <a:gd name="T72" fmla="*/ 234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6" y="176"/>
                  </a:moveTo>
                  <a:lnTo>
                    <a:pt x="276" y="180"/>
                  </a:lnTo>
                  <a:lnTo>
                    <a:pt x="248" y="189"/>
                  </a:lnTo>
                  <a:lnTo>
                    <a:pt x="224" y="205"/>
                  </a:lnTo>
                  <a:lnTo>
                    <a:pt x="203" y="225"/>
                  </a:lnTo>
                  <a:lnTo>
                    <a:pt x="189" y="249"/>
                  </a:lnTo>
                  <a:lnTo>
                    <a:pt x="178" y="277"/>
                  </a:lnTo>
                  <a:lnTo>
                    <a:pt x="174" y="307"/>
                  </a:lnTo>
                  <a:lnTo>
                    <a:pt x="178" y="337"/>
                  </a:lnTo>
                  <a:lnTo>
                    <a:pt x="187" y="364"/>
                  </a:lnTo>
                  <a:lnTo>
                    <a:pt x="203" y="389"/>
                  </a:lnTo>
                  <a:lnTo>
                    <a:pt x="224" y="409"/>
                  </a:lnTo>
                  <a:lnTo>
                    <a:pt x="248" y="425"/>
                  </a:lnTo>
                  <a:lnTo>
                    <a:pt x="276" y="435"/>
                  </a:lnTo>
                  <a:lnTo>
                    <a:pt x="306" y="439"/>
                  </a:lnTo>
                  <a:lnTo>
                    <a:pt x="337" y="435"/>
                  </a:lnTo>
                  <a:lnTo>
                    <a:pt x="364" y="425"/>
                  </a:lnTo>
                  <a:lnTo>
                    <a:pt x="388" y="409"/>
                  </a:lnTo>
                  <a:lnTo>
                    <a:pt x="409" y="389"/>
                  </a:lnTo>
                  <a:lnTo>
                    <a:pt x="424" y="364"/>
                  </a:lnTo>
                  <a:lnTo>
                    <a:pt x="434" y="337"/>
                  </a:lnTo>
                  <a:lnTo>
                    <a:pt x="437" y="307"/>
                  </a:lnTo>
                  <a:lnTo>
                    <a:pt x="434" y="277"/>
                  </a:lnTo>
                  <a:lnTo>
                    <a:pt x="424" y="249"/>
                  </a:lnTo>
                  <a:lnTo>
                    <a:pt x="409" y="225"/>
                  </a:lnTo>
                  <a:lnTo>
                    <a:pt x="388" y="205"/>
                  </a:lnTo>
                  <a:lnTo>
                    <a:pt x="364" y="189"/>
                  </a:lnTo>
                  <a:lnTo>
                    <a:pt x="337" y="180"/>
                  </a:lnTo>
                  <a:lnTo>
                    <a:pt x="306" y="176"/>
                  </a:lnTo>
                  <a:close/>
                  <a:moveTo>
                    <a:pt x="262" y="0"/>
                  </a:moveTo>
                  <a:lnTo>
                    <a:pt x="350" y="0"/>
                  </a:lnTo>
                  <a:lnTo>
                    <a:pt x="350" y="92"/>
                  </a:lnTo>
                  <a:lnTo>
                    <a:pt x="379" y="100"/>
                  </a:lnTo>
                  <a:lnTo>
                    <a:pt x="405" y="112"/>
                  </a:lnTo>
                  <a:lnTo>
                    <a:pt x="430" y="126"/>
                  </a:lnTo>
                  <a:lnTo>
                    <a:pt x="494" y="62"/>
                  </a:lnTo>
                  <a:lnTo>
                    <a:pt x="555" y="123"/>
                  </a:lnTo>
                  <a:lnTo>
                    <a:pt x="490" y="189"/>
                  </a:lnTo>
                  <a:lnTo>
                    <a:pt x="508" y="224"/>
                  </a:lnTo>
                  <a:lnTo>
                    <a:pt x="520" y="263"/>
                  </a:lnTo>
                  <a:lnTo>
                    <a:pt x="613" y="263"/>
                  </a:lnTo>
                  <a:lnTo>
                    <a:pt x="613" y="351"/>
                  </a:lnTo>
                  <a:lnTo>
                    <a:pt x="520" y="351"/>
                  </a:lnTo>
                  <a:lnTo>
                    <a:pt x="513" y="377"/>
                  </a:lnTo>
                  <a:lnTo>
                    <a:pt x="503" y="404"/>
                  </a:lnTo>
                  <a:lnTo>
                    <a:pt x="489" y="427"/>
                  </a:lnTo>
                  <a:lnTo>
                    <a:pt x="555" y="495"/>
                  </a:lnTo>
                  <a:lnTo>
                    <a:pt x="494" y="557"/>
                  </a:lnTo>
                  <a:lnTo>
                    <a:pt x="427" y="490"/>
                  </a:lnTo>
                  <a:lnTo>
                    <a:pt x="402" y="503"/>
                  </a:lnTo>
                  <a:lnTo>
                    <a:pt x="377" y="514"/>
                  </a:lnTo>
                  <a:lnTo>
                    <a:pt x="350" y="521"/>
                  </a:lnTo>
                  <a:lnTo>
                    <a:pt x="350" y="613"/>
                  </a:lnTo>
                  <a:lnTo>
                    <a:pt x="262" y="613"/>
                  </a:lnTo>
                  <a:lnTo>
                    <a:pt x="262" y="521"/>
                  </a:lnTo>
                  <a:lnTo>
                    <a:pt x="224" y="510"/>
                  </a:lnTo>
                  <a:lnTo>
                    <a:pt x="189" y="491"/>
                  </a:lnTo>
                  <a:lnTo>
                    <a:pt x="122" y="557"/>
                  </a:lnTo>
                  <a:lnTo>
                    <a:pt x="60" y="495"/>
                  </a:lnTo>
                  <a:lnTo>
                    <a:pt x="124" y="430"/>
                  </a:lnTo>
                  <a:lnTo>
                    <a:pt x="110" y="406"/>
                  </a:lnTo>
                  <a:lnTo>
                    <a:pt x="100" y="379"/>
                  </a:lnTo>
                  <a:lnTo>
                    <a:pt x="92" y="351"/>
                  </a:lnTo>
                  <a:lnTo>
                    <a:pt x="0" y="351"/>
                  </a:lnTo>
                  <a:lnTo>
                    <a:pt x="0" y="263"/>
                  </a:lnTo>
                  <a:lnTo>
                    <a:pt x="92" y="263"/>
                  </a:lnTo>
                  <a:lnTo>
                    <a:pt x="98" y="236"/>
                  </a:lnTo>
                  <a:lnTo>
                    <a:pt x="110" y="210"/>
                  </a:lnTo>
                  <a:lnTo>
                    <a:pt x="123" y="186"/>
                  </a:lnTo>
                  <a:lnTo>
                    <a:pt x="60" y="123"/>
                  </a:lnTo>
                  <a:lnTo>
                    <a:pt x="122" y="62"/>
                  </a:lnTo>
                  <a:lnTo>
                    <a:pt x="185" y="125"/>
                  </a:lnTo>
                  <a:lnTo>
                    <a:pt x="210" y="110"/>
                  </a:lnTo>
                  <a:lnTo>
                    <a:pt x="234" y="100"/>
                  </a:lnTo>
                  <a:lnTo>
                    <a:pt x="262" y="92"/>
                  </a:lnTo>
                  <a:lnTo>
                    <a:pt x="262"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1" name="Freeform 204">
              <a:extLst>
                <a:ext uri="{FF2B5EF4-FFF2-40B4-BE49-F238E27FC236}">
                  <a16:creationId xmlns:a16="http://schemas.microsoft.com/office/drawing/2014/main" id="{5B677BB3-F18B-4ECB-BDC8-2B2A704AAC2E}"/>
                </a:ext>
              </a:extLst>
            </p:cNvPr>
            <p:cNvSpPr>
              <a:spLocks noEditPoints="1"/>
            </p:cNvSpPr>
            <p:nvPr/>
          </p:nvSpPr>
          <p:spPr bwMode="auto">
            <a:xfrm>
              <a:off x="5094650" y="3579352"/>
              <a:ext cx="850317" cy="858070"/>
            </a:xfrm>
            <a:custGeom>
              <a:avLst/>
              <a:gdLst>
                <a:gd name="T0" fmla="*/ 277 w 613"/>
                <a:gd name="T1" fmla="*/ 178 h 613"/>
                <a:gd name="T2" fmla="*/ 224 w 613"/>
                <a:gd name="T3" fmla="*/ 204 h 613"/>
                <a:gd name="T4" fmla="*/ 189 w 613"/>
                <a:gd name="T5" fmla="*/ 249 h 613"/>
                <a:gd name="T6" fmla="*/ 176 w 613"/>
                <a:gd name="T7" fmla="*/ 307 h 613"/>
                <a:gd name="T8" fmla="*/ 189 w 613"/>
                <a:gd name="T9" fmla="*/ 364 h 613"/>
                <a:gd name="T10" fmla="*/ 224 w 613"/>
                <a:gd name="T11" fmla="*/ 409 h 613"/>
                <a:gd name="T12" fmla="*/ 277 w 613"/>
                <a:gd name="T13" fmla="*/ 434 h 613"/>
                <a:gd name="T14" fmla="*/ 337 w 613"/>
                <a:gd name="T15" fmla="*/ 434 h 613"/>
                <a:gd name="T16" fmla="*/ 389 w 613"/>
                <a:gd name="T17" fmla="*/ 409 h 613"/>
                <a:gd name="T18" fmla="*/ 425 w 613"/>
                <a:gd name="T19" fmla="*/ 364 h 613"/>
                <a:gd name="T20" fmla="*/ 438 w 613"/>
                <a:gd name="T21" fmla="*/ 307 h 613"/>
                <a:gd name="T22" fmla="*/ 425 w 613"/>
                <a:gd name="T23" fmla="*/ 249 h 613"/>
                <a:gd name="T24" fmla="*/ 389 w 613"/>
                <a:gd name="T25" fmla="*/ 204 h 613"/>
                <a:gd name="T26" fmla="*/ 337 w 613"/>
                <a:gd name="T27" fmla="*/ 178 h 613"/>
                <a:gd name="T28" fmla="*/ 262 w 613"/>
                <a:gd name="T29" fmla="*/ 0 h 613"/>
                <a:gd name="T30" fmla="*/ 350 w 613"/>
                <a:gd name="T31" fmla="*/ 92 h 613"/>
                <a:gd name="T32" fmla="*/ 405 w 613"/>
                <a:gd name="T33" fmla="*/ 111 h 613"/>
                <a:gd name="T34" fmla="*/ 494 w 613"/>
                <a:gd name="T35" fmla="*/ 60 h 613"/>
                <a:gd name="T36" fmla="*/ 491 w 613"/>
                <a:gd name="T37" fmla="*/ 189 h 613"/>
                <a:gd name="T38" fmla="*/ 521 w 613"/>
                <a:gd name="T39" fmla="*/ 262 h 613"/>
                <a:gd name="T40" fmla="*/ 613 w 613"/>
                <a:gd name="T41" fmla="*/ 350 h 613"/>
                <a:gd name="T42" fmla="*/ 514 w 613"/>
                <a:gd name="T43" fmla="*/ 377 h 613"/>
                <a:gd name="T44" fmla="*/ 489 w 613"/>
                <a:gd name="T45" fmla="*/ 427 h 613"/>
                <a:gd name="T46" fmla="*/ 494 w 613"/>
                <a:gd name="T47" fmla="*/ 557 h 613"/>
                <a:gd name="T48" fmla="*/ 404 w 613"/>
                <a:gd name="T49" fmla="*/ 503 h 613"/>
                <a:gd name="T50" fmla="*/ 350 w 613"/>
                <a:gd name="T51" fmla="*/ 521 h 613"/>
                <a:gd name="T52" fmla="*/ 262 w 613"/>
                <a:gd name="T53" fmla="*/ 613 h 613"/>
                <a:gd name="T54" fmla="*/ 224 w 613"/>
                <a:gd name="T55" fmla="*/ 510 h 613"/>
                <a:gd name="T56" fmla="*/ 123 w 613"/>
                <a:gd name="T57" fmla="*/ 557 h 613"/>
                <a:gd name="T58" fmla="*/ 126 w 613"/>
                <a:gd name="T59" fmla="*/ 430 h 613"/>
                <a:gd name="T60" fmla="*/ 100 w 613"/>
                <a:gd name="T61" fmla="*/ 379 h 613"/>
                <a:gd name="T62" fmla="*/ 0 w 613"/>
                <a:gd name="T63" fmla="*/ 350 h 613"/>
                <a:gd name="T64" fmla="*/ 92 w 613"/>
                <a:gd name="T65" fmla="*/ 262 h 613"/>
                <a:gd name="T66" fmla="*/ 110 w 613"/>
                <a:gd name="T67" fmla="*/ 210 h 613"/>
                <a:gd name="T68" fmla="*/ 60 w 613"/>
                <a:gd name="T69" fmla="*/ 123 h 613"/>
                <a:gd name="T70" fmla="*/ 186 w 613"/>
                <a:gd name="T71" fmla="*/ 123 h 613"/>
                <a:gd name="T72" fmla="*/ 236 w 613"/>
                <a:gd name="T73" fmla="*/ 100 h 613"/>
                <a:gd name="T74" fmla="*/ 262 w 613"/>
                <a:gd name="T75"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13" h="613">
                  <a:moveTo>
                    <a:pt x="307" y="174"/>
                  </a:moveTo>
                  <a:lnTo>
                    <a:pt x="277" y="178"/>
                  </a:lnTo>
                  <a:lnTo>
                    <a:pt x="249" y="189"/>
                  </a:lnTo>
                  <a:lnTo>
                    <a:pt x="224" y="204"/>
                  </a:lnTo>
                  <a:lnTo>
                    <a:pt x="205" y="224"/>
                  </a:lnTo>
                  <a:lnTo>
                    <a:pt x="189" y="249"/>
                  </a:lnTo>
                  <a:lnTo>
                    <a:pt x="178" y="276"/>
                  </a:lnTo>
                  <a:lnTo>
                    <a:pt x="176" y="307"/>
                  </a:lnTo>
                  <a:lnTo>
                    <a:pt x="178" y="337"/>
                  </a:lnTo>
                  <a:lnTo>
                    <a:pt x="189" y="364"/>
                  </a:lnTo>
                  <a:lnTo>
                    <a:pt x="205" y="389"/>
                  </a:lnTo>
                  <a:lnTo>
                    <a:pt x="224" y="409"/>
                  </a:lnTo>
                  <a:lnTo>
                    <a:pt x="249" y="424"/>
                  </a:lnTo>
                  <a:lnTo>
                    <a:pt x="277" y="434"/>
                  </a:lnTo>
                  <a:lnTo>
                    <a:pt x="307" y="438"/>
                  </a:lnTo>
                  <a:lnTo>
                    <a:pt x="337" y="434"/>
                  </a:lnTo>
                  <a:lnTo>
                    <a:pt x="364" y="424"/>
                  </a:lnTo>
                  <a:lnTo>
                    <a:pt x="389" y="409"/>
                  </a:lnTo>
                  <a:lnTo>
                    <a:pt x="409" y="389"/>
                  </a:lnTo>
                  <a:lnTo>
                    <a:pt x="425" y="364"/>
                  </a:lnTo>
                  <a:lnTo>
                    <a:pt x="435" y="337"/>
                  </a:lnTo>
                  <a:lnTo>
                    <a:pt x="438" y="307"/>
                  </a:lnTo>
                  <a:lnTo>
                    <a:pt x="435" y="276"/>
                  </a:lnTo>
                  <a:lnTo>
                    <a:pt x="425" y="249"/>
                  </a:lnTo>
                  <a:lnTo>
                    <a:pt x="409" y="224"/>
                  </a:lnTo>
                  <a:lnTo>
                    <a:pt x="389" y="204"/>
                  </a:lnTo>
                  <a:lnTo>
                    <a:pt x="364" y="189"/>
                  </a:lnTo>
                  <a:lnTo>
                    <a:pt x="337" y="178"/>
                  </a:lnTo>
                  <a:lnTo>
                    <a:pt x="307" y="174"/>
                  </a:lnTo>
                  <a:close/>
                  <a:moveTo>
                    <a:pt x="262" y="0"/>
                  </a:moveTo>
                  <a:lnTo>
                    <a:pt x="350" y="0"/>
                  </a:lnTo>
                  <a:lnTo>
                    <a:pt x="350" y="92"/>
                  </a:lnTo>
                  <a:lnTo>
                    <a:pt x="379" y="100"/>
                  </a:lnTo>
                  <a:lnTo>
                    <a:pt x="405" y="111"/>
                  </a:lnTo>
                  <a:lnTo>
                    <a:pt x="430" y="126"/>
                  </a:lnTo>
                  <a:lnTo>
                    <a:pt x="494" y="60"/>
                  </a:lnTo>
                  <a:lnTo>
                    <a:pt x="557" y="123"/>
                  </a:lnTo>
                  <a:lnTo>
                    <a:pt x="491" y="189"/>
                  </a:lnTo>
                  <a:lnTo>
                    <a:pt x="510" y="224"/>
                  </a:lnTo>
                  <a:lnTo>
                    <a:pt x="521" y="262"/>
                  </a:lnTo>
                  <a:lnTo>
                    <a:pt x="613" y="262"/>
                  </a:lnTo>
                  <a:lnTo>
                    <a:pt x="613" y="350"/>
                  </a:lnTo>
                  <a:lnTo>
                    <a:pt x="521" y="350"/>
                  </a:lnTo>
                  <a:lnTo>
                    <a:pt x="514" y="377"/>
                  </a:lnTo>
                  <a:lnTo>
                    <a:pt x="503" y="404"/>
                  </a:lnTo>
                  <a:lnTo>
                    <a:pt x="489" y="427"/>
                  </a:lnTo>
                  <a:lnTo>
                    <a:pt x="557" y="494"/>
                  </a:lnTo>
                  <a:lnTo>
                    <a:pt x="494" y="557"/>
                  </a:lnTo>
                  <a:lnTo>
                    <a:pt x="427" y="489"/>
                  </a:lnTo>
                  <a:lnTo>
                    <a:pt x="404" y="503"/>
                  </a:lnTo>
                  <a:lnTo>
                    <a:pt x="377" y="514"/>
                  </a:lnTo>
                  <a:lnTo>
                    <a:pt x="350" y="521"/>
                  </a:lnTo>
                  <a:lnTo>
                    <a:pt x="350" y="613"/>
                  </a:lnTo>
                  <a:lnTo>
                    <a:pt x="262" y="613"/>
                  </a:lnTo>
                  <a:lnTo>
                    <a:pt x="262" y="521"/>
                  </a:lnTo>
                  <a:lnTo>
                    <a:pt x="224" y="510"/>
                  </a:lnTo>
                  <a:lnTo>
                    <a:pt x="189" y="491"/>
                  </a:lnTo>
                  <a:lnTo>
                    <a:pt x="123" y="557"/>
                  </a:lnTo>
                  <a:lnTo>
                    <a:pt x="60" y="494"/>
                  </a:lnTo>
                  <a:lnTo>
                    <a:pt x="126" y="430"/>
                  </a:lnTo>
                  <a:lnTo>
                    <a:pt x="112" y="405"/>
                  </a:lnTo>
                  <a:lnTo>
                    <a:pt x="100" y="379"/>
                  </a:lnTo>
                  <a:lnTo>
                    <a:pt x="92" y="350"/>
                  </a:lnTo>
                  <a:lnTo>
                    <a:pt x="0" y="350"/>
                  </a:lnTo>
                  <a:lnTo>
                    <a:pt x="0" y="262"/>
                  </a:lnTo>
                  <a:lnTo>
                    <a:pt x="92" y="262"/>
                  </a:lnTo>
                  <a:lnTo>
                    <a:pt x="100" y="236"/>
                  </a:lnTo>
                  <a:lnTo>
                    <a:pt x="110" y="210"/>
                  </a:lnTo>
                  <a:lnTo>
                    <a:pt x="123" y="186"/>
                  </a:lnTo>
                  <a:lnTo>
                    <a:pt x="60" y="123"/>
                  </a:lnTo>
                  <a:lnTo>
                    <a:pt x="123" y="60"/>
                  </a:lnTo>
                  <a:lnTo>
                    <a:pt x="186" y="123"/>
                  </a:lnTo>
                  <a:lnTo>
                    <a:pt x="210" y="110"/>
                  </a:lnTo>
                  <a:lnTo>
                    <a:pt x="236" y="100"/>
                  </a:lnTo>
                  <a:lnTo>
                    <a:pt x="262" y="92"/>
                  </a:lnTo>
                  <a:lnTo>
                    <a:pt x="262"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2" name="Freeform 206">
              <a:extLst>
                <a:ext uri="{FF2B5EF4-FFF2-40B4-BE49-F238E27FC236}">
                  <a16:creationId xmlns:a16="http://schemas.microsoft.com/office/drawing/2014/main" id="{4A4D7EB6-1A86-4863-B9BC-3FBF60A97DF4}"/>
                </a:ext>
              </a:extLst>
            </p:cNvPr>
            <p:cNvSpPr>
              <a:spLocks noEditPoints="1"/>
            </p:cNvSpPr>
            <p:nvPr/>
          </p:nvSpPr>
          <p:spPr bwMode="auto">
            <a:xfrm>
              <a:off x="6811636" y="2218582"/>
              <a:ext cx="392454" cy="390028"/>
            </a:xfrm>
            <a:custGeom>
              <a:avLst/>
              <a:gdLst>
                <a:gd name="T0" fmla="*/ 140 w 281"/>
                <a:gd name="T1" fmla="*/ 80 h 280"/>
                <a:gd name="T2" fmla="*/ 121 w 281"/>
                <a:gd name="T3" fmla="*/ 83 h 280"/>
                <a:gd name="T4" fmla="*/ 105 w 281"/>
                <a:gd name="T5" fmla="*/ 91 h 280"/>
                <a:gd name="T6" fmla="*/ 92 w 281"/>
                <a:gd name="T7" fmla="*/ 104 h 280"/>
                <a:gd name="T8" fmla="*/ 83 w 281"/>
                <a:gd name="T9" fmla="*/ 121 h 280"/>
                <a:gd name="T10" fmla="*/ 80 w 281"/>
                <a:gd name="T11" fmla="*/ 140 h 280"/>
                <a:gd name="T12" fmla="*/ 83 w 281"/>
                <a:gd name="T13" fmla="*/ 159 h 280"/>
                <a:gd name="T14" fmla="*/ 92 w 281"/>
                <a:gd name="T15" fmla="*/ 175 h 280"/>
                <a:gd name="T16" fmla="*/ 105 w 281"/>
                <a:gd name="T17" fmla="*/ 188 h 280"/>
                <a:gd name="T18" fmla="*/ 121 w 281"/>
                <a:gd name="T19" fmla="*/ 197 h 280"/>
                <a:gd name="T20" fmla="*/ 140 w 281"/>
                <a:gd name="T21" fmla="*/ 200 h 280"/>
                <a:gd name="T22" fmla="*/ 159 w 281"/>
                <a:gd name="T23" fmla="*/ 197 h 280"/>
                <a:gd name="T24" fmla="*/ 176 w 281"/>
                <a:gd name="T25" fmla="*/ 188 h 280"/>
                <a:gd name="T26" fmla="*/ 189 w 281"/>
                <a:gd name="T27" fmla="*/ 175 h 280"/>
                <a:gd name="T28" fmla="*/ 197 w 281"/>
                <a:gd name="T29" fmla="*/ 159 h 280"/>
                <a:gd name="T30" fmla="*/ 201 w 281"/>
                <a:gd name="T31" fmla="*/ 140 h 280"/>
                <a:gd name="T32" fmla="*/ 197 w 281"/>
                <a:gd name="T33" fmla="*/ 121 h 280"/>
                <a:gd name="T34" fmla="*/ 189 w 281"/>
                <a:gd name="T35" fmla="*/ 104 h 280"/>
                <a:gd name="T36" fmla="*/ 176 w 281"/>
                <a:gd name="T37" fmla="*/ 91 h 280"/>
                <a:gd name="T38" fmla="*/ 159 w 281"/>
                <a:gd name="T39" fmla="*/ 83 h 280"/>
                <a:gd name="T40" fmla="*/ 140 w 281"/>
                <a:gd name="T41" fmla="*/ 80 h 280"/>
                <a:gd name="T42" fmla="*/ 121 w 281"/>
                <a:gd name="T43" fmla="*/ 0 h 280"/>
                <a:gd name="T44" fmla="*/ 160 w 281"/>
                <a:gd name="T45" fmla="*/ 0 h 280"/>
                <a:gd name="T46" fmla="*/ 160 w 281"/>
                <a:gd name="T47" fmla="*/ 42 h 280"/>
                <a:gd name="T48" fmla="*/ 180 w 281"/>
                <a:gd name="T49" fmla="*/ 48 h 280"/>
                <a:gd name="T50" fmla="*/ 197 w 281"/>
                <a:gd name="T51" fmla="*/ 57 h 280"/>
                <a:gd name="T52" fmla="*/ 227 w 281"/>
                <a:gd name="T53" fmla="*/ 27 h 280"/>
                <a:gd name="T54" fmla="*/ 254 w 281"/>
                <a:gd name="T55" fmla="*/ 56 h 280"/>
                <a:gd name="T56" fmla="*/ 224 w 281"/>
                <a:gd name="T57" fmla="*/ 86 h 280"/>
                <a:gd name="T58" fmla="*/ 233 w 281"/>
                <a:gd name="T59" fmla="*/ 102 h 280"/>
                <a:gd name="T60" fmla="*/ 239 w 281"/>
                <a:gd name="T61" fmla="*/ 120 h 280"/>
                <a:gd name="T62" fmla="*/ 281 w 281"/>
                <a:gd name="T63" fmla="*/ 120 h 280"/>
                <a:gd name="T64" fmla="*/ 281 w 281"/>
                <a:gd name="T65" fmla="*/ 159 h 280"/>
                <a:gd name="T66" fmla="*/ 239 w 281"/>
                <a:gd name="T67" fmla="*/ 159 h 280"/>
                <a:gd name="T68" fmla="*/ 233 w 281"/>
                <a:gd name="T69" fmla="*/ 179 h 280"/>
                <a:gd name="T70" fmla="*/ 224 w 281"/>
                <a:gd name="T71" fmla="*/ 195 h 280"/>
                <a:gd name="T72" fmla="*/ 254 w 281"/>
                <a:gd name="T73" fmla="*/ 226 h 280"/>
                <a:gd name="T74" fmla="*/ 227 w 281"/>
                <a:gd name="T75" fmla="*/ 254 h 280"/>
                <a:gd name="T76" fmla="*/ 195 w 281"/>
                <a:gd name="T77" fmla="*/ 224 h 280"/>
                <a:gd name="T78" fmla="*/ 178 w 281"/>
                <a:gd name="T79" fmla="*/ 233 h 280"/>
                <a:gd name="T80" fmla="*/ 160 w 281"/>
                <a:gd name="T81" fmla="*/ 238 h 280"/>
                <a:gd name="T82" fmla="*/ 160 w 281"/>
                <a:gd name="T83" fmla="*/ 280 h 280"/>
                <a:gd name="T84" fmla="*/ 121 w 281"/>
                <a:gd name="T85" fmla="*/ 280 h 280"/>
                <a:gd name="T86" fmla="*/ 121 w 281"/>
                <a:gd name="T87" fmla="*/ 238 h 280"/>
                <a:gd name="T88" fmla="*/ 102 w 281"/>
                <a:gd name="T89" fmla="*/ 233 h 280"/>
                <a:gd name="T90" fmla="*/ 87 w 281"/>
                <a:gd name="T91" fmla="*/ 225 h 280"/>
                <a:gd name="T92" fmla="*/ 57 w 281"/>
                <a:gd name="T93" fmla="*/ 254 h 280"/>
                <a:gd name="T94" fmla="*/ 28 w 281"/>
                <a:gd name="T95" fmla="*/ 226 h 280"/>
                <a:gd name="T96" fmla="*/ 58 w 281"/>
                <a:gd name="T97" fmla="*/ 196 h 280"/>
                <a:gd name="T98" fmla="*/ 49 w 281"/>
                <a:gd name="T99" fmla="*/ 179 h 280"/>
                <a:gd name="T100" fmla="*/ 42 w 281"/>
                <a:gd name="T101" fmla="*/ 159 h 280"/>
                <a:gd name="T102" fmla="*/ 0 w 281"/>
                <a:gd name="T103" fmla="*/ 159 h 280"/>
                <a:gd name="T104" fmla="*/ 0 w 281"/>
                <a:gd name="T105" fmla="*/ 120 h 280"/>
                <a:gd name="T106" fmla="*/ 42 w 281"/>
                <a:gd name="T107" fmla="*/ 120 h 280"/>
                <a:gd name="T108" fmla="*/ 47 w 281"/>
                <a:gd name="T109" fmla="*/ 102 h 280"/>
                <a:gd name="T110" fmla="*/ 57 w 281"/>
                <a:gd name="T111" fmla="*/ 85 h 280"/>
                <a:gd name="T112" fmla="*/ 28 w 281"/>
                <a:gd name="T113" fmla="*/ 56 h 280"/>
                <a:gd name="T114" fmla="*/ 57 w 281"/>
                <a:gd name="T115" fmla="*/ 27 h 280"/>
                <a:gd name="T116" fmla="*/ 85 w 281"/>
                <a:gd name="T117" fmla="*/ 56 h 280"/>
                <a:gd name="T118" fmla="*/ 102 w 281"/>
                <a:gd name="T119" fmla="*/ 48 h 280"/>
                <a:gd name="T120" fmla="*/ 121 w 281"/>
                <a:gd name="T121" fmla="*/ 42 h 280"/>
                <a:gd name="T122" fmla="*/ 121 w 281"/>
                <a:gd name="T123"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81" h="280">
                  <a:moveTo>
                    <a:pt x="140" y="80"/>
                  </a:moveTo>
                  <a:lnTo>
                    <a:pt x="121" y="83"/>
                  </a:lnTo>
                  <a:lnTo>
                    <a:pt x="105" y="91"/>
                  </a:lnTo>
                  <a:lnTo>
                    <a:pt x="92" y="104"/>
                  </a:lnTo>
                  <a:lnTo>
                    <a:pt x="83" y="121"/>
                  </a:lnTo>
                  <a:lnTo>
                    <a:pt x="80" y="140"/>
                  </a:lnTo>
                  <a:lnTo>
                    <a:pt x="83" y="159"/>
                  </a:lnTo>
                  <a:lnTo>
                    <a:pt x="92" y="175"/>
                  </a:lnTo>
                  <a:lnTo>
                    <a:pt x="105" y="188"/>
                  </a:lnTo>
                  <a:lnTo>
                    <a:pt x="121" y="197"/>
                  </a:lnTo>
                  <a:lnTo>
                    <a:pt x="140" y="200"/>
                  </a:lnTo>
                  <a:lnTo>
                    <a:pt x="159" y="197"/>
                  </a:lnTo>
                  <a:lnTo>
                    <a:pt x="176" y="188"/>
                  </a:lnTo>
                  <a:lnTo>
                    <a:pt x="189" y="175"/>
                  </a:lnTo>
                  <a:lnTo>
                    <a:pt x="197" y="159"/>
                  </a:lnTo>
                  <a:lnTo>
                    <a:pt x="201" y="140"/>
                  </a:lnTo>
                  <a:lnTo>
                    <a:pt x="197" y="121"/>
                  </a:lnTo>
                  <a:lnTo>
                    <a:pt x="189" y="104"/>
                  </a:lnTo>
                  <a:lnTo>
                    <a:pt x="176" y="91"/>
                  </a:lnTo>
                  <a:lnTo>
                    <a:pt x="159" y="83"/>
                  </a:lnTo>
                  <a:lnTo>
                    <a:pt x="140" y="80"/>
                  </a:lnTo>
                  <a:close/>
                  <a:moveTo>
                    <a:pt x="121" y="0"/>
                  </a:moveTo>
                  <a:lnTo>
                    <a:pt x="160" y="0"/>
                  </a:lnTo>
                  <a:lnTo>
                    <a:pt x="160" y="42"/>
                  </a:lnTo>
                  <a:lnTo>
                    <a:pt x="180" y="48"/>
                  </a:lnTo>
                  <a:lnTo>
                    <a:pt x="197" y="57"/>
                  </a:lnTo>
                  <a:lnTo>
                    <a:pt x="227" y="27"/>
                  </a:lnTo>
                  <a:lnTo>
                    <a:pt x="254" y="56"/>
                  </a:lnTo>
                  <a:lnTo>
                    <a:pt x="224" y="86"/>
                  </a:lnTo>
                  <a:lnTo>
                    <a:pt x="233" y="102"/>
                  </a:lnTo>
                  <a:lnTo>
                    <a:pt x="239" y="120"/>
                  </a:lnTo>
                  <a:lnTo>
                    <a:pt x="281" y="120"/>
                  </a:lnTo>
                  <a:lnTo>
                    <a:pt x="281" y="159"/>
                  </a:lnTo>
                  <a:lnTo>
                    <a:pt x="239" y="159"/>
                  </a:lnTo>
                  <a:lnTo>
                    <a:pt x="233" y="179"/>
                  </a:lnTo>
                  <a:lnTo>
                    <a:pt x="224" y="195"/>
                  </a:lnTo>
                  <a:lnTo>
                    <a:pt x="254" y="226"/>
                  </a:lnTo>
                  <a:lnTo>
                    <a:pt x="227" y="254"/>
                  </a:lnTo>
                  <a:lnTo>
                    <a:pt x="195" y="224"/>
                  </a:lnTo>
                  <a:lnTo>
                    <a:pt x="178" y="233"/>
                  </a:lnTo>
                  <a:lnTo>
                    <a:pt x="160" y="238"/>
                  </a:lnTo>
                  <a:lnTo>
                    <a:pt x="160" y="280"/>
                  </a:lnTo>
                  <a:lnTo>
                    <a:pt x="121" y="280"/>
                  </a:lnTo>
                  <a:lnTo>
                    <a:pt x="121" y="238"/>
                  </a:lnTo>
                  <a:lnTo>
                    <a:pt x="102" y="233"/>
                  </a:lnTo>
                  <a:lnTo>
                    <a:pt x="87" y="225"/>
                  </a:lnTo>
                  <a:lnTo>
                    <a:pt x="57" y="254"/>
                  </a:lnTo>
                  <a:lnTo>
                    <a:pt x="28" y="226"/>
                  </a:lnTo>
                  <a:lnTo>
                    <a:pt x="58" y="196"/>
                  </a:lnTo>
                  <a:lnTo>
                    <a:pt x="49" y="179"/>
                  </a:lnTo>
                  <a:lnTo>
                    <a:pt x="42" y="159"/>
                  </a:lnTo>
                  <a:lnTo>
                    <a:pt x="0" y="159"/>
                  </a:lnTo>
                  <a:lnTo>
                    <a:pt x="0" y="120"/>
                  </a:lnTo>
                  <a:lnTo>
                    <a:pt x="42" y="120"/>
                  </a:lnTo>
                  <a:lnTo>
                    <a:pt x="47" y="102"/>
                  </a:lnTo>
                  <a:lnTo>
                    <a:pt x="57" y="85"/>
                  </a:lnTo>
                  <a:lnTo>
                    <a:pt x="28" y="56"/>
                  </a:lnTo>
                  <a:lnTo>
                    <a:pt x="57" y="27"/>
                  </a:lnTo>
                  <a:lnTo>
                    <a:pt x="85" y="56"/>
                  </a:lnTo>
                  <a:lnTo>
                    <a:pt x="102" y="48"/>
                  </a:lnTo>
                  <a:lnTo>
                    <a:pt x="121" y="42"/>
                  </a:lnTo>
                  <a:lnTo>
                    <a:pt x="121" y="0"/>
                  </a:lnTo>
                  <a:close/>
                </a:path>
              </a:pathLst>
            </a:custGeom>
            <a:solidFill>
              <a:srgbClr val="FDA600"/>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3" name="Freeform 207">
              <a:extLst>
                <a:ext uri="{FF2B5EF4-FFF2-40B4-BE49-F238E27FC236}">
                  <a16:creationId xmlns:a16="http://schemas.microsoft.com/office/drawing/2014/main" id="{0B822D67-1A80-4502-8451-C32389CC8346}"/>
                </a:ext>
              </a:extLst>
            </p:cNvPr>
            <p:cNvSpPr>
              <a:spLocks noEditPoints="1"/>
            </p:cNvSpPr>
            <p:nvPr/>
          </p:nvSpPr>
          <p:spPr bwMode="auto">
            <a:xfrm>
              <a:off x="4800310" y="1828548"/>
              <a:ext cx="490568" cy="494042"/>
            </a:xfrm>
            <a:custGeom>
              <a:avLst/>
              <a:gdLst>
                <a:gd name="T0" fmla="*/ 156 w 357"/>
                <a:gd name="T1" fmla="*/ 101 h 357"/>
                <a:gd name="T2" fmla="*/ 120 w 357"/>
                <a:gd name="T3" fmla="*/ 122 h 357"/>
                <a:gd name="T4" fmla="*/ 101 w 357"/>
                <a:gd name="T5" fmla="*/ 157 h 357"/>
                <a:gd name="T6" fmla="*/ 101 w 357"/>
                <a:gd name="T7" fmla="*/ 199 h 357"/>
                <a:gd name="T8" fmla="*/ 120 w 357"/>
                <a:gd name="T9" fmla="*/ 234 h 357"/>
                <a:gd name="T10" fmla="*/ 156 w 357"/>
                <a:gd name="T11" fmla="*/ 255 h 357"/>
                <a:gd name="T12" fmla="*/ 199 w 357"/>
                <a:gd name="T13" fmla="*/ 255 h 357"/>
                <a:gd name="T14" fmla="*/ 234 w 357"/>
                <a:gd name="T15" fmla="*/ 234 h 357"/>
                <a:gd name="T16" fmla="*/ 255 w 357"/>
                <a:gd name="T17" fmla="*/ 199 h 357"/>
                <a:gd name="T18" fmla="*/ 255 w 357"/>
                <a:gd name="T19" fmla="*/ 157 h 357"/>
                <a:gd name="T20" fmla="*/ 234 w 357"/>
                <a:gd name="T21" fmla="*/ 122 h 357"/>
                <a:gd name="T22" fmla="*/ 199 w 357"/>
                <a:gd name="T23" fmla="*/ 101 h 357"/>
                <a:gd name="T24" fmla="*/ 139 w 357"/>
                <a:gd name="T25" fmla="*/ 0 h 357"/>
                <a:gd name="T26" fmla="*/ 216 w 357"/>
                <a:gd name="T27" fmla="*/ 50 h 357"/>
                <a:gd name="T28" fmla="*/ 272 w 357"/>
                <a:gd name="T29" fmla="*/ 27 h 357"/>
                <a:gd name="T30" fmla="*/ 281 w 357"/>
                <a:gd name="T31" fmla="*/ 27 h 357"/>
                <a:gd name="T32" fmla="*/ 331 w 357"/>
                <a:gd name="T33" fmla="*/ 78 h 357"/>
                <a:gd name="T34" fmla="*/ 296 w 357"/>
                <a:gd name="T35" fmla="*/ 114 h 357"/>
                <a:gd name="T36" fmla="*/ 357 w 357"/>
                <a:gd name="T37" fmla="*/ 140 h 357"/>
                <a:gd name="T38" fmla="*/ 352 w 357"/>
                <a:gd name="T39" fmla="*/ 217 h 357"/>
                <a:gd name="T40" fmla="*/ 306 w 357"/>
                <a:gd name="T41" fmla="*/ 217 h 357"/>
                <a:gd name="T42" fmla="*/ 327 w 357"/>
                <a:gd name="T43" fmla="*/ 274 h 357"/>
                <a:gd name="T44" fmla="*/ 327 w 357"/>
                <a:gd name="T45" fmla="*/ 281 h 357"/>
                <a:gd name="T46" fmla="*/ 276 w 357"/>
                <a:gd name="T47" fmla="*/ 332 h 357"/>
                <a:gd name="T48" fmla="*/ 241 w 357"/>
                <a:gd name="T49" fmla="*/ 297 h 357"/>
                <a:gd name="T50" fmla="*/ 218 w 357"/>
                <a:gd name="T51" fmla="*/ 357 h 357"/>
                <a:gd name="T52" fmla="*/ 141 w 357"/>
                <a:gd name="T53" fmla="*/ 308 h 357"/>
                <a:gd name="T54" fmla="*/ 83 w 357"/>
                <a:gd name="T55" fmla="*/ 329 h 357"/>
                <a:gd name="T56" fmla="*/ 76 w 357"/>
                <a:gd name="T57" fmla="*/ 329 h 357"/>
                <a:gd name="T58" fmla="*/ 26 w 357"/>
                <a:gd name="T59" fmla="*/ 277 h 357"/>
                <a:gd name="T60" fmla="*/ 48 w 357"/>
                <a:gd name="T61" fmla="*/ 216 h 357"/>
                <a:gd name="T62" fmla="*/ 0 w 357"/>
                <a:gd name="T63" fmla="*/ 139 h 357"/>
                <a:gd name="T64" fmla="*/ 60 w 357"/>
                <a:gd name="T65" fmla="*/ 112 h 357"/>
                <a:gd name="T66" fmla="*/ 26 w 357"/>
                <a:gd name="T67" fmla="*/ 78 h 357"/>
                <a:gd name="T68" fmla="*/ 76 w 357"/>
                <a:gd name="T69" fmla="*/ 27 h 357"/>
                <a:gd name="T70" fmla="*/ 83 w 357"/>
                <a:gd name="T71" fmla="*/ 27 h 357"/>
                <a:gd name="T72" fmla="*/ 139 w 357"/>
                <a:gd name="T73" fmla="*/ 5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57" h="357">
                  <a:moveTo>
                    <a:pt x="178" y="98"/>
                  </a:moveTo>
                  <a:lnTo>
                    <a:pt x="156" y="101"/>
                  </a:lnTo>
                  <a:lnTo>
                    <a:pt x="137" y="109"/>
                  </a:lnTo>
                  <a:lnTo>
                    <a:pt x="120" y="122"/>
                  </a:lnTo>
                  <a:lnTo>
                    <a:pt x="108" y="137"/>
                  </a:lnTo>
                  <a:lnTo>
                    <a:pt x="101" y="157"/>
                  </a:lnTo>
                  <a:lnTo>
                    <a:pt x="97" y="178"/>
                  </a:lnTo>
                  <a:lnTo>
                    <a:pt x="101" y="199"/>
                  </a:lnTo>
                  <a:lnTo>
                    <a:pt x="108" y="219"/>
                  </a:lnTo>
                  <a:lnTo>
                    <a:pt x="120" y="234"/>
                  </a:lnTo>
                  <a:lnTo>
                    <a:pt x="137" y="247"/>
                  </a:lnTo>
                  <a:lnTo>
                    <a:pt x="156" y="255"/>
                  </a:lnTo>
                  <a:lnTo>
                    <a:pt x="178" y="258"/>
                  </a:lnTo>
                  <a:lnTo>
                    <a:pt x="199" y="255"/>
                  </a:lnTo>
                  <a:lnTo>
                    <a:pt x="218" y="247"/>
                  </a:lnTo>
                  <a:lnTo>
                    <a:pt x="234" y="234"/>
                  </a:lnTo>
                  <a:lnTo>
                    <a:pt x="247" y="219"/>
                  </a:lnTo>
                  <a:lnTo>
                    <a:pt x="255" y="199"/>
                  </a:lnTo>
                  <a:lnTo>
                    <a:pt x="258" y="178"/>
                  </a:lnTo>
                  <a:lnTo>
                    <a:pt x="255" y="157"/>
                  </a:lnTo>
                  <a:lnTo>
                    <a:pt x="247" y="137"/>
                  </a:lnTo>
                  <a:lnTo>
                    <a:pt x="234" y="122"/>
                  </a:lnTo>
                  <a:lnTo>
                    <a:pt x="218" y="109"/>
                  </a:lnTo>
                  <a:lnTo>
                    <a:pt x="199" y="101"/>
                  </a:lnTo>
                  <a:lnTo>
                    <a:pt x="178" y="98"/>
                  </a:lnTo>
                  <a:close/>
                  <a:moveTo>
                    <a:pt x="139" y="0"/>
                  </a:moveTo>
                  <a:lnTo>
                    <a:pt x="216" y="0"/>
                  </a:lnTo>
                  <a:lnTo>
                    <a:pt x="216" y="50"/>
                  </a:lnTo>
                  <a:lnTo>
                    <a:pt x="241" y="60"/>
                  </a:lnTo>
                  <a:lnTo>
                    <a:pt x="272" y="27"/>
                  </a:lnTo>
                  <a:lnTo>
                    <a:pt x="276" y="23"/>
                  </a:lnTo>
                  <a:lnTo>
                    <a:pt x="281" y="27"/>
                  </a:lnTo>
                  <a:lnTo>
                    <a:pt x="327" y="74"/>
                  </a:lnTo>
                  <a:lnTo>
                    <a:pt x="331" y="78"/>
                  </a:lnTo>
                  <a:lnTo>
                    <a:pt x="327" y="82"/>
                  </a:lnTo>
                  <a:lnTo>
                    <a:pt x="296" y="114"/>
                  </a:lnTo>
                  <a:lnTo>
                    <a:pt x="306" y="140"/>
                  </a:lnTo>
                  <a:lnTo>
                    <a:pt x="357" y="140"/>
                  </a:lnTo>
                  <a:lnTo>
                    <a:pt x="357" y="217"/>
                  </a:lnTo>
                  <a:lnTo>
                    <a:pt x="352" y="217"/>
                  </a:lnTo>
                  <a:lnTo>
                    <a:pt x="352" y="217"/>
                  </a:lnTo>
                  <a:lnTo>
                    <a:pt x="306" y="217"/>
                  </a:lnTo>
                  <a:lnTo>
                    <a:pt x="296" y="242"/>
                  </a:lnTo>
                  <a:lnTo>
                    <a:pt x="327" y="274"/>
                  </a:lnTo>
                  <a:lnTo>
                    <a:pt x="331" y="277"/>
                  </a:lnTo>
                  <a:lnTo>
                    <a:pt x="327" y="281"/>
                  </a:lnTo>
                  <a:lnTo>
                    <a:pt x="281" y="329"/>
                  </a:lnTo>
                  <a:lnTo>
                    <a:pt x="276" y="332"/>
                  </a:lnTo>
                  <a:lnTo>
                    <a:pt x="272" y="329"/>
                  </a:lnTo>
                  <a:lnTo>
                    <a:pt x="241" y="297"/>
                  </a:lnTo>
                  <a:lnTo>
                    <a:pt x="218" y="306"/>
                  </a:lnTo>
                  <a:lnTo>
                    <a:pt x="218" y="357"/>
                  </a:lnTo>
                  <a:lnTo>
                    <a:pt x="141" y="357"/>
                  </a:lnTo>
                  <a:lnTo>
                    <a:pt x="141" y="308"/>
                  </a:lnTo>
                  <a:lnTo>
                    <a:pt x="115" y="297"/>
                  </a:lnTo>
                  <a:lnTo>
                    <a:pt x="83" y="329"/>
                  </a:lnTo>
                  <a:lnTo>
                    <a:pt x="80" y="332"/>
                  </a:lnTo>
                  <a:lnTo>
                    <a:pt x="76" y="329"/>
                  </a:lnTo>
                  <a:lnTo>
                    <a:pt x="30" y="281"/>
                  </a:lnTo>
                  <a:lnTo>
                    <a:pt x="26" y="277"/>
                  </a:lnTo>
                  <a:lnTo>
                    <a:pt x="60" y="243"/>
                  </a:lnTo>
                  <a:lnTo>
                    <a:pt x="48" y="216"/>
                  </a:lnTo>
                  <a:lnTo>
                    <a:pt x="0" y="216"/>
                  </a:lnTo>
                  <a:lnTo>
                    <a:pt x="0" y="139"/>
                  </a:lnTo>
                  <a:lnTo>
                    <a:pt x="49" y="139"/>
                  </a:lnTo>
                  <a:lnTo>
                    <a:pt x="60" y="112"/>
                  </a:lnTo>
                  <a:lnTo>
                    <a:pt x="30" y="82"/>
                  </a:lnTo>
                  <a:lnTo>
                    <a:pt x="26" y="78"/>
                  </a:lnTo>
                  <a:lnTo>
                    <a:pt x="30" y="74"/>
                  </a:lnTo>
                  <a:lnTo>
                    <a:pt x="76" y="27"/>
                  </a:lnTo>
                  <a:lnTo>
                    <a:pt x="80" y="23"/>
                  </a:lnTo>
                  <a:lnTo>
                    <a:pt x="83" y="27"/>
                  </a:lnTo>
                  <a:lnTo>
                    <a:pt x="115" y="59"/>
                  </a:lnTo>
                  <a:lnTo>
                    <a:pt x="139" y="50"/>
                  </a:lnTo>
                  <a:lnTo>
                    <a:pt x="139"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4" name="Freeform 208">
              <a:extLst>
                <a:ext uri="{FF2B5EF4-FFF2-40B4-BE49-F238E27FC236}">
                  <a16:creationId xmlns:a16="http://schemas.microsoft.com/office/drawing/2014/main" id="{A16C13A9-0F51-4D59-B813-8FBCC4147EE8}"/>
                </a:ext>
              </a:extLst>
            </p:cNvPr>
            <p:cNvSpPr>
              <a:spLocks noEditPoints="1"/>
            </p:cNvSpPr>
            <p:nvPr/>
          </p:nvSpPr>
          <p:spPr bwMode="auto">
            <a:xfrm>
              <a:off x="6067612" y="2816626"/>
              <a:ext cx="294341" cy="286025"/>
            </a:xfrm>
            <a:custGeom>
              <a:avLst/>
              <a:gdLst>
                <a:gd name="T0" fmla="*/ 85 w 209"/>
                <a:gd name="T1" fmla="*/ 60 h 208"/>
                <a:gd name="T2" fmla="*/ 61 w 209"/>
                <a:gd name="T3" fmla="*/ 85 h 208"/>
                <a:gd name="T4" fmla="*/ 61 w 209"/>
                <a:gd name="T5" fmla="*/ 121 h 208"/>
                <a:gd name="T6" fmla="*/ 85 w 209"/>
                <a:gd name="T7" fmla="*/ 146 h 208"/>
                <a:gd name="T8" fmla="*/ 122 w 209"/>
                <a:gd name="T9" fmla="*/ 146 h 208"/>
                <a:gd name="T10" fmla="*/ 147 w 209"/>
                <a:gd name="T11" fmla="*/ 121 h 208"/>
                <a:gd name="T12" fmla="*/ 147 w 209"/>
                <a:gd name="T13" fmla="*/ 85 h 208"/>
                <a:gd name="T14" fmla="*/ 122 w 209"/>
                <a:gd name="T15" fmla="*/ 60 h 208"/>
                <a:gd name="T16" fmla="*/ 81 w 209"/>
                <a:gd name="T17" fmla="*/ 0 h 208"/>
                <a:gd name="T18" fmla="*/ 126 w 209"/>
                <a:gd name="T19" fmla="*/ 28 h 208"/>
                <a:gd name="T20" fmla="*/ 140 w 209"/>
                <a:gd name="T21" fmla="*/ 34 h 208"/>
                <a:gd name="T22" fmla="*/ 161 w 209"/>
                <a:gd name="T23" fmla="*/ 13 h 208"/>
                <a:gd name="T24" fmla="*/ 192 w 209"/>
                <a:gd name="T25" fmla="*/ 43 h 208"/>
                <a:gd name="T26" fmla="*/ 192 w 209"/>
                <a:gd name="T27" fmla="*/ 48 h 208"/>
                <a:gd name="T28" fmla="*/ 176 w 209"/>
                <a:gd name="T29" fmla="*/ 73 h 208"/>
                <a:gd name="T30" fmla="*/ 209 w 209"/>
                <a:gd name="T31" fmla="*/ 81 h 208"/>
                <a:gd name="T32" fmla="*/ 205 w 209"/>
                <a:gd name="T33" fmla="*/ 127 h 208"/>
                <a:gd name="T34" fmla="*/ 178 w 209"/>
                <a:gd name="T35" fmla="*/ 127 h 208"/>
                <a:gd name="T36" fmla="*/ 173 w 209"/>
                <a:gd name="T37" fmla="*/ 141 h 208"/>
                <a:gd name="T38" fmla="*/ 194 w 209"/>
                <a:gd name="T39" fmla="*/ 162 h 208"/>
                <a:gd name="T40" fmla="*/ 164 w 209"/>
                <a:gd name="T41" fmla="*/ 191 h 208"/>
                <a:gd name="T42" fmla="*/ 140 w 209"/>
                <a:gd name="T43" fmla="*/ 172 h 208"/>
                <a:gd name="T44" fmla="*/ 127 w 209"/>
                <a:gd name="T45" fmla="*/ 178 h 208"/>
                <a:gd name="T46" fmla="*/ 81 w 209"/>
                <a:gd name="T47" fmla="*/ 208 h 208"/>
                <a:gd name="T48" fmla="*/ 75 w 209"/>
                <a:gd name="T49" fmla="*/ 176 h 208"/>
                <a:gd name="T50" fmla="*/ 49 w 209"/>
                <a:gd name="T51" fmla="*/ 191 h 208"/>
                <a:gd name="T52" fmla="*/ 17 w 209"/>
                <a:gd name="T53" fmla="*/ 163 h 208"/>
                <a:gd name="T54" fmla="*/ 17 w 209"/>
                <a:gd name="T55" fmla="*/ 159 h 208"/>
                <a:gd name="T56" fmla="*/ 32 w 209"/>
                <a:gd name="T57" fmla="*/ 133 h 208"/>
                <a:gd name="T58" fmla="*/ 0 w 209"/>
                <a:gd name="T59" fmla="*/ 125 h 208"/>
                <a:gd name="T60" fmla="*/ 29 w 209"/>
                <a:gd name="T61" fmla="*/ 81 h 208"/>
                <a:gd name="T62" fmla="*/ 34 w 209"/>
                <a:gd name="T63" fmla="*/ 65 h 208"/>
                <a:gd name="T64" fmla="*/ 15 w 209"/>
                <a:gd name="T65" fmla="*/ 45 h 208"/>
                <a:gd name="T66" fmla="*/ 45 w 209"/>
                <a:gd name="T67" fmla="*/ 15 h 208"/>
                <a:gd name="T68" fmla="*/ 49 w 209"/>
                <a:gd name="T69" fmla="*/ 15 h 208"/>
                <a:gd name="T70" fmla="*/ 74 w 209"/>
                <a:gd name="T71" fmla="*/ 31 h 208"/>
                <a:gd name="T72" fmla="*/ 81 w 209"/>
                <a:gd name="T7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 h="208">
                  <a:moveTo>
                    <a:pt x="104" y="56"/>
                  </a:moveTo>
                  <a:lnTo>
                    <a:pt x="85" y="60"/>
                  </a:lnTo>
                  <a:lnTo>
                    <a:pt x="71" y="70"/>
                  </a:lnTo>
                  <a:lnTo>
                    <a:pt x="61" y="85"/>
                  </a:lnTo>
                  <a:lnTo>
                    <a:pt x="57" y="103"/>
                  </a:lnTo>
                  <a:lnTo>
                    <a:pt x="61" y="121"/>
                  </a:lnTo>
                  <a:lnTo>
                    <a:pt x="71" y="137"/>
                  </a:lnTo>
                  <a:lnTo>
                    <a:pt x="85" y="146"/>
                  </a:lnTo>
                  <a:lnTo>
                    <a:pt x="104" y="150"/>
                  </a:lnTo>
                  <a:lnTo>
                    <a:pt x="122" y="146"/>
                  </a:lnTo>
                  <a:lnTo>
                    <a:pt x="136" y="137"/>
                  </a:lnTo>
                  <a:lnTo>
                    <a:pt x="147" y="121"/>
                  </a:lnTo>
                  <a:lnTo>
                    <a:pt x="151" y="103"/>
                  </a:lnTo>
                  <a:lnTo>
                    <a:pt x="147" y="85"/>
                  </a:lnTo>
                  <a:lnTo>
                    <a:pt x="136" y="70"/>
                  </a:lnTo>
                  <a:lnTo>
                    <a:pt x="122" y="60"/>
                  </a:lnTo>
                  <a:lnTo>
                    <a:pt x="104" y="56"/>
                  </a:lnTo>
                  <a:close/>
                  <a:moveTo>
                    <a:pt x="81" y="0"/>
                  </a:moveTo>
                  <a:lnTo>
                    <a:pt x="126" y="0"/>
                  </a:lnTo>
                  <a:lnTo>
                    <a:pt x="126" y="28"/>
                  </a:lnTo>
                  <a:lnTo>
                    <a:pt x="134" y="31"/>
                  </a:lnTo>
                  <a:lnTo>
                    <a:pt x="140" y="34"/>
                  </a:lnTo>
                  <a:lnTo>
                    <a:pt x="159" y="15"/>
                  </a:lnTo>
                  <a:lnTo>
                    <a:pt x="161" y="13"/>
                  </a:lnTo>
                  <a:lnTo>
                    <a:pt x="164" y="15"/>
                  </a:lnTo>
                  <a:lnTo>
                    <a:pt x="192" y="43"/>
                  </a:lnTo>
                  <a:lnTo>
                    <a:pt x="194" y="45"/>
                  </a:lnTo>
                  <a:lnTo>
                    <a:pt x="192" y="48"/>
                  </a:lnTo>
                  <a:lnTo>
                    <a:pt x="173" y="66"/>
                  </a:lnTo>
                  <a:lnTo>
                    <a:pt x="176" y="73"/>
                  </a:lnTo>
                  <a:lnTo>
                    <a:pt x="178" y="81"/>
                  </a:lnTo>
                  <a:lnTo>
                    <a:pt x="209" y="81"/>
                  </a:lnTo>
                  <a:lnTo>
                    <a:pt x="209" y="127"/>
                  </a:lnTo>
                  <a:lnTo>
                    <a:pt x="205" y="127"/>
                  </a:lnTo>
                  <a:lnTo>
                    <a:pt x="205" y="127"/>
                  </a:lnTo>
                  <a:lnTo>
                    <a:pt x="178" y="127"/>
                  </a:lnTo>
                  <a:lnTo>
                    <a:pt x="176" y="133"/>
                  </a:lnTo>
                  <a:lnTo>
                    <a:pt x="173" y="141"/>
                  </a:lnTo>
                  <a:lnTo>
                    <a:pt x="192" y="159"/>
                  </a:lnTo>
                  <a:lnTo>
                    <a:pt x="194" y="162"/>
                  </a:lnTo>
                  <a:lnTo>
                    <a:pt x="192" y="163"/>
                  </a:lnTo>
                  <a:lnTo>
                    <a:pt x="164" y="191"/>
                  </a:lnTo>
                  <a:lnTo>
                    <a:pt x="161" y="193"/>
                  </a:lnTo>
                  <a:lnTo>
                    <a:pt x="140" y="172"/>
                  </a:lnTo>
                  <a:lnTo>
                    <a:pt x="134" y="175"/>
                  </a:lnTo>
                  <a:lnTo>
                    <a:pt x="127" y="178"/>
                  </a:lnTo>
                  <a:lnTo>
                    <a:pt x="127" y="208"/>
                  </a:lnTo>
                  <a:lnTo>
                    <a:pt x="81" y="208"/>
                  </a:lnTo>
                  <a:lnTo>
                    <a:pt x="81" y="179"/>
                  </a:lnTo>
                  <a:lnTo>
                    <a:pt x="75" y="176"/>
                  </a:lnTo>
                  <a:lnTo>
                    <a:pt x="67" y="172"/>
                  </a:lnTo>
                  <a:lnTo>
                    <a:pt x="49" y="191"/>
                  </a:lnTo>
                  <a:lnTo>
                    <a:pt x="46" y="193"/>
                  </a:lnTo>
                  <a:lnTo>
                    <a:pt x="17" y="163"/>
                  </a:lnTo>
                  <a:lnTo>
                    <a:pt x="15" y="162"/>
                  </a:lnTo>
                  <a:lnTo>
                    <a:pt x="17" y="159"/>
                  </a:lnTo>
                  <a:lnTo>
                    <a:pt x="34" y="141"/>
                  </a:lnTo>
                  <a:lnTo>
                    <a:pt x="32" y="133"/>
                  </a:lnTo>
                  <a:lnTo>
                    <a:pt x="28" y="125"/>
                  </a:lnTo>
                  <a:lnTo>
                    <a:pt x="0" y="125"/>
                  </a:lnTo>
                  <a:lnTo>
                    <a:pt x="0" y="81"/>
                  </a:lnTo>
                  <a:lnTo>
                    <a:pt x="29" y="81"/>
                  </a:lnTo>
                  <a:lnTo>
                    <a:pt x="32" y="73"/>
                  </a:lnTo>
                  <a:lnTo>
                    <a:pt x="34" y="65"/>
                  </a:lnTo>
                  <a:lnTo>
                    <a:pt x="17" y="48"/>
                  </a:lnTo>
                  <a:lnTo>
                    <a:pt x="15" y="45"/>
                  </a:lnTo>
                  <a:lnTo>
                    <a:pt x="17" y="43"/>
                  </a:lnTo>
                  <a:lnTo>
                    <a:pt x="45" y="15"/>
                  </a:lnTo>
                  <a:lnTo>
                    <a:pt x="46" y="13"/>
                  </a:lnTo>
                  <a:lnTo>
                    <a:pt x="49" y="15"/>
                  </a:lnTo>
                  <a:lnTo>
                    <a:pt x="67" y="34"/>
                  </a:lnTo>
                  <a:lnTo>
                    <a:pt x="74" y="31"/>
                  </a:lnTo>
                  <a:lnTo>
                    <a:pt x="81" y="28"/>
                  </a:lnTo>
                  <a:lnTo>
                    <a:pt x="8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5" name="Freeform 209">
              <a:extLst>
                <a:ext uri="{FF2B5EF4-FFF2-40B4-BE49-F238E27FC236}">
                  <a16:creationId xmlns:a16="http://schemas.microsoft.com/office/drawing/2014/main" id="{F43E6273-107C-43FD-A8A0-78F7626C5A72}"/>
                </a:ext>
              </a:extLst>
            </p:cNvPr>
            <p:cNvSpPr>
              <a:spLocks noEditPoints="1"/>
            </p:cNvSpPr>
            <p:nvPr/>
          </p:nvSpPr>
          <p:spPr bwMode="auto">
            <a:xfrm>
              <a:off x="6329248" y="1663871"/>
              <a:ext cx="286162" cy="286020"/>
            </a:xfrm>
            <a:custGeom>
              <a:avLst/>
              <a:gdLst>
                <a:gd name="T0" fmla="*/ 85 w 208"/>
                <a:gd name="T1" fmla="*/ 61 h 209"/>
                <a:gd name="T2" fmla="*/ 60 w 208"/>
                <a:gd name="T3" fmla="*/ 85 h 209"/>
                <a:gd name="T4" fmla="*/ 60 w 208"/>
                <a:gd name="T5" fmla="*/ 122 h 209"/>
                <a:gd name="T6" fmla="*/ 85 w 208"/>
                <a:gd name="T7" fmla="*/ 147 h 209"/>
                <a:gd name="T8" fmla="*/ 121 w 208"/>
                <a:gd name="T9" fmla="*/ 147 h 209"/>
                <a:gd name="T10" fmla="*/ 146 w 208"/>
                <a:gd name="T11" fmla="*/ 122 h 209"/>
                <a:gd name="T12" fmla="*/ 146 w 208"/>
                <a:gd name="T13" fmla="*/ 85 h 209"/>
                <a:gd name="T14" fmla="*/ 121 w 208"/>
                <a:gd name="T15" fmla="*/ 61 h 209"/>
                <a:gd name="T16" fmla="*/ 81 w 208"/>
                <a:gd name="T17" fmla="*/ 0 h 209"/>
                <a:gd name="T18" fmla="*/ 125 w 208"/>
                <a:gd name="T19" fmla="*/ 29 h 209"/>
                <a:gd name="T20" fmla="*/ 140 w 208"/>
                <a:gd name="T21" fmla="*/ 34 h 209"/>
                <a:gd name="T22" fmla="*/ 161 w 208"/>
                <a:gd name="T23" fmla="*/ 13 h 209"/>
                <a:gd name="T24" fmla="*/ 191 w 208"/>
                <a:gd name="T25" fmla="*/ 44 h 209"/>
                <a:gd name="T26" fmla="*/ 191 w 208"/>
                <a:gd name="T27" fmla="*/ 49 h 209"/>
                <a:gd name="T28" fmla="*/ 175 w 208"/>
                <a:gd name="T29" fmla="*/ 75 h 209"/>
                <a:gd name="T30" fmla="*/ 208 w 208"/>
                <a:gd name="T31" fmla="*/ 82 h 209"/>
                <a:gd name="T32" fmla="*/ 178 w 208"/>
                <a:gd name="T33" fmla="*/ 127 h 209"/>
                <a:gd name="T34" fmla="*/ 172 w 208"/>
                <a:gd name="T35" fmla="*/ 142 h 209"/>
                <a:gd name="T36" fmla="*/ 192 w 208"/>
                <a:gd name="T37" fmla="*/ 163 h 209"/>
                <a:gd name="T38" fmla="*/ 161 w 208"/>
                <a:gd name="T39" fmla="*/ 194 h 209"/>
                <a:gd name="T40" fmla="*/ 140 w 208"/>
                <a:gd name="T41" fmla="*/ 173 h 209"/>
                <a:gd name="T42" fmla="*/ 127 w 208"/>
                <a:gd name="T43" fmla="*/ 178 h 209"/>
                <a:gd name="T44" fmla="*/ 81 w 208"/>
                <a:gd name="T45" fmla="*/ 209 h 209"/>
                <a:gd name="T46" fmla="*/ 74 w 208"/>
                <a:gd name="T47" fmla="*/ 177 h 209"/>
                <a:gd name="T48" fmla="*/ 48 w 208"/>
                <a:gd name="T49" fmla="*/ 192 h 209"/>
                <a:gd name="T50" fmla="*/ 44 w 208"/>
                <a:gd name="T51" fmla="*/ 192 h 209"/>
                <a:gd name="T52" fmla="*/ 14 w 208"/>
                <a:gd name="T53" fmla="*/ 163 h 209"/>
                <a:gd name="T54" fmla="*/ 34 w 208"/>
                <a:gd name="T55" fmla="*/ 142 h 209"/>
                <a:gd name="T56" fmla="*/ 27 w 208"/>
                <a:gd name="T57" fmla="*/ 126 h 209"/>
                <a:gd name="T58" fmla="*/ 0 w 208"/>
                <a:gd name="T59" fmla="*/ 82 h 209"/>
                <a:gd name="T60" fmla="*/ 31 w 208"/>
                <a:gd name="T61" fmla="*/ 74 h 209"/>
                <a:gd name="T62" fmla="*/ 14 w 208"/>
                <a:gd name="T63" fmla="*/ 46 h 209"/>
                <a:gd name="T64" fmla="*/ 44 w 208"/>
                <a:gd name="T65" fmla="*/ 16 h 209"/>
                <a:gd name="T66" fmla="*/ 48 w 208"/>
                <a:gd name="T67" fmla="*/ 16 h 209"/>
                <a:gd name="T68" fmla="*/ 73 w 208"/>
                <a:gd name="T69" fmla="*/ 32 h 209"/>
                <a:gd name="T70" fmla="*/ 81 w 208"/>
                <a:gd name="T71" fmla="*/ 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 h="209">
                  <a:moveTo>
                    <a:pt x="103" y="57"/>
                  </a:moveTo>
                  <a:lnTo>
                    <a:pt x="85" y="61"/>
                  </a:lnTo>
                  <a:lnTo>
                    <a:pt x="70" y="71"/>
                  </a:lnTo>
                  <a:lnTo>
                    <a:pt x="60" y="85"/>
                  </a:lnTo>
                  <a:lnTo>
                    <a:pt x="56" y="104"/>
                  </a:lnTo>
                  <a:lnTo>
                    <a:pt x="60" y="122"/>
                  </a:lnTo>
                  <a:lnTo>
                    <a:pt x="70" y="138"/>
                  </a:lnTo>
                  <a:lnTo>
                    <a:pt x="85" y="147"/>
                  </a:lnTo>
                  <a:lnTo>
                    <a:pt x="103" y="151"/>
                  </a:lnTo>
                  <a:lnTo>
                    <a:pt x="121" y="147"/>
                  </a:lnTo>
                  <a:lnTo>
                    <a:pt x="136" y="138"/>
                  </a:lnTo>
                  <a:lnTo>
                    <a:pt x="146" y="122"/>
                  </a:lnTo>
                  <a:lnTo>
                    <a:pt x="150" y="104"/>
                  </a:lnTo>
                  <a:lnTo>
                    <a:pt x="146" y="85"/>
                  </a:lnTo>
                  <a:lnTo>
                    <a:pt x="136" y="71"/>
                  </a:lnTo>
                  <a:lnTo>
                    <a:pt x="121" y="61"/>
                  </a:lnTo>
                  <a:lnTo>
                    <a:pt x="103" y="57"/>
                  </a:lnTo>
                  <a:close/>
                  <a:moveTo>
                    <a:pt x="81" y="0"/>
                  </a:moveTo>
                  <a:lnTo>
                    <a:pt x="125" y="0"/>
                  </a:lnTo>
                  <a:lnTo>
                    <a:pt x="125" y="29"/>
                  </a:lnTo>
                  <a:lnTo>
                    <a:pt x="133" y="32"/>
                  </a:lnTo>
                  <a:lnTo>
                    <a:pt x="140" y="34"/>
                  </a:lnTo>
                  <a:lnTo>
                    <a:pt x="158" y="16"/>
                  </a:lnTo>
                  <a:lnTo>
                    <a:pt x="161" y="13"/>
                  </a:lnTo>
                  <a:lnTo>
                    <a:pt x="163" y="16"/>
                  </a:lnTo>
                  <a:lnTo>
                    <a:pt x="191" y="44"/>
                  </a:lnTo>
                  <a:lnTo>
                    <a:pt x="192" y="46"/>
                  </a:lnTo>
                  <a:lnTo>
                    <a:pt x="191" y="49"/>
                  </a:lnTo>
                  <a:lnTo>
                    <a:pt x="172" y="67"/>
                  </a:lnTo>
                  <a:lnTo>
                    <a:pt x="175" y="75"/>
                  </a:lnTo>
                  <a:lnTo>
                    <a:pt x="178" y="82"/>
                  </a:lnTo>
                  <a:lnTo>
                    <a:pt x="208" y="82"/>
                  </a:lnTo>
                  <a:lnTo>
                    <a:pt x="208" y="127"/>
                  </a:lnTo>
                  <a:lnTo>
                    <a:pt x="178" y="127"/>
                  </a:lnTo>
                  <a:lnTo>
                    <a:pt x="175" y="134"/>
                  </a:lnTo>
                  <a:lnTo>
                    <a:pt x="172" y="142"/>
                  </a:lnTo>
                  <a:lnTo>
                    <a:pt x="191" y="160"/>
                  </a:lnTo>
                  <a:lnTo>
                    <a:pt x="192" y="163"/>
                  </a:lnTo>
                  <a:lnTo>
                    <a:pt x="163" y="192"/>
                  </a:lnTo>
                  <a:lnTo>
                    <a:pt x="161" y="194"/>
                  </a:lnTo>
                  <a:lnTo>
                    <a:pt x="158" y="192"/>
                  </a:lnTo>
                  <a:lnTo>
                    <a:pt x="140" y="173"/>
                  </a:lnTo>
                  <a:lnTo>
                    <a:pt x="133" y="177"/>
                  </a:lnTo>
                  <a:lnTo>
                    <a:pt x="127" y="178"/>
                  </a:lnTo>
                  <a:lnTo>
                    <a:pt x="127" y="209"/>
                  </a:lnTo>
                  <a:lnTo>
                    <a:pt x="81" y="209"/>
                  </a:lnTo>
                  <a:lnTo>
                    <a:pt x="81" y="180"/>
                  </a:lnTo>
                  <a:lnTo>
                    <a:pt x="74" y="177"/>
                  </a:lnTo>
                  <a:lnTo>
                    <a:pt x="66" y="173"/>
                  </a:lnTo>
                  <a:lnTo>
                    <a:pt x="48" y="192"/>
                  </a:lnTo>
                  <a:lnTo>
                    <a:pt x="45" y="194"/>
                  </a:lnTo>
                  <a:lnTo>
                    <a:pt x="44" y="192"/>
                  </a:lnTo>
                  <a:lnTo>
                    <a:pt x="17" y="165"/>
                  </a:lnTo>
                  <a:lnTo>
                    <a:pt x="14" y="163"/>
                  </a:lnTo>
                  <a:lnTo>
                    <a:pt x="17" y="160"/>
                  </a:lnTo>
                  <a:lnTo>
                    <a:pt x="34" y="142"/>
                  </a:lnTo>
                  <a:lnTo>
                    <a:pt x="30" y="134"/>
                  </a:lnTo>
                  <a:lnTo>
                    <a:pt x="27" y="126"/>
                  </a:lnTo>
                  <a:lnTo>
                    <a:pt x="0" y="126"/>
                  </a:lnTo>
                  <a:lnTo>
                    <a:pt x="0" y="82"/>
                  </a:lnTo>
                  <a:lnTo>
                    <a:pt x="28" y="82"/>
                  </a:lnTo>
                  <a:lnTo>
                    <a:pt x="31" y="74"/>
                  </a:lnTo>
                  <a:lnTo>
                    <a:pt x="34" y="66"/>
                  </a:lnTo>
                  <a:lnTo>
                    <a:pt x="14" y="46"/>
                  </a:lnTo>
                  <a:lnTo>
                    <a:pt x="17" y="44"/>
                  </a:lnTo>
                  <a:lnTo>
                    <a:pt x="44" y="16"/>
                  </a:lnTo>
                  <a:lnTo>
                    <a:pt x="45" y="13"/>
                  </a:lnTo>
                  <a:lnTo>
                    <a:pt x="48" y="16"/>
                  </a:lnTo>
                  <a:lnTo>
                    <a:pt x="66" y="34"/>
                  </a:lnTo>
                  <a:lnTo>
                    <a:pt x="73" y="32"/>
                  </a:lnTo>
                  <a:lnTo>
                    <a:pt x="81" y="29"/>
                  </a:lnTo>
                  <a:lnTo>
                    <a:pt x="8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6" name="Freeform 210">
              <a:extLst>
                <a:ext uri="{FF2B5EF4-FFF2-40B4-BE49-F238E27FC236}">
                  <a16:creationId xmlns:a16="http://schemas.microsoft.com/office/drawing/2014/main" id="{9073FCE8-E66A-4E92-9310-E39F51240126}"/>
                </a:ext>
              </a:extLst>
            </p:cNvPr>
            <p:cNvSpPr>
              <a:spLocks noEditPoints="1"/>
            </p:cNvSpPr>
            <p:nvPr/>
          </p:nvSpPr>
          <p:spPr bwMode="auto">
            <a:xfrm>
              <a:off x="6255660" y="2608609"/>
              <a:ext cx="212579" cy="216686"/>
            </a:xfrm>
            <a:custGeom>
              <a:avLst/>
              <a:gdLst>
                <a:gd name="T0" fmla="*/ 63 w 155"/>
                <a:gd name="T1" fmla="*/ 46 h 156"/>
                <a:gd name="T2" fmla="*/ 45 w 155"/>
                <a:gd name="T3" fmla="*/ 64 h 156"/>
                <a:gd name="T4" fmla="*/ 45 w 155"/>
                <a:gd name="T5" fmla="*/ 92 h 156"/>
                <a:gd name="T6" fmla="*/ 63 w 155"/>
                <a:gd name="T7" fmla="*/ 110 h 156"/>
                <a:gd name="T8" fmla="*/ 91 w 155"/>
                <a:gd name="T9" fmla="*/ 110 h 156"/>
                <a:gd name="T10" fmla="*/ 109 w 155"/>
                <a:gd name="T11" fmla="*/ 92 h 156"/>
                <a:gd name="T12" fmla="*/ 109 w 155"/>
                <a:gd name="T13" fmla="*/ 64 h 156"/>
                <a:gd name="T14" fmla="*/ 91 w 155"/>
                <a:gd name="T15" fmla="*/ 46 h 156"/>
                <a:gd name="T16" fmla="*/ 61 w 155"/>
                <a:gd name="T17" fmla="*/ 0 h 156"/>
                <a:gd name="T18" fmla="*/ 95 w 155"/>
                <a:gd name="T19" fmla="*/ 22 h 156"/>
                <a:gd name="T20" fmla="*/ 105 w 155"/>
                <a:gd name="T21" fmla="*/ 26 h 156"/>
                <a:gd name="T22" fmla="*/ 121 w 155"/>
                <a:gd name="T23" fmla="*/ 10 h 156"/>
                <a:gd name="T24" fmla="*/ 142 w 155"/>
                <a:gd name="T25" fmla="*/ 33 h 156"/>
                <a:gd name="T26" fmla="*/ 142 w 155"/>
                <a:gd name="T27" fmla="*/ 37 h 156"/>
                <a:gd name="T28" fmla="*/ 131 w 155"/>
                <a:gd name="T29" fmla="*/ 56 h 156"/>
                <a:gd name="T30" fmla="*/ 155 w 155"/>
                <a:gd name="T31" fmla="*/ 61 h 156"/>
                <a:gd name="T32" fmla="*/ 152 w 155"/>
                <a:gd name="T33" fmla="*/ 96 h 156"/>
                <a:gd name="T34" fmla="*/ 133 w 155"/>
                <a:gd name="T35" fmla="*/ 96 h 156"/>
                <a:gd name="T36" fmla="*/ 129 w 155"/>
                <a:gd name="T37" fmla="*/ 106 h 156"/>
                <a:gd name="T38" fmla="*/ 145 w 155"/>
                <a:gd name="T39" fmla="*/ 120 h 156"/>
                <a:gd name="T40" fmla="*/ 122 w 155"/>
                <a:gd name="T41" fmla="*/ 143 h 156"/>
                <a:gd name="T42" fmla="*/ 118 w 155"/>
                <a:gd name="T43" fmla="*/ 143 h 156"/>
                <a:gd name="T44" fmla="*/ 95 w 155"/>
                <a:gd name="T45" fmla="*/ 133 h 156"/>
                <a:gd name="T46" fmla="*/ 62 w 155"/>
                <a:gd name="T47" fmla="*/ 156 h 156"/>
                <a:gd name="T48" fmla="*/ 56 w 155"/>
                <a:gd name="T49" fmla="*/ 132 h 156"/>
                <a:gd name="T50" fmla="*/ 37 w 155"/>
                <a:gd name="T51" fmla="*/ 143 h 156"/>
                <a:gd name="T52" fmla="*/ 33 w 155"/>
                <a:gd name="T53" fmla="*/ 143 h 156"/>
                <a:gd name="T54" fmla="*/ 11 w 155"/>
                <a:gd name="T55" fmla="*/ 120 h 156"/>
                <a:gd name="T56" fmla="*/ 27 w 155"/>
                <a:gd name="T57" fmla="*/ 106 h 156"/>
                <a:gd name="T58" fmla="*/ 21 w 155"/>
                <a:gd name="T59" fmla="*/ 94 h 156"/>
                <a:gd name="T60" fmla="*/ 0 w 155"/>
                <a:gd name="T61" fmla="*/ 60 h 156"/>
                <a:gd name="T62" fmla="*/ 24 w 155"/>
                <a:gd name="T63" fmla="*/ 55 h 156"/>
                <a:gd name="T64" fmla="*/ 14 w 155"/>
                <a:gd name="T65" fmla="*/ 37 h 156"/>
                <a:gd name="T66" fmla="*/ 14 w 155"/>
                <a:gd name="T67" fmla="*/ 33 h 156"/>
                <a:gd name="T68" fmla="*/ 35 w 155"/>
                <a:gd name="T69" fmla="*/ 10 h 156"/>
                <a:gd name="T70" fmla="*/ 50 w 155"/>
                <a:gd name="T71" fmla="*/ 26 h 156"/>
                <a:gd name="T72" fmla="*/ 61 w 155"/>
                <a:gd name="T73" fmla="*/ 22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5" h="156">
                  <a:moveTo>
                    <a:pt x="78" y="43"/>
                  </a:moveTo>
                  <a:lnTo>
                    <a:pt x="63" y="46"/>
                  </a:lnTo>
                  <a:lnTo>
                    <a:pt x="53" y="54"/>
                  </a:lnTo>
                  <a:lnTo>
                    <a:pt x="45" y="64"/>
                  </a:lnTo>
                  <a:lnTo>
                    <a:pt x="42" y="77"/>
                  </a:lnTo>
                  <a:lnTo>
                    <a:pt x="45" y="92"/>
                  </a:lnTo>
                  <a:lnTo>
                    <a:pt x="53" y="102"/>
                  </a:lnTo>
                  <a:lnTo>
                    <a:pt x="63" y="110"/>
                  </a:lnTo>
                  <a:lnTo>
                    <a:pt x="78" y="113"/>
                  </a:lnTo>
                  <a:lnTo>
                    <a:pt x="91" y="110"/>
                  </a:lnTo>
                  <a:lnTo>
                    <a:pt x="103" y="102"/>
                  </a:lnTo>
                  <a:lnTo>
                    <a:pt x="109" y="92"/>
                  </a:lnTo>
                  <a:lnTo>
                    <a:pt x="112" y="77"/>
                  </a:lnTo>
                  <a:lnTo>
                    <a:pt x="109" y="64"/>
                  </a:lnTo>
                  <a:lnTo>
                    <a:pt x="103" y="54"/>
                  </a:lnTo>
                  <a:lnTo>
                    <a:pt x="91" y="46"/>
                  </a:lnTo>
                  <a:lnTo>
                    <a:pt x="78" y="43"/>
                  </a:lnTo>
                  <a:close/>
                  <a:moveTo>
                    <a:pt x="61" y="0"/>
                  </a:moveTo>
                  <a:lnTo>
                    <a:pt x="95" y="0"/>
                  </a:lnTo>
                  <a:lnTo>
                    <a:pt x="95" y="22"/>
                  </a:lnTo>
                  <a:lnTo>
                    <a:pt x="100" y="23"/>
                  </a:lnTo>
                  <a:lnTo>
                    <a:pt x="105" y="26"/>
                  </a:lnTo>
                  <a:lnTo>
                    <a:pt x="118" y="13"/>
                  </a:lnTo>
                  <a:lnTo>
                    <a:pt x="121" y="10"/>
                  </a:lnTo>
                  <a:lnTo>
                    <a:pt x="122" y="13"/>
                  </a:lnTo>
                  <a:lnTo>
                    <a:pt x="142" y="33"/>
                  </a:lnTo>
                  <a:lnTo>
                    <a:pt x="145" y="34"/>
                  </a:lnTo>
                  <a:lnTo>
                    <a:pt x="142" y="37"/>
                  </a:lnTo>
                  <a:lnTo>
                    <a:pt x="129" y="50"/>
                  </a:lnTo>
                  <a:lnTo>
                    <a:pt x="131" y="56"/>
                  </a:lnTo>
                  <a:lnTo>
                    <a:pt x="133" y="61"/>
                  </a:lnTo>
                  <a:lnTo>
                    <a:pt x="155" y="61"/>
                  </a:lnTo>
                  <a:lnTo>
                    <a:pt x="155" y="96"/>
                  </a:lnTo>
                  <a:lnTo>
                    <a:pt x="152" y="96"/>
                  </a:lnTo>
                  <a:lnTo>
                    <a:pt x="152" y="96"/>
                  </a:lnTo>
                  <a:lnTo>
                    <a:pt x="133" y="96"/>
                  </a:lnTo>
                  <a:lnTo>
                    <a:pt x="131" y="101"/>
                  </a:lnTo>
                  <a:lnTo>
                    <a:pt x="129" y="106"/>
                  </a:lnTo>
                  <a:lnTo>
                    <a:pt x="142" y="119"/>
                  </a:lnTo>
                  <a:lnTo>
                    <a:pt x="145" y="120"/>
                  </a:lnTo>
                  <a:lnTo>
                    <a:pt x="142" y="123"/>
                  </a:lnTo>
                  <a:lnTo>
                    <a:pt x="122" y="143"/>
                  </a:lnTo>
                  <a:lnTo>
                    <a:pt x="121" y="145"/>
                  </a:lnTo>
                  <a:lnTo>
                    <a:pt x="118" y="143"/>
                  </a:lnTo>
                  <a:lnTo>
                    <a:pt x="105" y="130"/>
                  </a:lnTo>
                  <a:lnTo>
                    <a:pt x="95" y="133"/>
                  </a:lnTo>
                  <a:lnTo>
                    <a:pt x="95" y="156"/>
                  </a:lnTo>
                  <a:lnTo>
                    <a:pt x="62" y="156"/>
                  </a:lnTo>
                  <a:lnTo>
                    <a:pt x="62" y="133"/>
                  </a:lnTo>
                  <a:lnTo>
                    <a:pt x="56" y="132"/>
                  </a:lnTo>
                  <a:lnTo>
                    <a:pt x="50" y="130"/>
                  </a:lnTo>
                  <a:lnTo>
                    <a:pt x="37" y="143"/>
                  </a:lnTo>
                  <a:lnTo>
                    <a:pt x="35" y="145"/>
                  </a:lnTo>
                  <a:lnTo>
                    <a:pt x="33" y="143"/>
                  </a:lnTo>
                  <a:lnTo>
                    <a:pt x="14" y="123"/>
                  </a:lnTo>
                  <a:lnTo>
                    <a:pt x="11" y="120"/>
                  </a:lnTo>
                  <a:lnTo>
                    <a:pt x="14" y="119"/>
                  </a:lnTo>
                  <a:lnTo>
                    <a:pt x="27" y="106"/>
                  </a:lnTo>
                  <a:lnTo>
                    <a:pt x="24" y="101"/>
                  </a:lnTo>
                  <a:lnTo>
                    <a:pt x="21" y="94"/>
                  </a:lnTo>
                  <a:lnTo>
                    <a:pt x="0" y="94"/>
                  </a:lnTo>
                  <a:lnTo>
                    <a:pt x="0" y="60"/>
                  </a:lnTo>
                  <a:lnTo>
                    <a:pt x="21" y="60"/>
                  </a:lnTo>
                  <a:lnTo>
                    <a:pt x="24" y="55"/>
                  </a:lnTo>
                  <a:lnTo>
                    <a:pt x="27" y="50"/>
                  </a:lnTo>
                  <a:lnTo>
                    <a:pt x="14" y="37"/>
                  </a:lnTo>
                  <a:lnTo>
                    <a:pt x="11" y="34"/>
                  </a:lnTo>
                  <a:lnTo>
                    <a:pt x="14" y="33"/>
                  </a:lnTo>
                  <a:lnTo>
                    <a:pt x="33" y="13"/>
                  </a:lnTo>
                  <a:lnTo>
                    <a:pt x="35" y="10"/>
                  </a:lnTo>
                  <a:lnTo>
                    <a:pt x="37" y="13"/>
                  </a:lnTo>
                  <a:lnTo>
                    <a:pt x="50" y="26"/>
                  </a:lnTo>
                  <a:lnTo>
                    <a:pt x="56" y="23"/>
                  </a:lnTo>
                  <a:lnTo>
                    <a:pt x="61" y="22"/>
                  </a:lnTo>
                  <a:lnTo>
                    <a:pt x="61"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7" name="Freeform 211">
              <a:extLst>
                <a:ext uri="{FF2B5EF4-FFF2-40B4-BE49-F238E27FC236}">
                  <a16:creationId xmlns:a16="http://schemas.microsoft.com/office/drawing/2014/main" id="{32840F8F-92A0-46D3-9B37-B0565F4E014B}"/>
                </a:ext>
              </a:extLst>
            </p:cNvPr>
            <p:cNvSpPr>
              <a:spLocks noEditPoints="1"/>
            </p:cNvSpPr>
            <p:nvPr/>
          </p:nvSpPr>
          <p:spPr bwMode="auto">
            <a:xfrm>
              <a:off x="4391503" y="3215324"/>
              <a:ext cx="163523" cy="173347"/>
            </a:xfrm>
            <a:custGeom>
              <a:avLst/>
              <a:gdLst>
                <a:gd name="T0" fmla="*/ 45 w 121"/>
                <a:gd name="T1" fmla="*/ 37 h 122"/>
                <a:gd name="T2" fmla="*/ 32 w 121"/>
                <a:gd name="T3" fmla="*/ 61 h 122"/>
                <a:gd name="T4" fmla="*/ 45 w 121"/>
                <a:gd name="T5" fmla="*/ 84 h 122"/>
                <a:gd name="T6" fmla="*/ 74 w 121"/>
                <a:gd name="T7" fmla="*/ 84 h 122"/>
                <a:gd name="T8" fmla="*/ 87 w 121"/>
                <a:gd name="T9" fmla="*/ 61 h 122"/>
                <a:gd name="T10" fmla="*/ 74 w 121"/>
                <a:gd name="T11" fmla="*/ 37 h 122"/>
                <a:gd name="T12" fmla="*/ 47 w 121"/>
                <a:gd name="T13" fmla="*/ 0 h 122"/>
                <a:gd name="T14" fmla="*/ 73 w 121"/>
                <a:gd name="T15" fmla="*/ 17 h 122"/>
                <a:gd name="T16" fmla="*/ 93 w 121"/>
                <a:gd name="T17" fmla="*/ 9 h 122"/>
                <a:gd name="T18" fmla="*/ 95 w 121"/>
                <a:gd name="T19" fmla="*/ 9 h 122"/>
                <a:gd name="T20" fmla="*/ 112 w 121"/>
                <a:gd name="T21" fmla="*/ 26 h 122"/>
                <a:gd name="T22" fmla="*/ 100 w 121"/>
                <a:gd name="T23" fmla="*/ 40 h 122"/>
                <a:gd name="T24" fmla="*/ 104 w 121"/>
                <a:gd name="T25" fmla="*/ 47 h 122"/>
                <a:gd name="T26" fmla="*/ 121 w 121"/>
                <a:gd name="T27" fmla="*/ 75 h 122"/>
                <a:gd name="T28" fmla="*/ 119 w 121"/>
                <a:gd name="T29" fmla="*/ 75 h 122"/>
                <a:gd name="T30" fmla="*/ 100 w 121"/>
                <a:gd name="T31" fmla="*/ 83 h 122"/>
                <a:gd name="T32" fmla="*/ 112 w 121"/>
                <a:gd name="T33" fmla="*/ 95 h 122"/>
                <a:gd name="T34" fmla="*/ 95 w 121"/>
                <a:gd name="T35" fmla="*/ 113 h 122"/>
                <a:gd name="T36" fmla="*/ 93 w 121"/>
                <a:gd name="T37" fmla="*/ 113 h 122"/>
                <a:gd name="T38" fmla="*/ 74 w 121"/>
                <a:gd name="T39" fmla="*/ 105 h 122"/>
                <a:gd name="T40" fmla="*/ 47 w 121"/>
                <a:gd name="T41" fmla="*/ 122 h 122"/>
                <a:gd name="T42" fmla="*/ 39 w 121"/>
                <a:gd name="T43" fmla="*/ 101 h 122"/>
                <a:gd name="T44" fmla="*/ 27 w 121"/>
                <a:gd name="T45" fmla="*/ 114 h 122"/>
                <a:gd name="T46" fmla="*/ 9 w 121"/>
                <a:gd name="T47" fmla="*/ 96 h 122"/>
                <a:gd name="T48" fmla="*/ 9 w 121"/>
                <a:gd name="T49" fmla="*/ 93 h 122"/>
                <a:gd name="T50" fmla="*/ 18 w 121"/>
                <a:gd name="T51" fmla="*/ 79 h 122"/>
                <a:gd name="T52" fmla="*/ 0 w 121"/>
                <a:gd name="T53" fmla="*/ 74 h 122"/>
                <a:gd name="T54" fmla="*/ 15 w 121"/>
                <a:gd name="T55" fmla="*/ 47 h 122"/>
                <a:gd name="T56" fmla="*/ 19 w 121"/>
                <a:gd name="T57" fmla="*/ 38 h 122"/>
                <a:gd name="T58" fmla="*/ 7 w 121"/>
                <a:gd name="T59" fmla="*/ 26 h 122"/>
                <a:gd name="T60" fmla="*/ 24 w 121"/>
                <a:gd name="T61" fmla="*/ 9 h 122"/>
                <a:gd name="T62" fmla="*/ 28 w 121"/>
                <a:gd name="T63" fmla="*/ 9 h 122"/>
                <a:gd name="T64" fmla="*/ 47 w 121"/>
                <a:gd name="T65" fmla="*/ 17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1" h="122">
                  <a:moveTo>
                    <a:pt x="60" y="33"/>
                  </a:moveTo>
                  <a:lnTo>
                    <a:pt x="45" y="37"/>
                  </a:lnTo>
                  <a:lnTo>
                    <a:pt x="36" y="47"/>
                  </a:lnTo>
                  <a:lnTo>
                    <a:pt x="32" y="61"/>
                  </a:lnTo>
                  <a:lnTo>
                    <a:pt x="36" y="75"/>
                  </a:lnTo>
                  <a:lnTo>
                    <a:pt x="45" y="84"/>
                  </a:lnTo>
                  <a:lnTo>
                    <a:pt x="60" y="88"/>
                  </a:lnTo>
                  <a:lnTo>
                    <a:pt x="74" y="84"/>
                  </a:lnTo>
                  <a:lnTo>
                    <a:pt x="83" y="75"/>
                  </a:lnTo>
                  <a:lnTo>
                    <a:pt x="87" y="61"/>
                  </a:lnTo>
                  <a:lnTo>
                    <a:pt x="83" y="47"/>
                  </a:lnTo>
                  <a:lnTo>
                    <a:pt x="74" y="37"/>
                  </a:lnTo>
                  <a:lnTo>
                    <a:pt x="60" y="33"/>
                  </a:lnTo>
                  <a:close/>
                  <a:moveTo>
                    <a:pt x="47" y="0"/>
                  </a:moveTo>
                  <a:lnTo>
                    <a:pt x="73" y="0"/>
                  </a:lnTo>
                  <a:lnTo>
                    <a:pt x="73" y="17"/>
                  </a:lnTo>
                  <a:lnTo>
                    <a:pt x="81" y="20"/>
                  </a:lnTo>
                  <a:lnTo>
                    <a:pt x="93" y="9"/>
                  </a:lnTo>
                  <a:lnTo>
                    <a:pt x="94" y="8"/>
                  </a:lnTo>
                  <a:lnTo>
                    <a:pt x="95" y="9"/>
                  </a:lnTo>
                  <a:lnTo>
                    <a:pt x="111" y="25"/>
                  </a:lnTo>
                  <a:lnTo>
                    <a:pt x="112" y="26"/>
                  </a:lnTo>
                  <a:lnTo>
                    <a:pt x="111" y="28"/>
                  </a:lnTo>
                  <a:lnTo>
                    <a:pt x="100" y="40"/>
                  </a:lnTo>
                  <a:lnTo>
                    <a:pt x="102" y="44"/>
                  </a:lnTo>
                  <a:lnTo>
                    <a:pt x="104" y="47"/>
                  </a:lnTo>
                  <a:lnTo>
                    <a:pt x="121" y="47"/>
                  </a:lnTo>
                  <a:lnTo>
                    <a:pt x="121" y="75"/>
                  </a:lnTo>
                  <a:lnTo>
                    <a:pt x="119" y="75"/>
                  </a:lnTo>
                  <a:lnTo>
                    <a:pt x="119" y="75"/>
                  </a:lnTo>
                  <a:lnTo>
                    <a:pt x="103" y="75"/>
                  </a:lnTo>
                  <a:lnTo>
                    <a:pt x="100" y="83"/>
                  </a:lnTo>
                  <a:lnTo>
                    <a:pt x="111" y="93"/>
                  </a:lnTo>
                  <a:lnTo>
                    <a:pt x="112" y="95"/>
                  </a:lnTo>
                  <a:lnTo>
                    <a:pt x="111" y="96"/>
                  </a:lnTo>
                  <a:lnTo>
                    <a:pt x="95" y="113"/>
                  </a:lnTo>
                  <a:lnTo>
                    <a:pt x="94" y="114"/>
                  </a:lnTo>
                  <a:lnTo>
                    <a:pt x="93" y="113"/>
                  </a:lnTo>
                  <a:lnTo>
                    <a:pt x="81" y="101"/>
                  </a:lnTo>
                  <a:lnTo>
                    <a:pt x="74" y="105"/>
                  </a:lnTo>
                  <a:lnTo>
                    <a:pt x="74" y="122"/>
                  </a:lnTo>
                  <a:lnTo>
                    <a:pt x="47" y="122"/>
                  </a:lnTo>
                  <a:lnTo>
                    <a:pt x="47" y="105"/>
                  </a:lnTo>
                  <a:lnTo>
                    <a:pt x="39" y="101"/>
                  </a:lnTo>
                  <a:lnTo>
                    <a:pt x="28" y="113"/>
                  </a:lnTo>
                  <a:lnTo>
                    <a:pt x="27" y="114"/>
                  </a:lnTo>
                  <a:lnTo>
                    <a:pt x="24" y="113"/>
                  </a:lnTo>
                  <a:lnTo>
                    <a:pt x="9" y="96"/>
                  </a:lnTo>
                  <a:lnTo>
                    <a:pt x="7" y="95"/>
                  </a:lnTo>
                  <a:lnTo>
                    <a:pt x="9" y="93"/>
                  </a:lnTo>
                  <a:lnTo>
                    <a:pt x="19" y="83"/>
                  </a:lnTo>
                  <a:lnTo>
                    <a:pt x="18" y="79"/>
                  </a:lnTo>
                  <a:lnTo>
                    <a:pt x="15" y="74"/>
                  </a:lnTo>
                  <a:lnTo>
                    <a:pt x="0" y="74"/>
                  </a:lnTo>
                  <a:lnTo>
                    <a:pt x="0" y="47"/>
                  </a:lnTo>
                  <a:lnTo>
                    <a:pt x="15" y="47"/>
                  </a:lnTo>
                  <a:lnTo>
                    <a:pt x="18" y="44"/>
                  </a:lnTo>
                  <a:lnTo>
                    <a:pt x="19" y="38"/>
                  </a:lnTo>
                  <a:lnTo>
                    <a:pt x="9" y="28"/>
                  </a:lnTo>
                  <a:lnTo>
                    <a:pt x="7" y="26"/>
                  </a:lnTo>
                  <a:lnTo>
                    <a:pt x="9" y="25"/>
                  </a:lnTo>
                  <a:lnTo>
                    <a:pt x="24" y="9"/>
                  </a:lnTo>
                  <a:lnTo>
                    <a:pt x="27" y="8"/>
                  </a:lnTo>
                  <a:lnTo>
                    <a:pt x="28" y="9"/>
                  </a:lnTo>
                  <a:lnTo>
                    <a:pt x="39" y="20"/>
                  </a:lnTo>
                  <a:lnTo>
                    <a:pt x="47" y="17"/>
                  </a:lnTo>
                  <a:lnTo>
                    <a:pt x="47"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8" name="Freeform 212">
              <a:extLst>
                <a:ext uri="{FF2B5EF4-FFF2-40B4-BE49-F238E27FC236}">
                  <a16:creationId xmlns:a16="http://schemas.microsoft.com/office/drawing/2014/main" id="{FA81D64E-DBA2-43C7-AF01-ED759F346284}"/>
                </a:ext>
              </a:extLst>
            </p:cNvPr>
            <p:cNvSpPr>
              <a:spLocks noEditPoints="1"/>
            </p:cNvSpPr>
            <p:nvPr/>
          </p:nvSpPr>
          <p:spPr bwMode="auto">
            <a:xfrm>
              <a:off x="5904089" y="4870790"/>
              <a:ext cx="212579" cy="208016"/>
            </a:xfrm>
            <a:custGeom>
              <a:avLst/>
              <a:gdLst>
                <a:gd name="T0" fmla="*/ 62 w 151"/>
                <a:gd name="T1" fmla="*/ 44 h 150"/>
                <a:gd name="T2" fmla="*/ 44 w 151"/>
                <a:gd name="T3" fmla="*/ 61 h 150"/>
                <a:gd name="T4" fmla="*/ 44 w 151"/>
                <a:gd name="T5" fmla="*/ 87 h 150"/>
                <a:gd name="T6" fmla="*/ 62 w 151"/>
                <a:gd name="T7" fmla="*/ 106 h 150"/>
                <a:gd name="T8" fmla="*/ 88 w 151"/>
                <a:gd name="T9" fmla="*/ 106 h 150"/>
                <a:gd name="T10" fmla="*/ 106 w 151"/>
                <a:gd name="T11" fmla="*/ 87 h 150"/>
                <a:gd name="T12" fmla="*/ 106 w 151"/>
                <a:gd name="T13" fmla="*/ 61 h 150"/>
                <a:gd name="T14" fmla="*/ 88 w 151"/>
                <a:gd name="T15" fmla="*/ 44 h 150"/>
                <a:gd name="T16" fmla="*/ 58 w 151"/>
                <a:gd name="T17" fmla="*/ 0 h 150"/>
                <a:gd name="T18" fmla="*/ 91 w 151"/>
                <a:gd name="T19" fmla="*/ 21 h 150"/>
                <a:gd name="T20" fmla="*/ 101 w 151"/>
                <a:gd name="T21" fmla="*/ 24 h 150"/>
                <a:gd name="T22" fmla="*/ 117 w 151"/>
                <a:gd name="T23" fmla="*/ 10 h 150"/>
                <a:gd name="T24" fmla="*/ 138 w 151"/>
                <a:gd name="T25" fmla="*/ 31 h 150"/>
                <a:gd name="T26" fmla="*/ 138 w 151"/>
                <a:gd name="T27" fmla="*/ 35 h 150"/>
                <a:gd name="T28" fmla="*/ 127 w 151"/>
                <a:gd name="T29" fmla="*/ 53 h 150"/>
                <a:gd name="T30" fmla="*/ 151 w 151"/>
                <a:gd name="T31" fmla="*/ 59 h 150"/>
                <a:gd name="T32" fmla="*/ 129 w 151"/>
                <a:gd name="T33" fmla="*/ 91 h 150"/>
                <a:gd name="T34" fmla="*/ 125 w 151"/>
                <a:gd name="T35" fmla="*/ 102 h 150"/>
                <a:gd name="T36" fmla="*/ 139 w 151"/>
                <a:gd name="T37" fmla="*/ 117 h 150"/>
                <a:gd name="T38" fmla="*/ 118 w 151"/>
                <a:gd name="T39" fmla="*/ 138 h 150"/>
                <a:gd name="T40" fmla="*/ 114 w 151"/>
                <a:gd name="T41" fmla="*/ 138 h 150"/>
                <a:gd name="T42" fmla="*/ 92 w 151"/>
                <a:gd name="T43" fmla="*/ 129 h 150"/>
                <a:gd name="T44" fmla="*/ 59 w 151"/>
                <a:gd name="T45" fmla="*/ 150 h 150"/>
                <a:gd name="T46" fmla="*/ 54 w 151"/>
                <a:gd name="T47" fmla="*/ 128 h 150"/>
                <a:gd name="T48" fmla="*/ 36 w 151"/>
                <a:gd name="T49" fmla="*/ 138 h 150"/>
                <a:gd name="T50" fmla="*/ 32 w 151"/>
                <a:gd name="T51" fmla="*/ 138 h 150"/>
                <a:gd name="T52" fmla="*/ 11 w 151"/>
                <a:gd name="T53" fmla="*/ 117 h 150"/>
                <a:gd name="T54" fmla="*/ 25 w 151"/>
                <a:gd name="T55" fmla="*/ 102 h 150"/>
                <a:gd name="T56" fmla="*/ 20 w 151"/>
                <a:gd name="T57" fmla="*/ 91 h 150"/>
                <a:gd name="T58" fmla="*/ 0 w 151"/>
                <a:gd name="T59" fmla="*/ 59 h 150"/>
                <a:gd name="T60" fmla="*/ 23 w 151"/>
                <a:gd name="T61" fmla="*/ 52 h 150"/>
                <a:gd name="T62" fmla="*/ 12 w 151"/>
                <a:gd name="T63" fmla="*/ 35 h 150"/>
                <a:gd name="T64" fmla="*/ 12 w 151"/>
                <a:gd name="T65" fmla="*/ 31 h 150"/>
                <a:gd name="T66" fmla="*/ 33 w 151"/>
                <a:gd name="T67" fmla="*/ 10 h 150"/>
                <a:gd name="T68" fmla="*/ 49 w 151"/>
                <a:gd name="T69" fmla="*/ 24 h 150"/>
                <a:gd name="T70" fmla="*/ 58 w 151"/>
                <a:gd name="T71" fmla="*/ 2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1" h="150">
                  <a:moveTo>
                    <a:pt x="75" y="42"/>
                  </a:moveTo>
                  <a:lnTo>
                    <a:pt x="62" y="44"/>
                  </a:lnTo>
                  <a:lnTo>
                    <a:pt x="51" y="51"/>
                  </a:lnTo>
                  <a:lnTo>
                    <a:pt x="44" y="61"/>
                  </a:lnTo>
                  <a:lnTo>
                    <a:pt x="41" y="74"/>
                  </a:lnTo>
                  <a:lnTo>
                    <a:pt x="44" y="87"/>
                  </a:lnTo>
                  <a:lnTo>
                    <a:pt x="51" y="99"/>
                  </a:lnTo>
                  <a:lnTo>
                    <a:pt x="62" y="106"/>
                  </a:lnTo>
                  <a:lnTo>
                    <a:pt x="75" y="108"/>
                  </a:lnTo>
                  <a:lnTo>
                    <a:pt x="88" y="106"/>
                  </a:lnTo>
                  <a:lnTo>
                    <a:pt x="99" y="99"/>
                  </a:lnTo>
                  <a:lnTo>
                    <a:pt x="106" y="87"/>
                  </a:lnTo>
                  <a:lnTo>
                    <a:pt x="109" y="74"/>
                  </a:lnTo>
                  <a:lnTo>
                    <a:pt x="106" y="61"/>
                  </a:lnTo>
                  <a:lnTo>
                    <a:pt x="99" y="51"/>
                  </a:lnTo>
                  <a:lnTo>
                    <a:pt x="88" y="44"/>
                  </a:lnTo>
                  <a:lnTo>
                    <a:pt x="75" y="42"/>
                  </a:lnTo>
                  <a:close/>
                  <a:moveTo>
                    <a:pt x="58" y="0"/>
                  </a:moveTo>
                  <a:lnTo>
                    <a:pt x="91" y="0"/>
                  </a:lnTo>
                  <a:lnTo>
                    <a:pt x="91" y="21"/>
                  </a:lnTo>
                  <a:lnTo>
                    <a:pt x="96" y="22"/>
                  </a:lnTo>
                  <a:lnTo>
                    <a:pt x="101" y="24"/>
                  </a:lnTo>
                  <a:lnTo>
                    <a:pt x="114" y="11"/>
                  </a:lnTo>
                  <a:lnTo>
                    <a:pt x="117" y="10"/>
                  </a:lnTo>
                  <a:lnTo>
                    <a:pt x="118" y="11"/>
                  </a:lnTo>
                  <a:lnTo>
                    <a:pt x="138" y="31"/>
                  </a:lnTo>
                  <a:lnTo>
                    <a:pt x="139" y="32"/>
                  </a:lnTo>
                  <a:lnTo>
                    <a:pt x="138" y="35"/>
                  </a:lnTo>
                  <a:lnTo>
                    <a:pt x="125" y="48"/>
                  </a:lnTo>
                  <a:lnTo>
                    <a:pt x="127" y="53"/>
                  </a:lnTo>
                  <a:lnTo>
                    <a:pt x="129" y="59"/>
                  </a:lnTo>
                  <a:lnTo>
                    <a:pt x="151" y="59"/>
                  </a:lnTo>
                  <a:lnTo>
                    <a:pt x="151" y="91"/>
                  </a:lnTo>
                  <a:lnTo>
                    <a:pt x="129" y="91"/>
                  </a:lnTo>
                  <a:lnTo>
                    <a:pt x="127" y="97"/>
                  </a:lnTo>
                  <a:lnTo>
                    <a:pt x="125" y="102"/>
                  </a:lnTo>
                  <a:lnTo>
                    <a:pt x="138" y="115"/>
                  </a:lnTo>
                  <a:lnTo>
                    <a:pt x="139" y="117"/>
                  </a:lnTo>
                  <a:lnTo>
                    <a:pt x="138" y="119"/>
                  </a:lnTo>
                  <a:lnTo>
                    <a:pt x="118" y="138"/>
                  </a:lnTo>
                  <a:lnTo>
                    <a:pt x="117" y="140"/>
                  </a:lnTo>
                  <a:lnTo>
                    <a:pt x="114" y="138"/>
                  </a:lnTo>
                  <a:lnTo>
                    <a:pt x="101" y="125"/>
                  </a:lnTo>
                  <a:lnTo>
                    <a:pt x="92" y="129"/>
                  </a:lnTo>
                  <a:lnTo>
                    <a:pt x="92" y="150"/>
                  </a:lnTo>
                  <a:lnTo>
                    <a:pt x="59" y="150"/>
                  </a:lnTo>
                  <a:lnTo>
                    <a:pt x="59" y="129"/>
                  </a:lnTo>
                  <a:lnTo>
                    <a:pt x="54" y="128"/>
                  </a:lnTo>
                  <a:lnTo>
                    <a:pt x="49" y="125"/>
                  </a:lnTo>
                  <a:lnTo>
                    <a:pt x="36" y="138"/>
                  </a:lnTo>
                  <a:lnTo>
                    <a:pt x="33" y="140"/>
                  </a:lnTo>
                  <a:lnTo>
                    <a:pt x="32" y="138"/>
                  </a:lnTo>
                  <a:lnTo>
                    <a:pt x="12" y="119"/>
                  </a:lnTo>
                  <a:lnTo>
                    <a:pt x="11" y="117"/>
                  </a:lnTo>
                  <a:lnTo>
                    <a:pt x="12" y="115"/>
                  </a:lnTo>
                  <a:lnTo>
                    <a:pt x="25" y="102"/>
                  </a:lnTo>
                  <a:lnTo>
                    <a:pt x="23" y="97"/>
                  </a:lnTo>
                  <a:lnTo>
                    <a:pt x="20" y="91"/>
                  </a:lnTo>
                  <a:lnTo>
                    <a:pt x="0" y="91"/>
                  </a:lnTo>
                  <a:lnTo>
                    <a:pt x="0" y="59"/>
                  </a:lnTo>
                  <a:lnTo>
                    <a:pt x="20" y="59"/>
                  </a:lnTo>
                  <a:lnTo>
                    <a:pt x="23" y="52"/>
                  </a:lnTo>
                  <a:lnTo>
                    <a:pt x="25" y="47"/>
                  </a:lnTo>
                  <a:lnTo>
                    <a:pt x="12" y="35"/>
                  </a:lnTo>
                  <a:lnTo>
                    <a:pt x="11" y="32"/>
                  </a:lnTo>
                  <a:lnTo>
                    <a:pt x="12" y="31"/>
                  </a:lnTo>
                  <a:lnTo>
                    <a:pt x="32" y="11"/>
                  </a:lnTo>
                  <a:lnTo>
                    <a:pt x="33" y="10"/>
                  </a:lnTo>
                  <a:lnTo>
                    <a:pt x="36" y="11"/>
                  </a:lnTo>
                  <a:lnTo>
                    <a:pt x="49" y="24"/>
                  </a:lnTo>
                  <a:lnTo>
                    <a:pt x="53" y="22"/>
                  </a:lnTo>
                  <a:lnTo>
                    <a:pt x="58" y="21"/>
                  </a:lnTo>
                  <a:lnTo>
                    <a:pt x="58"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39" name="Freeform 213">
              <a:extLst>
                <a:ext uri="{FF2B5EF4-FFF2-40B4-BE49-F238E27FC236}">
                  <a16:creationId xmlns:a16="http://schemas.microsoft.com/office/drawing/2014/main" id="{D5A1F30C-9720-484C-8A34-F8D895B25797}"/>
                </a:ext>
              </a:extLst>
            </p:cNvPr>
            <p:cNvSpPr>
              <a:spLocks noEditPoints="1"/>
            </p:cNvSpPr>
            <p:nvPr/>
          </p:nvSpPr>
          <p:spPr bwMode="auto">
            <a:xfrm>
              <a:off x="5642453" y="4350749"/>
              <a:ext cx="474215" cy="476701"/>
            </a:xfrm>
            <a:custGeom>
              <a:avLst/>
              <a:gdLst>
                <a:gd name="T0" fmla="*/ 146 w 343"/>
                <a:gd name="T1" fmla="*/ 99 h 344"/>
                <a:gd name="T2" fmla="*/ 108 w 343"/>
                <a:gd name="T3" fmla="*/ 128 h 344"/>
                <a:gd name="T4" fmla="*/ 94 w 343"/>
                <a:gd name="T5" fmla="*/ 172 h 344"/>
                <a:gd name="T6" fmla="*/ 108 w 343"/>
                <a:gd name="T7" fmla="*/ 218 h 344"/>
                <a:gd name="T8" fmla="*/ 146 w 343"/>
                <a:gd name="T9" fmla="*/ 245 h 344"/>
                <a:gd name="T10" fmla="*/ 195 w 343"/>
                <a:gd name="T11" fmla="*/ 245 h 344"/>
                <a:gd name="T12" fmla="*/ 233 w 343"/>
                <a:gd name="T13" fmla="*/ 218 h 344"/>
                <a:gd name="T14" fmla="*/ 247 w 343"/>
                <a:gd name="T15" fmla="*/ 172 h 344"/>
                <a:gd name="T16" fmla="*/ 233 w 343"/>
                <a:gd name="T17" fmla="*/ 128 h 344"/>
                <a:gd name="T18" fmla="*/ 195 w 343"/>
                <a:gd name="T19" fmla="*/ 99 h 344"/>
                <a:gd name="T20" fmla="*/ 133 w 343"/>
                <a:gd name="T21" fmla="*/ 0 h 344"/>
                <a:gd name="T22" fmla="*/ 208 w 343"/>
                <a:gd name="T23" fmla="*/ 49 h 344"/>
                <a:gd name="T24" fmla="*/ 262 w 343"/>
                <a:gd name="T25" fmla="*/ 28 h 344"/>
                <a:gd name="T26" fmla="*/ 270 w 343"/>
                <a:gd name="T27" fmla="*/ 28 h 344"/>
                <a:gd name="T28" fmla="*/ 319 w 343"/>
                <a:gd name="T29" fmla="*/ 76 h 344"/>
                <a:gd name="T30" fmla="*/ 284 w 343"/>
                <a:gd name="T31" fmla="*/ 110 h 344"/>
                <a:gd name="T32" fmla="*/ 343 w 343"/>
                <a:gd name="T33" fmla="*/ 137 h 344"/>
                <a:gd name="T34" fmla="*/ 294 w 343"/>
                <a:gd name="T35" fmla="*/ 210 h 344"/>
                <a:gd name="T36" fmla="*/ 315 w 343"/>
                <a:gd name="T37" fmla="*/ 264 h 344"/>
                <a:gd name="T38" fmla="*/ 315 w 343"/>
                <a:gd name="T39" fmla="*/ 272 h 344"/>
                <a:gd name="T40" fmla="*/ 266 w 343"/>
                <a:gd name="T41" fmla="*/ 320 h 344"/>
                <a:gd name="T42" fmla="*/ 232 w 343"/>
                <a:gd name="T43" fmla="*/ 286 h 344"/>
                <a:gd name="T44" fmla="*/ 209 w 343"/>
                <a:gd name="T45" fmla="*/ 344 h 344"/>
                <a:gd name="T46" fmla="*/ 136 w 343"/>
                <a:gd name="T47" fmla="*/ 296 h 344"/>
                <a:gd name="T48" fmla="*/ 81 w 343"/>
                <a:gd name="T49" fmla="*/ 316 h 344"/>
                <a:gd name="T50" fmla="*/ 73 w 343"/>
                <a:gd name="T51" fmla="*/ 316 h 344"/>
                <a:gd name="T52" fmla="*/ 25 w 343"/>
                <a:gd name="T53" fmla="*/ 268 h 344"/>
                <a:gd name="T54" fmla="*/ 59 w 343"/>
                <a:gd name="T55" fmla="*/ 235 h 344"/>
                <a:gd name="T56" fmla="*/ 0 w 343"/>
                <a:gd name="T57" fmla="*/ 209 h 344"/>
                <a:gd name="T58" fmla="*/ 48 w 343"/>
                <a:gd name="T59" fmla="*/ 134 h 344"/>
                <a:gd name="T60" fmla="*/ 29 w 343"/>
                <a:gd name="T61" fmla="*/ 80 h 344"/>
                <a:gd name="T62" fmla="*/ 29 w 343"/>
                <a:gd name="T63" fmla="*/ 73 h 344"/>
                <a:gd name="T64" fmla="*/ 81 w 343"/>
                <a:gd name="T65" fmla="*/ 28 h 344"/>
                <a:gd name="T66" fmla="*/ 133 w 343"/>
                <a:gd name="T67" fmla="*/ 49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43" h="344">
                  <a:moveTo>
                    <a:pt x="170" y="95"/>
                  </a:moveTo>
                  <a:lnTo>
                    <a:pt x="146" y="99"/>
                  </a:lnTo>
                  <a:lnTo>
                    <a:pt x="125" y="110"/>
                  </a:lnTo>
                  <a:lnTo>
                    <a:pt x="108" y="128"/>
                  </a:lnTo>
                  <a:lnTo>
                    <a:pt x="98" y="148"/>
                  </a:lnTo>
                  <a:lnTo>
                    <a:pt x="94" y="172"/>
                  </a:lnTo>
                  <a:lnTo>
                    <a:pt x="98" y="197"/>
                  </a:lnTo>
                  <a:lnTo>
                    <a:pt x="108" y="218"/>
                  </a:lnTo>
                  <a:lnTo>
                    <a:pt x="125" y="235"/>
                  </a:lnTo>
                  <a:lnTo>
                    <a:pt x="146" y="245"/>
                  </a:lnTo>
                  <a:lnTo>
                    <a:pt x="170" y="249"/>
                  </a:lnTo>
                  <a:lnTo>
                    <a:pt x="195" y="245"/>
                  </a:lnTo>
                  <a:lnTo>
                    <a:pt x="216" y="235"/>
                  </a:lnTo>
                  <a:lnTo>
                    <a:pt x="233" y="218"/>
                  </a:lnTo>
                  <a:lnTo>
                    <a:pt x="243" y="197"/>
                  </a:lnTo>
                  <a:lnTo>
                    <a:pt x="247" y="172"/>
                  </a:lnTo>
                  <a:lnTo>
                    <a:pt x="243" y="148"/>
                  </a:lnTo>
                  <a:lnTo>
                    <a:pt x="233" y="128"/>
                  </a:lnTo>
                  <a:lnTo>
                    <a:pt x="216" y="110"/>
                  </a:lnTo>
                  <a:lnTo>
                    <a:pt x="195" y="99"/>
                  </a:lnTo>
                  <a:lnTo>
                    <a:pt x="170" y="95"/>
                  </a:lnTo>
                  <a:close/>
                  <a:moveTo>
                    <a:pt x="133" y="0"/>
                  </a:moveTo>
                  <a:lnTo>
                    <a:pt x="208" y="0"/>
                  </a:lnTo>
                  <a:lnTo>
                    <a:pt x="208" y="49"/>
                  </a:lnTo>
                  <a:lnTo>
                    <a:pt x="232" y="58"/>
                  </a:lnTo>
                  <a:lnTo>
                    <a:pt x="262" y="28"/>
                  </a:lnTo>
                  <a:lnTo>
                    <a:pt x="266" y="24"/>
                  </a:lnTo>
                  <a:lnTo>
                    <a:pt x="270" y="28"/>
                  </a:lnTo>
                  <a:lnTo>
                    <a:pt x="315" y="73"/>
                  </a:lnTo>
                  <a:lnTo>
                    <a:pt x="319" y="76"/>
                  </a:lnTo>
                  <a:lnTo>
                    <a:pt x="315" y="80"/>
                  </a:lnTo>
                  <a:lnTo>
                    <a:pt x="284" y="110"/>
                  </a:lnTo>
                  <a:lnTo>
                    <a:pt x="294" y="137"/>
                  </a:lnTo>
                  <a:lnTo>
                    <a:pt x="343" y="137"/>
                  </a:lnTo>
                  <a:lnTo>
                    <a:pt x="343" y="210"/>
                  </a:lnTo>
                  <a:lnTo>
                    <a:pt x="294" y="210"/>
                  </a:lnTo>
                  <a:lnTo>
                    <a:pt x="284" y="234"/>
                  </a:lnTo>
                  <a:lnTo>
                    <a:pt x="315" y="264"/>
                  </a:lnTo>
                  <a:lnTo>
                    <a:pt x="319" y="268"/>
                  </a:lnTo>
                  <a:lnTo>
                    <a:pt x="315" y="272"/>
                  </a:lnTo>
                  <a:lnTo>
                    <a:pt x="270" y="316"/>
                  </a:lnTo>
                  <a:lnTo>
                    <a:pt x="266" y="320"/>
                  </a:lnTo>
                  <a:lnTo>
                    <a:pt x="262" y="316"/>
                  </a:lnTo>
                  <a:lnTo>
                    <a:pt x="232" y="286"/>
                  </a:lnTo>
                  <a:lnTo>
                    <a:pt x="209" y="295"/>
                  </a:lnTo>
                  <a:lnTo>
                    <a:pt x="209" y="344"/>
                  </a:lnTo>
                  <a:lnTo>
                    <a:pt x="136" y="344"/>
                  </a:lnTo>
                  <a:lnTo>
                    <a:pt x="136" y="296"/>
                  </a:lnTo>
                  <a:lnTo>
                    <a:pt x="111" y="287"/>
                  </a:lnTo>
                  <a:lnTo>
                    <a:pt x="81" y="316"/>
                  </a:lnTo>
                  <a:lnTo>
                    <a:pt x="77" y="320"/>
                  </a:lnTo>
                  <a:lnTo>
                    <a:pt x="73" y="316"/>
                  </a:lnTo>
                  <a:lnTo>
                    <a:pt x="29" y="272"/>
                  </a:lnTo>
                  <a:lnTo>
                    <a:pt x="25" y="268"/>
                  </a:lnTo>
                  <a:lnTo>
                    <a:pt x="29" y="264"/>
                  </a:lnTo>
                  <a:lnTo>
                    <a:pt x="59" y="235"/>
                  </a:lnTo>
                  <a:lnTo>
                    <a:pt x="47" y="209"/>
                  </a:lnTo>
                  <a:lnTo>
                    <a:pt x="0" y="209"/>
                  </a:lnTo>
                  <a:lnTo>
                    <a:pt x="0" y="134"/>
                  </a:lnTo>
                  <a:lnTo>
                    <a:pt x="48" y="134"/>
                  </a:lnTo>
                  <a:lnTo>
                    <a:pt x="59" y="110"/>
                  </a:lnTo>
                  <a:lnTo>
                    <a:pt x="29" y="80"/>
                  </a:lnTo>
                  <a:lnTo>
                    <a:pt x="25" y="76"/>
                  </a:lnTo>
                  <a:lnTo>
                    <a:pt x="29" y="73"/>
                  </a:lnTo>
                  <a:lnTo>
                    <a:pt x="77" y="24"/>
                  </a:lnTo>
                  <a:lnTo>
                    <a:pt x="81" y="28"/>
                  </a:lnTo>
                  <a:lnTo>
                    <a:pt x="111" y="58"/>
                  </a:lnTo>
                  <a:lnTo>
                    <a:pt x="133" y="49"/>
                  </a:lnTo>
                  <a:lnTo>
                    <a:pt x="133"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0" name="Freeform 214">
              <a:extLst>
                <a:ext uri="{FF2B5EF4-FFF2-40B4-BE49-F238E27FC236}">
                  <a16:creationId xmlns:a16="http://schemas.microsoft.com/office/drawing/2014/main" id="{DBCC7199-2BC2-4EDB-B5DF-72EF1CE253C0}"/>
                </a:ext>
              </a:extLst>
            </p:cNvPr>
            <p:cNvSpPr>
              <a:spLocks noEditPoints="1"/>
            </p:cNvSpPr>
            <p:nvPr/>
          </p:nvSpPr>
          <p:spPr bwMode="auto">
            <a:xfrm>
              <a:off x="6075785" y="4697443"/>
              <a:ext cx="237110" cy="234016"/>
            </a:xfrm>
            <a:custGeom>
              <a:avLst/>
              <a:gdLst>
                <a:gd name="T0" fmla="*/ 70 w 170"/>
                <a:gd name="T1" fmla="*/ 50 h 170"/>
                <a:gd name="T2" fmla="*/ 50 w 170"/>
                <a:gd name="T3" fmla="*/ 71 h 170"/>
                <a:gd name="T4" fmla="*/ 50 w 170"/>
                <a:gd name="T5" fmla="*/ 101 h 170"/>
                <a:gd name="T6" fmla="*/ 70 w 170"/>
                <a:gd name="T7" fmla="*/ 121 h 170"/>
                <a:gd name="T8" fmla="*/ 100 w 170"/>
                <a:gd name="T9" fmla="*/ 121 h 170"/>
                <a:gd name="T10" fmla="*/ 121 w 170"/>
                <a:gd name="T11" fmla="*/ 101 h 170"/>
                <a:gd name="T12" fmla="*/ 121 w 170"/>
                <a:gd name="T13" fmla="*/ 71 h 170"/>
                <a:gd name="T14" fmla="*/ 100 w 170"/>
                <a:gd name="T15" fmla="*/ 50 h 170"/>
                <a:gd name="T16" fmla="*/ 67 w 170"/>
                <a:gd name="T17" fmla="*/ 0 h 170"/>
                <a:gd name="T18" fmla="*/ 104 w 170"/>
                <a:gd name="T19" fmla="*/ 24 h 170"/>
                <a:gd name="T20" fmla="*/ 115 w 170"/>
                <a:gd name="T21" fmla="*/ 29 h 170"/>
                <a:gd name="T22" fmla="*/ 132 w 170"/>
                <a:gd name="T23" fmla="*/ 12 h 170"/>
                <a:gd name="T24" fmla="*/ 157 w 170"/>
                <a:gd name="T25" fmla="*/ 36 h 170"/>
                <a:gd name="T26" fmla="*/ 157 w 170"/>
                <a:gd name="T27" fmla="*/ 39 h 170"/>
                <a:gd name="T28" fmla="*/ 144 w 170"/>
                <a:gd name="T29" fmla="*/ 62 h 170"/>
                <a:gd name="T30" fmla="*/ 170 w 170"/>
                <a:gd name="T31" fmla="*/ 68 h 170"/>
                <a:gd name="T32" fmla="*/ 147 w 170"/>
                <a:gd name="T33" fmla="*/ 105 h 170"/>
                <a:gd name="T34" fmla="*/ 142 w 170"/>
                <a:gd name="T35" fmla="*/ 117 h 170"/>
                <a:gd name="T36" fmla="*/ 159 w 170"/>
                <a:gd name="T37" fmla="*/ 134 h 170"/>
                <a:gd name="T38" fmla="*/ 135 w 170"/>
                <a:gd name="T39" fmla="*/ 157 h 170"/>
                <a:gd name="T40" fmla="*/ 131 w 170"/>
                <a:gd name="T41" fmla="*/ 157 h 170"/>
                <a:gd name="T42" fmla="*/ 110 w 170"/>
                <a:gd name="T43" fmla="*/ 144 h 170"/>
                <a:gd name="T44" fmla="*/ 105 w 170"/>
                <a:gd name="T45" fmla="*/ 170 h 170"/>
                <a:gd name="T46" fmla="*/ 67 w 170"/>
                <a:gd name="T47" fmla="*/ 147 h 170"/>
                <a:gd name="T48" fmla="*/ 55 w 170"/>
                <a:gd name="T49" fmla="*/ 143 h 170"/>
                <a:gd name="T50" fmla="*/ 38 w 170"/>
                <a:gd name="T51" fmla="*/ 160 h 170"/>
                <a:gd name="T52" fmla="*/ 15 w 170"/>
                <a:gd name="T53" fmla="*/ 135 h 170"/>
                <a:gd name="T54" fmla="*/ 15 w 170"/>
                <a:gd name="T55" fmla="*/ 131 h 170"/>
                <a:gd name="T56" fmla="*/ 26 w 170"/>
                <a:gd name="T57" fmla="*/ 110 h 170"/>
                <a:gd name="T58" fmla="*/ 0 w 170"/>
                <a:gd name="T59" fmla="*/ 104 h 170"/>
                <a:gd name="T60" fmla="*/ 24 w 170"/>
                <a:gd name="T61" fmla="*/ 67 h 170"/>
                <a:gd name="T62" fmla="*/ 29 w 170"/>
                <a:gd name="T63" fmla="*/ 55 h 170"/>
                <a:gd name="T64" fmla="*/ 12 w 170"/>
                <a:gd name="T65" fmla="*/ 38 h 170"/>
                <a:gd name="T66" fmla="*/ 37 w 170"/>
                <a:gd name="T67" fmla="*/ 13 h 170"/>
                <a:gd name="T68" fmla="*/ 41 w 170"/>
                <a:gd name="T69" fmla="*/ 13 h 170"/>
                <a:gd name="T70" fmla="*/ 60 w 170"/>
                <a:gd name="T71" fmla="*/ 26 h 170"/>
                <a:gd name="T72" fmla="*/ 67 w 170"/>
                <a:gd name="T7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70" h="170">
                  <a:moveTo>
                    <a:pt x="85" y="47"/>
                  </a:moveTo>
                  <a:lnTo>
                    <a:pt x="70" y="50"/>
                  </a:lnTo>
                  <a:lnTo>
                    <a:pt x="58" y="59"/>
                  </a:lnTo>
                  <a:lnTo>
                    <a:pt x="50" y="71"/>
                  </a:lnTo>
                  <a:lnTo>
                    <a:pt x="47" y="85"/>
                  </a:lnTo>
                  <a:lnTo>
                    <a:pt x="50" y="101"/>
                  </a:lnTo>
                  <a:lnTo>
                    <a:pt x="58" y="113"/>
                  </a:lnTo>
                  <a:lnTo>
                    <a:pt x="70" y="121"/>
                  </a:lnTo>
                  <a:lnTo>
                    <a:pt x="85" y="125"/>
                  </a:lnTo>
                  <a:lnTo>
                    <a:pt x="100" y="121"/>
                  </a:lnTo>
                  <a:lnTo>
                    <a:pt x="113" y="113"/>
                  </a:lnTo>
                  <a:lnTo>
                    <a:pt x="121" y="101"/>
                  </a:lnTo>
                  <a:lnTo>
                    <a:pt x="123" y="85"/>
                  </a:lnTo>
                  <a:lnTo>
                    <a:pt x="121" y="71"/>
                  </a:lnTo>
                  <a:lnTo>
                    <a:pt x="113" y="59"/>
                  </a:lnTo>
                  <a:lnTo>
                    <a:pt x="100" y="50"/>
                  </a:lnTo>
                  <a:lnTo>
                    <a:pt x="85" y="47"/>
                  </a:lnTo>
                  <a:close/>
                  <a:moveTo>
                    <a:pt x="67" y="0"/>
                  </a:moveTo>
                  <a:lnTo>
                    <a:pt x="104" y="0"/>
                  </a:lnTo>
                  <a:lnTo>
                    <a:pt x="104" y="24"/>
                  </a:lnTo>
                  <a:lnTo>
                    <a:pt x="110" y="26"/>
                  </a:lnTo>
                  <a:lnTo>
                    <a:pt x="115" y="29"/>
                  </a:lnTo>
                  <a:lnTo>
                    <a:pt x="131" y="13"/>
                  </a:lnTo>
                  <a:lnTo>
                    <a:pt x="132" y="12"/>
                  </a:lnTo>
                  <a:lnTo>
                    <a:pt x="135" y="13"/>
                  </a:lnTo>
                  <a:lnTo>
                    <a:pt x="157" y="36"/>
                  </a:lnTo>
                  <a:lnTo>
                    <a:pt x="159" y="38"/>
                  </a:lnTo>
                  <a:lnTo>
                    <a:pt x="157" y="39"/>
                  </a:lnTo>
                  <a:lnTo>
                    <a:pt x="142" y="55"/>
                  </a:lnTo>
                  <a:lnTo>
                    <a:pt x="144" y="62"/>
                  </a:lnTo>
                  <a:lnTo>
                    <a:pt x="147" y="68"/>
                  </a:lnTo>
                  <a:lnTo>
                    <a:pt x="170" y="68"/>
                  </a:lnTo>
                  <a:lnTo>
                    <a:pt x="170" y="105"/>
                  </a:lnTo>
                  <a:lnTo>
                    <a:pt x="147" y="105"/>
                  </a:lnTo>
                  <a:lnTo>
                    <a:pt x="144" y="110"/>
                  </a:lnTo>
                  <a:lnTo>
                    <a:pt x="142" y="117"/>
                  </a:lnTo>
                  <a:lnTo>
                    <a:pt x="157" y="131"/>
                  </a:lnTo>
                  <a:lnTo>
                    <a:pt x="159" y="134"/>
                  </a:lnTo>
                  <a:lnTo>
                    <a:pt x="157" y="135"/>
                  </a:lnTo>
                  <a:lnTo>
                    <a:pt x="135" y="157"/>
                  </a:lnTo>
                  <a:lnTo>
                    <a:pt x="132" y="160"/>
                  </a:lnTo>
                  <a:lnTo>
                    <a:pt x="131" y="157"/>
                  </a:lnTo>
                  <a:lnTo>
                    <a:pt x="115" y="143"/>
                  </a:lnTo>
                  <a:lnTo>
                    <a:pt x="110" y="144"/>
                  </a:lnTo>
                  <a:lnTo>
                    <a:pt x="105" y="147"/>
                  </a:lnTo>
                  <a:lnTo>
                    <a:pt x="105" y="170"/>
                  </a:lnTo>
                  <a:lnTo>
                    <a:pt x="67" y="170"/>
                  </a:lnTo>
                  <a:lnTo>
                    <a:pt x="67" y="147"/>
                  </a:lnTo>
                  <a:lnTo>
                    <a:pt x="62" y="146"/>
                  </a:lnTo>
                  <a:lnTo>
                    <a:pt x="55" y="143"/>
                  </a:lnTo>
                  <a:lnTo>
                    <a:pt x="41" y="157"/>
                  </a:lnTo>
                  <a:lnTo>
                    <a:pt x="38" y="160"/>
                  </a:lnTo>
                  <a:lnTo>
                    <a:pt x="37" y="157"/>
                  </a:lnTo>
                  <a:lnTo>
                    <a:pt x="15" y="135"/>
                  </a:lnTo>
                  <a:lnTo>
                    <a:pt x="12" y="134"/>
                  </a:lnTo>
                  <a:lnTo>
                    <a:pt x="15" y="131"/>
                  </a:lnTo>
                  <a:lnTo>
                    <a:pt x="29" y="117"/>
                  </a:lnTo>
                  <a:lnTo>
                    <a:pt x="26" y="110"/>
                  </a:lnTo>
                  <a:lnTo>
                    <a:pt x="24" y="104"/>
                  </a:lnTo>
                  <a:lnTo>
                    <a:pt x="0" y="104"/>
                  </a:lnTo>
                  <a:lnTo>
                    <a:pt x="0" y="67"/>
                  </a:lnTo>
                  <a:lnTo>
                    <a:pt x="24" y="67"/>
                  </a:lnTo>
                  <a:lnTo>
                    <a:pt x="26" y="60"/>
                  </a:lnTo>
                  <a:lnTo>
                    <a:pt x="29" y="55"/>
                  </a:lnTo>
                  <a:lnTo>
                    <a:pt x="15" y="39"/>
                  </a:lnTo>
                  <a:lnTo>
                    <a:pt x="12" y="38"/>
                  </a:lnTo>
                  <a:lnTo>
                    <a:pt x="15" y="36"/>
                  </a:lnTo>
                  <a:lnTo>
                    <a:pt x="37" y="13"/>
                  </a:lnTo>
                  <a:lnTo>
                    <a:pt x="38" y="12"/>
                  </a:lnTo>
                  <a:lnTo>
                    <a:pt x="41" y="13"/>
                  </a:lnTo>
                  <a:lnTo>
                    <a:pt x="55" y="29"/>
                  </a:lnTo>
                  <a:lnTo>
                    <a:pt x="60" y="26"/>
                  </a:lnTo>
                  <a:lnTo>
                    <a:pt x="67" y="24"/>
                  </a:lnTo>
                  <a:lnTo>
                    <a:pt x="67"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1" name="Freeform 215">
              <a:extLst>
                <a:ext uri="{FF2B5EF4-FFF2-40B4-BE49-F238E27FC236}">
                  <a16:creationId xmlns:a16="http://schemas.microsoft.com/office/drawing/2014/main" id="{DFC24496-85CD-4019-BC49-8B3C9D115B0D}"/>
                </a:ext>
              </a:extLst>
            </p:cNvPr>
            <p:cNvSpPr>
              <a:spLocks noEditPoints="1"/>
            </p:cNvSpPr>
            <p:nvPr/>
          </p:nvSpPr>
          <p:spPr bwMode="auto">
            <a:xfrm>
              <a:off x="5331760" y="4853455"/>
              <a:ext cx="253457" cy="251350"/>
            </a:xfrm>
            <a:custGeom>
              <a:avLst/>
              <a:gdLst>
                <a:gd name="T0" fmla="*/ 75 w 182"/>
                <a:gd name="T1" fmla="*/ 54 h 182"/>
                <a:gd name="T2" fmla="*/ 52 w 182"/>
                <a:gd name="T3" fmla="*/ 75 h 182"/>
                <a:gd name="T4" fmla="*/ 52 w 182"/>
                <a:gd name="T5" fmla="*/ 106 h 182"/>
                <a:gd name="T6" fmla="*/ 75 w 182"/>
                <a:gd name="T7" fmla="*/ 128 h 182"/>
                <a:gd name="T8" fmla="*/ 106 w 182"/>
                <a:gd name="T9" fmla="*/ 128 h 182"/>
                <a:gd name="T10" fmla="*/ 128 w 182"/>
                <a:gd name="T11" fmla="*/ 106 h 182"/>
                <a:gd name="T12" fmla="*/ 128 w 182"/>
                <a:gd name="T13" fmla="*/ 75 h 182"/>
                <a:gd name="T14" fmla="*/ 106 w 182"/>
                <a:gd name="T15" fmla="*/ 54 h 182"/>
                <a:gd name="T16" fmla="*/ 71 w 182"/>
                <a:gd name="T17" fmla="*/ 0 h 182"/>
                <a:gd name="T18" fmla="*/ 110 w 182"/>
                <a:gd name="T19" fmla="*/ 26 h 182"/>
                <a:gd name="T20" fmla="*/ 123 w 182"/>
                <a:gd name="T21" fmla="*/ 30 h 182"/>
                <a:gd name="T22" fmla="*/ 140 w 182"/>
                <a:gd name="T23" fmla="*/ 13 h 182"/>
                <a:gd name="T24" fmla="*/ 166 w 182"/>
                <a:gd name="T25" fmla="*/ 38 h 182"/>
                <a:gd name="T26" fmla="*/ 166 w 182"/>
                <a:gd name="T27" fmla="*/ 42 h 182"/>
                <a:gd name="T28" fmla="*/ 153 w 182"/>
                <a:gd name="T29" fmla="*/ 65 h 182"/>
                <a:gd name="T30" fmla="*/ 182 w 182"/>
                <a:gd name="T31" fmla="*/ 72 h 182"/>
                <a:gd name="T32" fmla="*/ 156 w 182"/>
                <a:gd name="T33" fmla="*/ 111 h 182"/>
                <a:gd name="T34" fmla="*/ 151 w 182"/>
                <a:gd name="T35" fmla="*/ 123 h 182"/>
                <a:gd name="T36" fmla="*/ 169 w 182"/>
                <a:gd name="T37" fmla="*/ 141 h 182"/>
                <a:gd name="T38" fmla="*/ 143 w 182"/>
                <a:gd name="T39" fmla="*/ 168 h 182"/>
                <a:gd name="T40" fmla="*/ 139 w 182"/>
                <a:gd name="T41" fmla="*/ 168 h 182"/>
                <a:gd name="T42" fmla="*/ 117 w 182"/>
                <a:gd name="T43" fmla="*/ 153 h 182"/>
                <a:gd name="T44" fmla="*/ 111 w 182"/>
                <a:gd name="T45" fmla="*/ 182 h 182"/>
                <a:gd name="T46" fmla="*/ 72 w 182"/>
                <a:gd name="T47" fmla="*/ 156 h 182"/>
                <a:gd name="T48" fmla="*/ 59 w 182"/>
                <a:gd name="T49" fmla="*/ 152 h 182"/>
                <a:gd name="T50" fmla="*/ 41 w 182"/>
                <a:gd name="T51" fmla="*/ 169 h 182"/>
                <a:gd name="T52" fmla="*/ 16 w 182"/>
                <a:gd name="T53" fmla="*/ 144 h 182"/>
                <a:gd name="T54" fmla="*/ 16 w 182"/>
                <a:gd name="T55" fmla="*/ 139 h 182"/>
                <a:gd name="T56" fmla="*/ 28 w 182"/>
                <a:gd name="T57" fmla="*/ 116 h 182"/>
                <a:gd name="T58" fmla="*/ 0 w 182"/>
                <a:gd name="T59" fmla="*/ 110 h 182"/>
                <a:gd name="T60" fmla="*/ 25 w 182"/>
                <a:gd name="T61" fmla="*/ 71 h 182"/>
                <a:gd name="T62" fmla="*/ 30 w 182"/>
                <a:gd name="T63" fmla="*/ 58 h 182"/>
                <a:gd name="T64" fmla="*/ 13 w 182"/>
                <a:gd name="T65" fmla="*/ 40 h 182"/>
                <a:gd name="T66" fmla="*/ 39 w 182"/>
                <a:gd name="T67" fmla="*/ 14 h 182"/>
                <a:gd name="T68" fmla="*/ 43 w 182"/>
                <a:gd name="T69" fmla="*/ 14 h 182"/>
                <a:gd name="T70" fmla="*/ 64 w 182"/>
                <a:gd name="T71" fmla="*/ 27 h 182"/>
                <a:gd name="T72" fmla="*/ 71 w 182"/>
                <a:gd name="T73" fmla="*/ 0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2" h="182">
                  <a:moveTo>
                    <a:pt x="90" y="50"/>
                  </a:moveTo>
                  <a:lnTo>
                    <a:pt x="75" y="54"/>
                  </a:lnTo>
                  <a:lnTo>
                    <a:pt x="62" y="61"/>
                  </a:lnTo>
                  <a:lnTo>
                    <a:pt x="52" y="75"/>
                  </a:lnTo>
                  <a:lnTo>
                    <a:pt x="50" y="90"/>
                  </a:lnTo>
                  <a:lnTo>
                    <a:pt x="52" y="106"/>
                  </a:lnTo>
                  <a:lnTo>
                    <a:pt x="62" y="119"/>
                  </a:lnTo>
                  <a:lnTo>
                    <a:pt x="75" y="128"/>
                  </a:lnTo>
                  <a:lnTo>
                    <a:pt x="90" y="131"/>
                  </a:lnTo>
                  <a:lnTo>
                    <a:pt x="106" y="128"/>
                  </a:lnTo>
                  <a:lnTo>
                    <a:pt x="119" y="119"/>
                  </a:lnTo>
                  <a:lnTo>
                    <a:pt x="128" y="106"/>
                  </a:lnTo>
                  <a:lnTo>
                    <a:pt x="131" y="90"/>
                  </a:lnTo>
                  <a:lnTo>
                    <a:pt x="128" y="75"/>
                  </a:lnTo>
                  <a:lnTo>
                    <a:pt x="119" y="61"/>
                  </a:lnTo>
                  <a:lnTo>
                    <a:pt x="106" y="54"/>
                  </a:lnTo>
                  <a:lnTo>
                    <a:pt x="90" y="50"/>
                  </a:lnTo>
                  <a:close/>
                  <a:moveTo>
                    <a:pt x="71" y="0"/>
                  </a:moveTo>
                  <a:lnTo>
                    <a:pt x="110" y="0"/>
                  </a:lnTo>
                  <a:lnTo>
                    <a:pt x="110" y="26"/>
                  </a:lnTo>
                  <a:lnTo>
                    <a:pt x="117" y="27"/>
                  </a:lnTo>
                  <a:lnTo>
                    <a:pt x="123" y="30"/>
                  </a:lnTo>
                  <a:lnTo>
                    <a:pt x="139" y="14"/>
                  </a:lnTo>
                  <a:lnTo>
                    <a:pt x="140" y="13"/>
                  </a:lnTo>
                  <a:lnTo>
                    <a:pt x="143" y="14"/>
                  </a:lnTo>
                  <a:lnTo>
                    <a:pt x="166" y="38"/>
                  </a:lnTo>
                  <a:lnTo>
                    <a:pt x="169" y="40"/>
                  </a:lnTo>
                  <a:lnTo>
                    <a:pt x="166" y="42"/>
                  </a:lnTo>
                  <a:lnTo>
                    <a:pt x="151" y="59"/>
                  </a:lnTo>
                  <a:lnTo>
                    <a:pt x="153" y="65"/>
                  </a:lnTo>
                  <a:lnTo>
                    <a:pt x="156" y="72"/>
                  </a:lnTo>
                  <a:lnTo>
                    <a:pt x="182" y="72"/>
                  </a:lnTo>
                  <a:lnTo>
                    <a:pt x="182" y="111"/>
                  </a:lnTo>
                  <a:lnTo>
                    <a:pt x="156" y="111"/>
                  </a:lnTo>
                  <a:lnTo>
                    <a:pt x="153" y="118"/>
                  </a:lnTo>
                  <a:lnTo>
                    <a:pt x="151" y="123"/>
                  </a:lnTo>
                  <a:lnTo>
                    <a:pt x="166" y="139"/>
                  </a:lnTo>
                  <a:lnTo>
                    <a:pt x="169" y="141"/>
                  </a:lnTo>
                  <a:lnTo>
                    <a:pt x="166" y="144"/>
                  </a:lnTo>
                  <a:lnTo>
                    <a:pt x="143" y="168"/>
                  </a:lnTo>
                  <a:lnTo>
                    <a:pt x="140" y="169"/>
                  </a:lnTo>
                  <a:lnTo>
                    <a:pt x="139" y="168"/>
                  </a:lnTo>
                  <a:lnTo>
                    <a:pt x="123" y="150"/>
                  </a:lnTo>
                  <a:lnTo>
                    <a:pt x="117" y="153"/>
                  </a:lnTo>
                  <a:lnTo>
                    <a:pt x="111" y="156"/>
                  </a:lnTo>
                  <a:lnTo>
                    <a:pt x="111" y="182"/>
                  </a:lnTo>
                  <a:lnTo>
                    <a:pt x="72" y="182"/>
                  </a:lnTo>
                  <a:lnTo>
                    <a:pt x="72" y="156"/>
                  </a:lnTo>
                  <a:lnTo>
                    <a:pt x="66" y="154"/>
                  </a:lnTo>
                  <a:lnTo>
                    <a:pt x="59" y="152"/>
                  </a:lnTo>
                  <a:lnTo>
                    <a:pt x="43" y="168"/>
                  </a:lnTo>
                  <a:lnTo>
                    <a:pt x="41" y="169"/>
                  </a:lnTo>
                  <a:lnTo>
                    <a:pt x="39" y="168"/>
                  </a:lnTo>
                  <a:lnTo>
                    <a:pt x="16" y="144"/>
                  </a:lnTo>
                  <a:lnTo>
                    <a:pt x="13" y="141"/>
                  </a:lnTo>
                  <a:lnTo>
                    <a:pt x="16" y="139"/>
                  </a:lnTo>
                  <a:lnTo>
                    <a:pt x="30" y="124"/>
                  </a:lnTo>
                  <a:lnTo>
                    <a:pt x="28" y="116"/>
                  </a:lnTo>
                  <a:lnTo>
                    <a:pt x="25" y="110"/>
                  </a:lnTo>
                  <a:lnTo>
                    <a:pt x="0" y="110"/>
                  </a:lnTo>
                  <a:lnTo>
                    <a:pt x="0" y="71"/>
                  </a:lnTo>
                  <a:lnTo>
                    <a:pt x="25" y="71"/>
                  </a:lnTo>
                  <a:lnTo>
                    <a:pt x="28" y="64"/>
                  </a:lnTo>
                  <a:lnTo>
                    <a:pt x="30" y="58"/>
                  </a:lnTo>
                  <a:lnTo>
                    <a:pt x="16" y="42"/>
                  </a:lnTo>
                  <a:lnTo>
                    <a:pt x="13" y="40"/>
                  </a:lnTo>
                  <a:lnTo>
                    <a:pt x="16" y="38"/>
                  </a:lnTo>
                  <a:lnTo>
                    <a:pt x="39" y="14"/>
                  </a:lnTo>
                  <a:lnTo>
                    <a:pt x="41" y="13"/>
                  </a:lnTo>
                  <a:lnTo>
                    <a:pt x="43" y="14"/>
                  </a:lnTo>
                  <a:lnTo>
                    <a:pt x="59" y="30"/>
                  </a:lnTo>
                  <a:lnTo>
                    <a:pt x="64" y="27"/>
                  </a:lnTo>
                  <a:lnTo>
                    <a:pt x="71" y="26"/>
                  </a:lnTo>
                  <a:lnTo>
                    <a:pt x="71" y="0"/>
                  </a:lnTo>
                  <a:close/>
                </a:path>
              </a:pathLst>
            </a:custGeom>
            <a:solidFill>
              <a:schemeClr val="accent3"/>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2" name="Freeform 216">
              <a:extLst>
                <a:ext uri="{FF2B5EF4-FFF2-40B4-BE49-F238E27FC236}">
                  <a16:creationId xmlns:a16="http://schemas.microsoft.com/office/drawing/2014/main" id="{D20552E1-E183-4F7A-82CD-3EC56183DD9F}"/>
                </a:ext>
              </a:extLst>
            </p:cNvPr>
            <p:cNvSpPr>
              <a:spLocks noEditPoints="1"/>
            </p:cNvSpPr>
            <p:nvPr/>
          </p:nvSpPr>
          <p:spPr bwMode="auto">
            <a:xfrm>
              <a:off x="6795284" y="3596687"/>
              <a:ext cx="343397" cy="338029"/>
            </a:xfrm>
            <a:custGeom>
              <a:avLst/>
              <a:gdLst>
                <a:gd name="T0" fmla="*/ 108 w 246"/>
                <a:gd name="T1" fmla="*/ 71 h 247"/>
                <a:gd name="T2" fmla="*/ 80 w 246"/>
                <a:gd name="T3" fmla="*/ 88 h 247"/>
                <a:gd name="T4" fmla="*/ 68 w 246"/>
                <a:gd name="T5" fmla="*/ 121 h 247"/>
                <a:gd name="T6" fmla="*/ 76 w 246"/>
                <a:gd name="T7" fmla="*/ 154 h 247"/>
                <a:gd name="T8" fmla="*/ 102 w 246"/>
                <a:gd name="T9" fmla="*/ 175 h 247"/>
                <a:gd name="T10" fmla="*/ 136 w 246"/>
                <a:gd name="T11" fmla="*/ 176 h 247"/>
                <a:gd name="T12" fmla="*/ 164 w 246"/>
                <a:gd name="T13" fmla="*/ 159 h 247"/>
                <a:gd name="T14" fmla="*/ 177 w 246"/>
                <a:gd name="T15" fmla="*/ 127 h 247"/>
                <a:gd name="T16" fmla="*/ 168 w 246"/>
                <a:gd name="T17" fmla="*/ 95 h 247"/>
                <a:gd name="T18" fmla="*/ 143 w 246"/>
                <a:gd name="T19" fmla="*/ 72 h 247"/>
                <a:gd name="T20" fmla="*/ 104 w 246"/>
                <a:gd name="T21" fmla="*/ 0 h 247"/>
                <a:gd name="T22" fmla="*/ 152 w 246"/>
                <a:gd name="T23" fmla="*/ 3 h 247"/>
                <a:gd name="T24" fmla="*/ 156 w 246"/>
                <a:gd name="T25" fmla="*/ 8 h 247"/>
                <a:gd name="T26" fmla="*/ 163 w 246"/>
                <a:gd name="T27" fmla="*/ 41 h 247"/>
                <a:gd name="T28" fmla="*/ 193 w 246"/>
                <a:gd name="T29" fmla="*/ 25 h 247"/>
                <a:gd name="T30" fmla="*/ 198 w 246"/>
                <a:gd name="T31" fmla="*/ 25 h 247"/>
                <a:gd name="T32" fmla="*/ 231 w 246"/>
                <a:gd name="T33" fmla="*/ 62 h 247"/>
                <a:gd name="T34" fmla="*/ 206 w 246"/>
                <a:gd name="T35" fmla="*/ 85 h 247"/>
                <a:gd name="T36" fmla="*/ 211 w 246"/>
                <a:gd name="T37" fmla="*/ 102 h 247"/>
                <a:gd name="T38" fmla="*/ 246 w 246"/>
                <a:gd name="T39" fmla="*/ 105 h 247"/>
                <a:gd name="T40" fmla="*/ 243 w 246"/>
                <a:gd name="T41" fmla="*/ 154 h 247"/>
                <a:gd name="T42" fmla="*/ 239 w 246"/>
                <a:gd name="T43" fmla="*/ 157 h 247"/>
                <a:gd name="T44" fmla="*/ 205 w 246"/>
                <a:gd name="T45" fmla="*/ 164 h 247"/>
                <a:gd name="T46" fmla="*/ 220 w 246"/>
                <a:gd name="T47" fmla="*/ 194 h 247"/>
                <a:gd name="T48" fmla="*/ 220 w 246"/>
                <a:gd name="T49" fmla="*/ 199 h 247"/>
                <a:gd name="T50" fmla="*/ 184 w 246"/>
                <a:gd name="T51" fmla="*/ 232 h 247"/>
                <a:gd name="T52" fmla="*/ 160 w 246"/>
                <a:gd name="T53" fmla="*/ 207 h 247"/>
                <a:gd name="T54" fmla="*/ 144 w 246"/>
                <a:gd name="T55" fmla="*/ 212 h 247"/>
                <a:gd name="T56" fmla="*/ 143 w 246"/>
                <a:gd name="T57" fmla="*/ 247 h 247"/>
                <a:gd name="T58" fmla="*/ 95 w 246"/>
                <a:gd name="T59" fmla="*/ 244 h 247"/>
                <a:gd name="T60" fmla="*/ 91 w 246"/>
                <a:gd name="T61" fmla="*/ 240 h 247"/>
                <a:gd name="T62" fmla="*/ 84 w 246"/>
                <a:gd name="T63" fmla="*/ 206 h 247"/>
                <a:gd name="T64" fmla="*/ 53 w 246"/>
                <a:gd name="T65" fmla="*/ 222 h 247"/>
                <a:gd name="T66" fmla="*/ 47 w 246"/>
                <a:gd name="T67" fmla="*/ 222 h 247"/>
                <a:gd name="T68" fmla="*/ 15 w 246"/>
                <a:gd name="T69" fmla="*/ 185 h 247"/>
                <a:gd name="T70" fmla="*/ 40 w 246"/>
                <a:gd name="T71" fmla="*/ 163 h 247"/>
                <a:gd name="T72" fmla="*/ 33 w 246"/>
                <a:gd name="T73" fmla="*/ 144 h 247"/>
                <a:gd name="T74" fmla="*/ 0 w 246"/>
                <a:gd name="T75" fmla="*/ 142 h 247"/>
                <a:gd name="T76" fmla="*/ 3 w 246"/>
                <a:gd name="T77" fmla="*/ 93 h 247"/>
                <a:gd name="T78" fmla="*/ 7 w 246"/>
                <a:gd name="T79" fmla="*/ 89 h 247"/>
                <a:gd name="T80" fmla="*/ 41 w 246"/>
                <a:gd name="T81" fmla="*/ 83 h 247"/>
                <a:gd name="T82" fmla="*/ 25 w 246"/>
                <a:gd name="T83" fmla="*/ 53 h 247"/>
                <a:gd name="T84" fmla="*/ 26 w 246"/>
                <a:gd name="T85" fmla="*/ 47 h 247"/>
                <a:gd name="T86" fmla="*/ 62 w 246"/>
                <a:gd name="T87" fmla="*/ 15 h 247"/>
                <a:gd name="T88" fmla="*/ 85 w 246"/>
                <a:gd name="T89" fmla="*/ 40 h 247"/>
                <a:gd name="T90" fmla="*/ 101 w 246"/>
                <a:gd name="T91" fmla="*/ 34 h 247"/>
                <a:gd name="T92" fmla="*/ 104 w 246"/>
                <a:gd name="T9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6" h="247">
                  <a:moveTo>
                    <a:pt x="126" y="68"/>
                  </a:moveTo>
                  <a:lnTo>
                    <a:pt x="108" y="71"/>
                  </a:lnTo>
                  <a:lnTo>
                    <a:pt x="93" y="78"/>
                  </a:lnTo>
                  <a:lnTo>
                    <a:pt x="80" y="88"/>
                  </a:lnTo>
                  <a:lnTo>
                    <a:pt x="72" y="104"/>
                  </a:lnTo>
                  <a:lnTo>
                    <a:pt x="68" y="121"/>
                  </a:lnTo>
                  <a:lnTo>
                    <a:pt x="70" y="138"/>
                  </a:lnTo>
                  <a:lnTo>
                    <a:pt x="76" y="154"/>
                  </a:lnTo>
                  <a:lnTo>
                    <a:pt x="88" y="165"/>
                  </a:lnTo>
                  <a:lnTo>
                    <a:pt x="102" y="175"/>
                  </a:lnTo>
                  <a:lnTo>
                    <a:pt x="119" y="178"/>
                  </a:lnTo>
                  <a:lnTo>
                    <a:pt x="136" y="176"/>
                  </a:lnTo>
                  <a:lnTo>
                    <a:pt x="152" y="169"/>
                  </a:lnTo>
                  <a:lnTo>
                    <a:pt x="164" y="159"/>
                  </a:lnTo>
                  <a:lnTo>
                    <a:pt x="173" y="144"/>
                  </a:lnTo>
                  <a:lnTo>
                    <a:pt x="177" y="127"/>
                  </a:lnTo>
                  <a:lnTo>
                    <a:pt x="176" y="109"/>
                  </a:lnTo>
                  <a:lnTo>
                    <a:pt x="168" y="95"/>
                  </a:lnTo>
                  <a:lnTo>
                    <a:pt x="157" y="82"/>
                  </a:lnTo>
                  <a:lnTo>
                    <a:pt x="143" y="72"/>
                  </a:lnTo>
                  <a:lnTo>
                    <a:pt x="126" y="68"/>
                  </a:lnTo>
                  <a:close/>
                  <a:moveTo>
                    <a:pt x="104" y="0"/>
                  </a:moveTo>
                  <a:lnTo>
                    <a:pt x="108" y="0"/>
                  </a:lnTo>
                  <a:lnTo>
                    <a:pt x="152" y="3"/>
                  </a:lnTo>
                  <a:lnTo>
                    <a:pt x="156" y="4"/>
                  </a:lnTo>
                  <a:lnTo>
                    <a:pt x="156" y="8"/>
                  </a:lnTo>
                  <a:lnTo>
                    <a:pt x="153" y="37"/>
                  </a:lnTo>
                  <a:lnTo>
                    <a:pt x="163" y="41"/>
                  </a:lnTo>
                  <a:lnTo>
                    <a:pt x="170" y="46"/>
                  </a:lnTo>
                  <a:lnTo>
                    <a:pt x="193" y="25"/>
                  </a:lnTo>
                  <a:lnTo>
                    <a:pt x="197" y="23"/>
                  </a:lnTo>
                  <a:lnTo>
                    <a:pt x="198" y="25"/>
                  </a:lnTo>
                  <a:lnTo>
                    <a:pt x="228" y="59"/>
                  </a:lnTo>
                  <a:lnTo>
                    <a:pt x="231" y="62"/>
                  </a:lnTo>
                  <a:lnTo>
                    <a:pt x="228" y="65"/>
                  </a:lnTo>
                  <a:lnTo>
                    <a:pt x="206" y="85"/>
                  </a:lnTo>
                  <a:lnTo>
                    <a:pt x="208" y="93"/>
                  </a:lnTo>
                  <a:lnTo>
                    <a:pt x="211" y="102"/>
                  </a:lnTo>
                  <a:lnTo>
                    <a:pt x="243" y="105"/>
                  </a:lnTo>
                  <a:lnTo>
                    <a:pt x="246" y="105"/>
                  </a:lnTo>
                  <a:lnTo>
                    <a:pt x="245" y="109"/>
                  </a:lnTo>
                  <a:lnTo>
                    <a:pt x="243" y="154"/>
                  </a:lnTo>
                  <a:lnTo>
                    <a:pt x="243" y="157"/>
                  </a:lnTo>
                  <a:lnTo>
                    <a:pt x="239" y="157"/>
                  </a:lnTo>
                  <a:lnTo>
                    <a:pt x="208" y="156"/>
                  </a:lnTo>
                  <a:lnTo>
                    <a:pt x="205" y="164"/>
                  </a:lnTo>
                  <a:lnTo>
                    <a:pt x="201" y="172"/>
                  </a:lnTo>
                  <a:lnTo>
                    <a:pt x="220" y="194"/>
                  </a:lnTo>
                  <a:lnTo>
                    <a:pt x="223" y="198"/>
                  </a:lnTo>
                  <a:lnTo>
                    <a:pt x="220" y="199"/>
                  </a:lnTo>
                  <a:lnTo>
                    <a:pt x="186" y="230"/>
                  </a:lnTo>
                  <a:lnTo>
                    <a:pt x="184" y="232"/>
                  </a:lnTo>
                  <a:lnTo>
                    <a:pt x="181" y="230"/>
                  </a:lnTo>
                  <a:lnTo>
                    <a:pt x="160" y="207"/>
                  </a:lnTo>
                  <a:lnTo>
                    <a:pt x="152" y="210"/>
                  </a:lnTo>
                  <a:lnTo>
                    <a:pt x="144" y="212"/>
                  </a:lnTo>
                  <a:lnTo>
                    <a:pt x="143" y="243"/>
                  </a:lnTo>
                  <a:lnTo>
                    <a:pt x="143" y="247"/>
                  </a:lnTo>
                  <a:lnTo>
                    <a:pt x="139" y="247"/>
                  </a:lnTo>
                  <a:lnTo>
                    <a:pt x="95" y="244"/>
                  </a:lnTo>
                  <a:lnTo>
                    <a:pt x="91" y="244"/>
                  </a:lnTo>
                  <a:lnTo>
                    <a:pt x="91" y="240"/>
                  </a:lnTo>
                  <a:lnTo>
                    <a:pt x="92" y="210"/>
                  </a:lnTo>
                  <a:lnTo>
                    <a:pt x="84" y="206"/>
                  </a:lnTo>
                  <a:lnTo>
                    <a:pt x="75" y="202"/>
                  </a:lnTo>
                  <a:lnTo>
                    <a:pt x="53" y="222"/>
                  </a:lnTo>
                  <a:lnTo>
                    <a:pt x="50" y="224"/>
                  </a:lnTo>
                  <a:lnTo>
                    <a:pt x="47" y="222"/>
                  </a:lnTo>
                  <a:lnTo>
                    <a:pt x="17" y="188"/>
                  </a:lnTo>
                  <a:lnTo>
                    <a:pt x="15" y="185"/>
                  </a:lnTo>
                  <a:lnTo>
                    <a:pt x="17" y="182"/>
                  </a:lnTo>
                  <a:lnTo>
                    <a:pt x="40" y="163"/>
                  </a:lnTo>
                  <a:lnTo>
                    <a:pt x="36" y="154"/>
                  </a:lnTo>
                  <a:lnTo>
                    <a:pt x="33" y="144"/>
                  </a:lnTo>
                  <a:lnTo>
                    <a:pt x="4" y="142"/>
                  </a:lnTo>
                  <a:lnTo>
                    <a:pt x="0" y="142"/>
                  </a:lnTo>
                  <a:lnTo>
                    <a:pt x="0" y="138"/>
                  </a:lnTo>
                  <a:lnTo>
                    <a:pt x="3" y="93"/>
                  </a:lnTo>
                  <a:lnTo>
                    <a:pt x="3" y="89"/>
                  </a:lnTo>
                  <a:lnTo>
                    <a:pt x="7" y="89"/>
                  </a:lnTo>
                  <a:lnTo>
                    <a:pt x="37" y="92"/>
                  </a:lnTo>
                  <a:lnTo>
                    <a:pt x="41" y="83"/>
                  </a:lnTo>
                  <a:lnTo>
                    <a:pt x="45" y="75"/>
                  </a:lnTo>
                  <a:lnTo>
                    <a:pt x="25" y="53"/>
                  </a:lnTo>
                  <a:lnTo>
                    <a:pt x="22" y="50"/>
                  </a:lnTo>
                  <a:lnTo>
                    <a:pt x="26" y="47"/>
                  </a:lnTo>
                  <a:lnTo>
                    <a:pt x="59" y="17"/>
                  </a:lnTo>
                  <a:lnTo>
                    <a:pt x="62" y="15"/>
                  </a:lnTo>
                  <a:lnTo>
                    <a:pt x="64" y="17"/>
                  </a:lnTo>
                  <a:lnTo>
                    <a:pt x="85" y="40"/>
                  </a:lnTo>
                  <a:lnTo>
                    <a:pt x="93" y="37"/>
                  </a:lnTo>
                  <a:lnTo>
                    <a:pt x="101" y="34"/>
                  </a:lnTo>
                  <a:lnTo>
                    <a:pt x="104" y="4"/>
                  </a:lnTo>
                  <a:lnTo>
                    <a:pt x="10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3" name="Freeform 217">
              <a:extLst>
                <a:ext uri="{FF2B5EF4-FFF2-40B4-BE49-F238E27FC236}">
                  <a16:creationId xmlns:a16="http://schemas.microsoft.com/office/drawing/2014/main" id="{15A772D0-F1DD-451C-BD4E-89C656D4AC28}"/>
                </a:ext>
              </a:extLst>
            </p:cNvPr>
            <p:cNvSpPr>
              <a:spLocks noEditPoints="1"/>
            </p:cNvSpPr>
            <p:nvPr/>
          </p:nvSpPr>
          <p:spPr bwMode="auto">
            <a:xfrm>
              <a:off x="5274525" y="1663871"/>
              <a:ext cx="1128305" cy="1126755"/>
            </a:xfrm>
            <a:custGeom>
              <a:avLst/>
              <a:gdLst>
                <a:gd name="T0" fmla="*/ 365 w 813"/>
                <a:gd name="T1" fmla="*/ 181 h 812"/>
                <a:gd name="T2" fmla="*/ 291 w 813"/>
                <a:gd name="T3" fmla="*/ 209 h 812"/>
                <a:gd name="T4" fmla="*/ 232 w 813"/>
                <a:gd name="T5" fmla="*/ 258 h 812"/>
                <a:gd name="T6" fmla="*/ 192 w 813"/>
                <a:gd name="T7" fmla="*/ 326 h 812"/>
                <a:gd name="T8" fmla="*/ 178 w 813"/>
                <a:gd name="T9" fmla="*/ 406 h 812"/>
                <a:gd name="T10" fmla="*/ 192 w 813"/>
                <a:gd name="T11" fmla="*/ 486 h 812"/>
                <a:gd name="T12" fmla="*/ 232 w 813"/>
                <a:gd name="T13" fmla="*/ 553 h 812"/>
                <a:gd name="T14" fmla="*/ 291 w 813"/>
                <a:gd name="T15" fmla="*/ 604 h 812"/>
                <a:gd name="T16" fmla="*/ 365 w 813"/>
                <a:gd name="T17" fmla="*/ 632 h 812"/>
                <a:gd name="T18" fmla="*/ 448 w 813"/>
                <a:gd name="T19" fmla="*/ 632 h 812"/>
                <a:gd name="T20" fmla="*/ 521 w 813"/>
                <a:gd name="T21" fmla="*/ 604 h 812"/>
                <a:gd name="T22" fmla="*/ 581 w 813"/>
                <a:gd name="T23" fmla="*/ 553 h 812"/>
                <a:gd name="T24" fmla="*/ 621 w 813"/>
                <a:gd name="T25" fmla="*/ 486 h 812"/>
                <a:gd name="T26" fmla="*/ 635 w 813"/>
                <a:gd name="T27" fmla="*/ 406 h 812"/>
                <a:gd name="T28" fmla="*/ 621 w 813"/>
                <a:gd name="T29" fmla="*/ 326 h 812"/>
                <a:gd name="T30" fmla="*/ 581 w 813"/>
                <a:gd name="T31" fmla="*/ 258 h 812"/>
                <a:gd name="T32" fmla="*/ 521 w 813"/>
                <a:gd name="T33" fmla="*/ 209 h 812"/>
                <a:gd name="T34" fmla="*/ 448 w 813"/>
                <a:gd name="T35" fmla="*/ 181 h 812"/>
                <a:gd name="T36" fmla="*/ 355 w 813"/>
                <a:gd name="T37" fmla="*/ 0 h 812"/>
                <a:gd name="T38" fmla="*/ 457 w 813"/>
                <a:gd name="T39" fmla="*/ 80 h 812"/>
                <a:gd name="T40" fmla="*/ 525 w 813"/>
                <a:gd name="T41" fmla="*/ 99 h 812"/>
                <a:gd name="T42" fmla="*/ 653 w 813"/>
                <a:gd name="T43" fmla="*/ 80 h 812"/>
                <a:gd name="T44" fmla="*/ 639 w 813"/>
                <a:gd name="T45" fmla="*/ 173 h 812"/>
                <a:gd name="T46" fmla="*/ 733 w 813"/>
                <a:gd name="T47" fmla="*/ 159 h 812"/>
                <a:gd name="T48" fmla="*/ 714 w 813"/>
                <a:gd name="T49" fmla="*/ 287 h 812"/>
                <a:gd name="T50" fmla="*/ 732 w 813"/>
                <a:gd name="T51" fmla="*/ 355 h 812"/>
                <a:gd name="T52" fmla="*/ 813 w 813"/>
                <a:gd name="T53" fmla="*/ 457 h 812"/>
                <a:gd name="T54" fmla="*/ 726 w 813"/>
                <a:gd name="T55" fmla="*/ 491 h 812"/>
                <a:gd name="T56" fmla="*/ 783 w 813"/>
                <a:gd name="T57" fmla="*/ 565 h 812"/>
                <a:gd name="T58" fmla="*/ 664 w 813"/>
                <a:gd name="T59" fmla="*/ 613 h 812"/>
                <a:gd name="T60" fmla="*/ 613 w 813"/>
                <a:gd name="T61" fmla="*/ 663 h 812"/>
                <a:gd name="T62" fmla="*/ 566 w 813"/>
                <a:gd name="T63" fmla="*/ 783 h 812"/>
                <a:gd name="T64" fmla="*/ 492 w 813"/>
                <a:gd name="T65" fmla="*/ 725 h 812"/>
                <a:gd name="T66" fmla="*/ 457 w 813"/>
                <a:gd name="T67" fmla="*/ 812 h 812"/>
                <a:gd name="T68" fmla="*/ 355 w 813"/>
                <a:gd name="T69" fmla="*/ 732 h 812"/>
                <a:gd name="T70" fmla="*/ 287 w 813"/>
                <a:gd name="T71" fmla="*/ 714 h 812"/>
                <a:gd name="T72" fmla="*/ 160 w 813"/>
                <a:gd name="T73" fmla="*/ 732 h 812"/>
                <a:gd name="T74" fmla="*/ 173 w 813"/>
                <a:gd name="T75" fmla="*/ 639 h 812"/>
                <a:gd name="T76" fmla="*/ 80 w 813"/>
                <a:gd name="T77" fmla="*/ 654 h 812"/>
                <a:gd name="T78" fmla="*/ 98 w 813"/>
                <a:gd name="T79" fmla="*/ 525 h 812"/>
                <a:gd name="T80" fmla="*/ 81 w 813"/>
                <a:gd name="T81" fmla="*/ 457 h 812"/>
                <a:gd name="T82" fmla="*/ 0 w 813"/>
                <a:gd name="T83" fmla="*/ 355 h 812"/>
                <a:gd name="T84" fmla="*/ 88 w 813"/>
                <a:gd name="T85" fmla="*/ 320 h 812"/>
                <a:gd name="T86" fmla="*/ 29 w 813"/>
                <a:gd name="T87" fmla="*/ 247 h 812"/>
                <a:gd name="T88" fmla="*/ 149 w 813"/>
                <a:gd name="T89" fmla="*/ 199 h 812"/>
                <a:gd name="T90" fmla="*/ 199 w 813"/>
                <a:gd name="T91" fmla="*/ 150 h 812"/>
                <a:gd name="T92" fmla="*/ 247 w 813"/>
                <a:gd name="T93" fmla="*/ 29 h 812"/>
                <a:gd name="T94" fmla="*/ 321 w 813"/>
                <a:gd name="T95" fmla="*/ 88 h 812"/>
                <a:gd name="T96" fmla="*/ 355 w 813"/>
                <a:gd name="T97" fmla="*/ 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13" h="812">
                  <a:moveTo>
                    <a:pt x="406" y="177"/>
                  </a:moveTo>
                  <a:lnTo>
                    <a:pt x="365" y="181"/>
                  </a:lnTo>
                  <a:lnTo>
                    <a:pt x="326" y="192"/>
                  </a:lnTo>
                  <a:lnTo>
                    <a:pt x="291" y="209"/>
                  </a:lnTo>
                  <a:lnTo>
                    <a:pt x="259" y="231"/>
                  </a:lnTo>
                  <a:lnTo>
                    <a:pt x="232" y="258"/>
                  </a:lnTo>
                  <a:lnTo>
                    <a:pt x="209" y="291"/>
                  </a:lnTo>
                  <a:lnTo>
                    <a:pt x="192" y="326"/>
                  </a:lnTo>
                  <a:lnTo>
                    <a:pt x="182" y="366"/>
                  </a:lnTo>
                  <a:lnTo>
                    <a:pt x="178" y="406"/>
                  </a:lnTo>
                  <a:lnTo>
                    <a:pt x="182" y="447"/>
                  </a:lnTo>
                  <a:lnTo>
                    <a:pt x="192" y="486"/>
                  </a:lnTo>
                  <a:lnTo>
                    <a:pt x="209" y="522"/>
                  </a:lnTo>
                  <a:lnTo>
                    <a:pt x="232" y="553"/>
                  </a:lnTo>
                  <a:lnTo>
                    <a:pt x="259" y="580"/>
                  </a:lnTo>
                  <a:lnTo>
                    <a:pt x="291" y="604"/>
                  </a:lnTo>
                  <a:lnTo>
                    <a:pt x="326" y="620"/>
                  </a:lnTo>
                  <a:lnTo>
                    <a:pt x="365" y="632"/>
                  </a:lnTo>
                  <a:lnTo>
                    <a:pt x="406" y="634"/>
                  </a:lnTo>
                  <a:lnTo>
                    <a:pt x="448" y="632"/>
                  </a:lnTo>
                  <a:lnTo>
                    <a:pt x="486" y="620"/>
                  </a:lnTo>
                  <a:lnTo>
                    <a:pt x="521" y="604"/>
                  </a:lnTo>
                  <a:lnTo>
                    <a:pt x="554" y="580"/>
                  </a:lnTo>
                  <a:lnTo>
                    <a:pt x="581" y="553"/>
                  </a:lnTo>
                  <a:lnTo>
                    <a:pt x="604" y="522"/>
                  </a:lnTo>
                  <a:lnTo>
                    <a:pt x="621" y="486"/>
                  </a:lnTo>
                  <a:lnTo>
                    <a:pt x="631" y="447"/>
                  </a:lnTo>
                  <a:lnTo>
                    <a:pt x="635" y="406"/>
                  </a:lnTo>
                  <a:lnTo>
                    <a:pt x="631" y="366"/>
                  </a:lnTo>
                  <a:lnTo>
                    <a:pt x="621" y="326"/>
                  </a:lnTo>
                  <a:lnTo>
                    <a:pt x="604" y="291"/>
                  </a:lnTo>
                  <a:lnTo>
                    <a:pt x="581" y="258"/>
                  </a:lnTo>
                  <a:lnTo>
                    <a:pt x="554" y="231"/>
                  </a:lnTo>
                  <a:lnTo>
                    <a:pt x="521" y="209"/>
                  </a:lnTo>
                  <a:lnTo>
                    <a:pt x="486" y="192"/>
                  </a:lnTo>
                  <a:lnTo>
                    <a:pt x="448" y="181"/>
                  </a:lnTo>
                  <a:lnTo>
                    <a:pt x="406" y="177"/>
                  </a:lnTo>
                  <a:close/>
                  <a:moveTo>
                    <a:pt x="355" y="0"/>
                  </a:moveTo>
                  <a:lnTo>
                    <a:pt x="457" y="0"/>
                  </a:lnTo>
                  <a:lnTo>
                    <a:pt x="457" y="80"/>
                  </a:lnTo>
                  <a:lnTo>
                    <a:pt x="492" y="88"/>
                  </a:lnTo>
                  <a:lnTo>
                    <a:pt x="525" y="99"/>
                  </a:lnTo>
                  <a:lnTo>
                    <a:pt x="566" y="29"/>
                  </a:lnTo>
                  <a:lnTo>
                    <a:pt x="653" y="80"/>
                  </a:lnTo>
                  <a:lnTo>
                    <a:pt x="613" y="150"/>
                  </a:lnTo>
                  <a:lnTo>
                    <a:pt x="639" y="173"/>
                  </a:lnTo>
                  <a:lnTo>
                    <a:pt x="664" y="199"/>
                  </a:lnTo>
                  <a:lnTo>
                    <a:pt x="733" y="159"/>
                  </a:lnTo>
                  <a:lnTo>
                    <a:pt x="783" y="247"/>
                  </a:lnTo>
                  <a:lnTo>
                    <a:pt x="714" y="287"/>
                  </a:lnTo>
                  <a:lnTo>
                    <a:pt x="726" y="320"/>
                  </a:lnTo>
                  <a:lnTo>
                    <a:pt x="732" y="355"/>
                  </a:lnTo>
                  <a:lnTo>
                    <a:pt x="813" y="355"/>
                  </a:lnTo>
                  <a:lnTo>
                    <a:pt x="813" y="457"/>
                  </a:lnTo>
                  <a:lnTo>
                    <a:pt x="732" y="457"/>
                  </a:lnTo>
                  <a:lnTo>
                    <a:pt x="726" y="491"/>
                  </a:lnTo>
                  <a:lnTo>
                    <a:pt x="714" y="525"/>
                  </a:lnTo>
                  <a:lnTo>
                    <a:pt x="783" y="565"/>
                  </a:lnTo>
                  <a:lnTo>
                    <a:pt x="733" y="654"/>
                  </a:lnTo>
                  <a:lnTo>
                    <a:pt x="664" y="613"/>
                  </a:lnTo>
                  <a:lnTo>
                    <a:pt x="639" y="639"/>
                  </a:lnTo>
                  <a:lnTo>
                    <a:pt x="613" y="663"/>
                  </a:lnTo>
                  <a:lnTo>
                    <a:pt x="653" y="732"/>
                  </a:lnTo>
                  <a:lnTo>
                    <a:pt x="566" y="783"/>
                  </a:lnTo>
                  <a:lnTo>
                    <a:pt x="525" y="714"/>
                  </a:lnTo>
                  <a:lnTo>
                    <a:pt x="492" y="725"/>
                  </a:lnTo>
                  <a:lnTo>
                    <a:pt x="457" y="732"/>
                  </a:lnTo>
                  <a:lnTo>
                    <a:pt x="457" y="812"/>
                  </a:lnTo>
                  <a:lnTo>
                    <a:pt x="355" y="812"/>
                  </a:lnTo>
                  <a:lnTo>
                    <a:pt x="355" y="732"/>
                  </a:lnTo>
                  <a:lnTo>
                    <a:pt x="321" y="725"/>
                  </a:lnTo>
                  <a:lnTo>
                    <a:pt x="287" y="714"/>
                  </a:lnTo>
                  <a:lnTo>
                    <a:pt x="247" y="783"/>
                  </a:lnTo>
                  <a:lnTo>
                    <a:pt x="160" y="732"/>
                  </a:lnTo>
                  <a:lnTo>
                    <a:pt x="199" y="663"/>
                  </a:lnTo>
                  <a:lnTo>
                    <a:pt x="173" y="639"/>
                  </a:lnTo>
                  <a:lnTo>
                    <a:pt x="149" y="613"/>
                  </a:lnTo>
                  <a:lnTo>
                    <a:pt x="80" y="654"/>
                  </a:lnTo>
                  <a:lnTo>
                    <a:pt x="29" y="565"/>
                  </a:lnTo>
                  <a:lnTo>
                    <a:pt x="98" y="525"/>
                  </a:lnTo>
                  <a:lnTo>
                    <a:pt x="88" y="491"/>
                  </a:lnTo>
                  <a:lnTo>
                    <a:pt x="81" y="457"/>
                  </a:lnTo>
                  <a:lnTo>
                    <a:pt x="0" y="457"/>
                  </a:lnTo>
                  <a:lnTo>
                    <a:pt x="0" y="355"/>
                  </a:lnTo>
                  <a:lnTo>
                    <a:pt x="81" y="355"/>
                  </a:lnTo>
                  <a:lnTo>
                    <a:pt x="88" y="320"/>
                  </a:lnTo>
                  <a:lnTo>
                    <a:pt x="98" y="287"/>
                  </a:lnTo>
                  <a:lnTo>
                    <a:pt x="29" y="247"/>
                  </a:lnTo>
                  <a:lnTo>
                    <a:pt x="80" y="159"/>
                  </a:lnTo>
                  <a:lnTo>
                    <a:pt x="149" y="199"/>
                  </a:lnTo>
                  <a:lnTo>
                    <a:pt x="173" y="173"/>
                  </a:lnTo>
                  <a:lnTo>
                    <a:pt x="199" y="150"/>
                  </a:lnTo>
                  <a:lnTo>
                    <a:pt x="160" y="80"/>
                  </a:lnTo>
                  <a:lnTo>
                    <a:pt x="247" y="29"/>
                  </a:lnTo>
                  <a:lnTo>
                    <a:pt x="287" y="99"/>
                  </a:lnTo>
                  <a:lnTo>
                    <a:pt x="321" y="88"/>
                  </a:lnTo>
                  <a:lnTo>
                    <a:pt x="355" y="80"/>
                  </a:lnTo>
                  <a:lnTo>
                    <a:pt x="35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4" name="Freeform 218">
              <a:extLst>
                <a:ext uri="{FF2B5EF4-FFF2-40B4-BE49-F238E27FC236}">
                  <a16:creationId xmlns:a16="http://schemas.microsoft.com/office/drawing/2014/main" id="{7B5F3A9D-894D-411D-9D1F-13EBAED6D30A}"/>
                </a:ext>
              </a:extLst>
            </p:cNvPr>
            <p:cNvSpPr>
              <a:spLocks/>
            </p:cNvSpPr>
            <p:nvPr/>
          </p:nvSpPr>
          <p:spPr bwMode="auto">
            <a:xfrm>
              <a:off x="5675158" y="2062569"/>
              <a:ext cx="327045" cy="320689"/>
            </a:xfrm>
            <a:custGeom>
              <a:avLst/>
              <a:gdLst>
                <a:gd name="T0" fmla="*/ 115 w 231"/>
                <a:gd name="T1" fmla="*/ 0 h 233"/>
                <a:gd name="T2" fmla="*/ 142 w 231"/>
                <a:gd name="T3" fmla="*/ 4 h 233"/>
                <a:gd name="T4" fmla="*/ 166 w 231"/>
                <a:gd name="T5" fmla="*/ 12 h 233"/>
                <a:gd name="T6" fmla="*/ 188 w 231"/>
                <a:gd name="T7" fmla="*/ 26 h 233"/>
                <a:gd name="T8" fmla="*/ 205 w 231"/>
                <a:gd name="T9" fmla="*/ 43 h 233"/>
                <a:gd name="T10" fmla="*/ 220 w 231"/>
                <a:gd name="T11" fmla="*/ 65 h 233"/>
                <a:gd name="T12" fmla="*/ 229 w 231"/>
                <a:gd name="T13" fmla="*/ 90 h 233"/>
                <a:gd name="T14" fmla="*/ 231 w 231"/>
                <a:gd name="T15" fmla="*/ 116 h 233"/>
                <a:gd name="T16" fmla="*/ 229 w 231"/>
                <a:gd name="T17" fmla="*/ 142 h 233"/>
                <a:gd name="T18" fmla="*/ 220 w 231"/>
                <a:gd name="T19" fmla="*/ 167 h 233"/>
                <a:gd name="T20" fmla="*/ 205 w 231"/>
                <a:gd name="T21" fmla="*/ 188 h 233"/>
                <a:gd name="T22" fmla="*/ 188 w 231"/>
                <a:gd name="T23" fmla="*/ 207 h 233"/>
                <a:gd name="T24" fmla="*/ 166 w 231"/>
                <a:gd name="T25" fmla="*/ 220 h 233"/>
                <a:gd name="T26" fmla="*/ 142 w 231"/>
                <a:gd name="T27" fmla="*/ 229 h 233"/>
                <a:gd name="T28" fmla="*/ 115 w 231"/>
                <a:gd name="T29" fmla="*/ 233 h 233"/>
                <a:gd name="T30" fmla="*/ 89 w 231"/>
                <a:gd name="T31" fmla="*/ 229 h 233"/>
                <a:gd name="T32" fmla="*/ 64 w 231"/>
                <a:gd name="T33" fmla="*/ 220 h 233"/>
                <a:gd name="T34" fmla="*/ 43 w 231"/>
                <a:gd name="T35" fmla="*/ 207 h 233"/>
                <a:gd name="T36" fmla="*/ 25 w 231"/>
                <a:gd name="T37" fmla="*/ 188 h 233"/>
                <a:gd name="T38" fmla="*/ 11 w 231"/>
                <a:gd name="T39" fmla="*/ 167 h 233"/>
                <a:gd name="T40" fmla="*/ 2 w 231"/>
                <a:gd name="T41" fmla="*/ 142 h 233"/>
                <a:gd name="T42" fmla="*/ 0 w 231"/>
                <a:gd name="T43" fmla="*/ 116 h 233"/>
                <a:gd name="T44" fmla="*/ 2 w 231"/>
                <a:gd name="T45" fmla="*/ 90 h 233"/>
                <a:gd name="T46" fmla="*/ 11 w 231"/>
                <a:gd name="T47" fmla="*/ 65 h 233"/>
                <a:gd name="T48" fmla="*/ 25 w 231"/>
                <a:gd name="T49" fmla="*/ 43 h 233"/>
                <a:gd name="T50" fmla="*/ 43 w 231"/>
                <a:gd name="T51" fmla="*/ 26 h 233"/>
                <a:gd name="T52" fmla="*/ 64 w 231"/>
                <a:gd name="T53" fmla="*/ 12 h 233"/>
                <a:gd name="T54" fmla="*/ 89 w 231"/>
                <a:gd name="T55" fmla="*/ 4 h 233"/>
                <a:gd name="T56" fmla="*/ 115 w 231"/>
                <a:gd name="T57" fmla="*/ 0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1" h="233">
                  <a:moveTo>
                    <a:pt x="115" y="0"/>
                  </a:moveTo>
                  <a:lnTo>
                    <a:pt x="142" y="4"/>
                  </a:lnTo>
                  <a:lnTo>
                    <a:pt x="166" y="12"/>
                  </a:lnTo>
                  <a:lnTo>
                    <a:pt x="188" y="26"/>
                  </a:lnTo>
                  <a:lnTo>
                    <a:pt x="205" y="43"/>
                  </a:lnTo>
                  <a:lnTo>
                    <a:pt x="220" y="65"/>
                  </a:lnTo>
                  <a:lnTo>
                    <a:pt x="229" y="90"/>
                  </a:lnTo>
                  <a:lnTo>
                    <a:pt x="231" y="116"/>
                  </a:lnTo>
                  <a:lnTo>
                    <a:pt x="229" y="142"/>
                  </a:lnTo>
                  <a:lnTo>
                    <a:pt x="220" y="167"/>
                  </a:lnTo>
                  <a:lnTo>
                    <a:pt x="205" y="188"/>
                  </a:lnTo>
                  <a:lnTo>
                    <a:pt x="188" y="207"/>
                  </a:lnTo>
                  <a:lnTo>
                    <a:pt x="166" y="220"/>
                  </a:lnTo>
                  <a:lnTo>
                    <a:pt x="142" y="229"/>
                  </a:lnTo>
                  <a:lnTo>
                    <a:pt x="115" y="233"/>
                  </a:lnTo>
                  <a:lnTo>
                    <a:pt x="89" y="229"/>
                  </a:lnTo>
                  <a:lnTo>
                    <a:pt x="64" y="220"/>
                  </a:lnTo>
                  <a:lnTo>
                    <a:pt x="43" y="207"/>
                  </a:lnTo>
                  <a:lnTo>
                    <a:pt x="25" y="188"/>
                  </a:lnTo>
                  <a:lnTo>
                    <a:pt x="11" y="167"/>
                  </a:lnTo>
                  <a:lnTo>
                    <a:pt x="2" y="142"/>
                  </a:lnTo>
                  <a:lnTo>
                    <a:pt x="0" y="116"/>
                  </a:lnTo>
                  <a:lnTo>
                    <a:pt x="2" y="90"/>
                  </a:lnTo>
                  <a:lnTo>
                    <a:pt x="11" y="65"/>
                  </a:lnTo>
                  <a:lnTo>
                    <a:pt x="25" y="43"/>
                  </a:lnTo>
                  <a:lnTo>
                    <a:pt x="43" y="26"/>
                  </a:lnTo>
                  <a:lnTo>
                    <a:pt x="64" y="12"/>
                  </a:lnTo>
                  <a:lnTo>
                    <a:pt x="89" y="4"/>
                  </a:lnTo>
                  <a:lnTo>
                    <a:pt x="115" y="0"/>
                  </a:lnTo>
                  <a:close/>
                </a:path>
              </a:pathLst>
            </a:custGeom>
            <a:solidFill>
              <a:schemeClr val="accent5"/>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5" name="Freeform 219">
              <a:extLst>
                <a:ext uri="{FF2B5EF4-FFF2-40B4-BE49-F238E27FC236}">
                  <a16:creationId xmlns:a16="http://schemas.microsoft.com/office/drawing/2014/main" id="{7AB1F654-BE50-4995-940D-F3F4E8F9B43E}"/>
                </a:ext>
              </a:extLst>
            </p:cNvPr>
            <p:cNvSpPr>
              <a:spLocks noEditPoints="1"/>
            </p:cNvSpPr>
            <p:nvPr/>
          </p:nvSpPr>
          <p:spPr bwMode="auto">
            <a:xfrm>
              <a:off x="6419182" y="2608609"/>
              <a:ext cx="972962" cy="970743"/>
            </a:xfrm>
            <a:custGeom>
              <a:avLst/>
              <a:gdLst>
                <a:gd name="T0" fmla="*/ 300 w 700"/>
                <a:gd name="T1" fmla="*/ 161 h 699"/>
                <a:gd name="T2" fmla="*/ 232 w 700"/>
                <a:gd name="T3" fmla="*/ 194 h 699"/>
                <a:gd name="T4" fmla="*/ 182 w 700"/>
                <a:gd name="T5" fmla="*/ 250 h 699"/>
                <a:gd name="T6" fmla="*/ 156 w 700"/>
                <a:gd name="T7" fmla="*/ 321 h 699"/>
                <a:gd name="T8" fmla="*/ 161 w 700"/>
                <a:gd name="T9" fmla="*/ 399 h 699"/>
                <a:gd name="T10" fmla="*/ 194 w 700"/>
                <a:gd name="T11" fmla="*/ 467 h 699"/>
                <a:gd name="T12" fmla="*/ 250 w 700"/>
                <a:gd name="T13" fmla="*/ 517 h 699"/>
                <a:gd name="T14" fmla="*/ 321 w 700"/>
                <a:gd name="T15" fmla="*/ 543 h 699"/>
                <a:gd name="T16" fmla="*/ 400 w 700"/>
                <a:gd name="T17" fmla="*/ 538 h 699"/>
                <a:gd name="T18" fmla="*/ 468 w 700"/>
                <a:gd name="T19" fmla="*/ 505 h 699"/>
                <a:gd name="T20" fmla="*/ 517 w 700"/>
                <a:gd name="T21" fmla="*/ 449 h 699"/>
                <a:gd name="T22" fmla="*/ 544 w 700"/>
                <a:gd name="T23" fmla="*/ 378 h 699"/>
                <a:gd name="T24" fmla="*/ 538 w 700"/>
                <a:gd name="T25" fmla="*/ 300 h 699"/>
                <a:gd name="T26" fmla="*/ 506 w 700"/>
                <a:gd name="T27" fmla="*/ 232 h 699"/>
                <a:gd name="T28" fmla="*/ 449 w 700"/>
                <a:gd name="T29" fmla="*/ 182 h 699"/>
                <a:gd name="T30" fmla="*/ 379 w 700"/>
                <a:gd name="T31" fmla="*/ 156 h 699"/>
                <a:gd name="T32" fmla="*/ 373 w 700"/>
                <a:gd name="T33" fmla="*/ 0 h 699"/>
                <a:gd name="T34" fmla="*/ 407 w 700"/>
                <a:gd name="T35" fmla="*/ 73 h 699"/>
                <a:gd name="T36" fmla="*/ 468 w 700"/>
                <a:gd name="T37" fmla="*/ 20 h 699"/>
                <a:gd name="T38" fmla="*/ 514 w 700"/>
                <a:gd name="T39" fmla="*/ 120 h 699"/>
                <a:gd name="T40" fmla="*/ 559 w 700"/>
                <a:gd name="T41" fmla="*/ 161 h 699"/>
                <a:gd name="T42" fmla="*/ 664 w 700"/>
                <a:gd name="T43" fmla="*/ 195 h 699"/>
                <a:gd name="T44" fmla="*/ 617 w 700"/>
                <a:gd name="T45" fmla="*/ 261 h 699"/>
                <a:gd name="T46" fmla="*/ 694 w 700"/>
                <a:gd name="T47" fmla="*/ 287 h 699"/>
                <a:gd name="T48" fmla="*/ 630 w 700"/>
                <a:gd name="T49" fmla="*/ 377 h 699"/>
                <a:gd name="T50" fmla="*/ 618 w 700"/>
                <a:gd name="T51" fmla="*/ 436 h 699"/>
                <a:gd name="T52" fmla="*/ 641 w 700"/>
                <a:gd name="T53" fmla="*/ 545 h 699"/>
                <a:gd name="T54" fmla="*/ 561 w 700"/>
                <a:gd name="T55" fmla="*/ 537 h 699"/>
                <a:gd name="T56" fmla="*/ 576 w 700"/>
                <a:gd name="T57" fmla="*/ 617 h 699"/>
                <a:gd name="T58" fmla="*/ 466 w 700"/>
                <a:gd name="T59" fmla="*/ 606 h 699"/>
                <a:gd name="T60" fmla="*/ 409 w 700"/>
                <a:gd name="T61" fmla="*/ 626 h 699"/>
                <a:gd name="T62" fmla="*/ 326 w 700"/>
                <a:gd name="T63" fmla="*/ 699 h 699"/>
                <a:gd name="T64" fmla="*/ 292 w 700"/>
                <a:gd name="T65" fmla="*/ 626 h 699"/>
                <a:gd name="T66" fmla="*/ 232 w 700"/>
                <a:gd name="T67" fmla="*/ 680 h 699"/>
                <a:gd name="T68" fmla="*/ 186 w 700"/>
                <a:gd name="T69" fmla="*/ 579 h 699"/>
                <a:gd name="T70" fmla="*/ 140 w 700"/>
                <a:gd name="T71" fmla="*/ 538 h 699"/>
                <a:gd name="T72" fmla="*/ 35 w 700"/>
                <a:gd name="T73" fmla="*/ 504 h 699"/>
                <a:gd name="T74" fmla="*/ 83 w 700"/>
                <a:gd name="T75" fmla="*/ 439 h 699"/>
                <a:gd name="T76" fmla="*/ 5 w 700"/>
                <a:gd name="T77" fmla="*/ 412 h 699"/>
                <a:gd name="T78" fmla="*/ 69 w 700"/>
                <a:gd name="T79" fmla="*/ 322 h 699"/>
                <a:gd name="T80" fmla="*/ 81 w 700"/>
                <a:gd name="T81" fmla="*/ 263 h 699"/>
                <a:gd name="T82" fmla="*/ 59 w 700"/>
                <a:gd name="T83" fmla="*/ 154 h 699"/>
                <a:gd name="T84" fmla="*/ 139 w 700"/>
                <a:gd name="T85" fmla="*/ 162 h 699"/>
                <a:gd name="T86" fmla="*/ 123 w 700"/>
                <a:gd name="T87" fmla="*/ 82 h 699"/>
                <a:gd name="T88" fmla="*/ 233 w 700"/>
                <a:gd name="T89" fmla="*/ 93 h 699"/>
                <a:gd name="T90" fmla="*/ 291 w 700"/>
                <a:gd name="T91" fmla="*/ 73 h 699"/>
                <a:gd name="T92" fmla="*/ 373 w 700"/>
                <a:gd name="T93" fmla="*/ 0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00" h="699">
                  <a:moveTo>
                    <a:pt x="339" y="154"/>
                  </a:moveTo>
                  <a:lnTo>
                    <a:pt x="300" y="161"/>
                  </a:lnTo>
                  <a:lnTo>
                    <a:pt x="263" y="174"/>
                  </a:lnTo>
                  <a:lnTo>
                    <a:pt x="232" y="194"/>
                  </a:lnTo>
                  <a:lnTo>
                    <a:pt x="204" y="220"/>
                  </a:lnTo>
                  <a:lnTo>
                    <a:pt x="182" y="250"/>
                  </a:lnTo>
                  <a:lnTo>
                    <a:pt x="165" y="284"/>
                  </a:lnTo>
                  <a:lnTo>
                    <a:pt x="156" y="321"/>
                  </a:lnTo>
                  <a:lnTo>
                    <a:pt x="155" y="360"/>
                  </a:lnTo>
                  <a:lnTo>
                    <a:pt x="161" y="399"/>
                  </a:lnTo>
                  <a:lnTo>
                    <a:pt x="174" y="436"/>
                  </a:lnTo>
                  <a:lnTo>
                    <a:pt x="194" y="467"/>
                  </a:lnTo>
                  <a:lnTo>
                    <a:pt x="220" y="495"/>
                  </a:lnTo>
                  <a:lnTo>
                    <a:pt x="250" y="517"/>
                  </a:lnTo>
                  <a:lnTo>
                    <a:pt x="284" y="534"/>
                  </a:lnTo>
                  <a:lnTo>
                    <a:pt x="321" y="543"/>
                  </a:lnTo>
                  <a:lnTo>
                    <a:pt x="360" y="545"/>
                  </a:lnTo>
                  <a:lnTo>
                    <a:pt x="400" y="538"/>
                  </a:lnTo>
                  <a:lnTo>
                    <a:pt x="436" y="525"/>
                  </a:lnTo>
                  <a:lnTo>
                    <a:pt x="468" y="505"/>
                  </a:lnTo>
                  <a:lnTo>
                    <a:pt x="495" y="479"/>
                  </a:lnTo>
                  <a:lnTo>
                    <a:pt x="517" y="449"/>
                  </a:lnTo>
                  <a:lnTo>
                    <a:pt x="534" y="415"/>
                  </a:lnTo>
                  <a:lnTo>
                    <a:pt x="544" y="378"/>
                  </a:lnTo>
                  <a:lnTo>
                    <a:pt x="545" y="339"/>
                  </a:lnTo>
                  <a:lnTo>
                    <a:pt x="538" y="300"/>
                  </a:lnTo>
                  <a:lnTo>
                    <a:pt x="525" y="263"/>
                  </a:lnTo>
                  <a:lnTo>
                    <a:pt x="506" y="232"/>
                  </a:lnTo>
                  <a:lnTo>
                    <a:pt x="479" y="204"/>
                  </a:lnTo>
                  <a:lnTo>
                    <a:pt x="449" y="182"/>
                  </a:lnTo>
                  <a:lnTo>
                    <a:pt x="415" y="165"/>
                  </a:lnTo>
                  <a:lnTo>
                    <a:pt x="379" y="156"/>
                  </a:lnTo>
                  <a:lnTo>
                    <a:pt x="339" y="154"/>
                  </a:lnTo>
                  <a:close/>
                  <a:moveTo>
                    <a:pt x="373" y="0"/>
                  </a:moveTo>
                  <a:lnTo>
                    <a:pt x="377" y="69"/>
                  </a:lnTo>
                  <a:lnTo>
                    <a:pt x="407" y="73"/>
                  </a:lnTo>
                  <a:lnTo>
                    <a:pt x="436" y="81"/>
                  </a:lnTo>
                  <a:lnTo>
                    <a:pt x="468" y="20"/>
                  </a:lnTo>
                  <a:lnTo>
                    <a:pt x="545" y="59"/>
                  </a:lnTo>
                  <a:lnTo>
                    <a:pt x="514" y="120"/>
                  </a:lnTo>
                  <a:lnTo>
                    <a:pt x="537" y="139"/>
                  </a:lnTo>
                  <a:lnTo>
                    <a:pt x="559" y="161"/>
                  </a:lnTo>
                  <a:lnTo>
                    <a:pt x="617" y="123"/>
                  </a:lnTo>
                  <a:lnTo>
                    <a:pt x="664" y="195"/>
                  </a:lnTo>
                  <a:lnTo>
                    <a:pt x="607" y="233"/>
                  </a:lnTo>
                  <a:lnTo>
                    <a:pt x="617" y="261"/>
                  </a:lnTo>
                  <a:lnTo>
                    <a:pt x="626" y="291"/>
                  </a:lnTo>
                  <a:lnTo>
                    <a:pt x="694" y="287"/>
                  </a:lnTo>
                  <a:lnTo>
                    <a:pt x="700" y="373"/>
                  </a:lnTo>
                  <a:lnTo>
                    <a:pt x="630" y="377"/>
                  </a:lnTo>
                  <a:lnTo>
                    <a:pt x="626" y="407"/>
                  </a:lnTo>
                  <a:lnTo>
                    <a:pt x="618" y="436"/>
                  </a:lnTo>
                  <a:lnTo>
                    <a:pt x="680" y="467"/>
                  </a:lnTo>
                  <a:lnTo>
                    <a:pt x="641" y="545"/>
                  </a:lnTo>
                  <a:lnTo>
                    <a:pt x="579" y="513"/>
                  </a:lnTo>
                  <a:lnTo>
                    <a:pt x="561" y="537"/>
                  </a:lnTo>
                  <a:lnTo>
                    <a:pt x="538" y="559"/>
                  </a:lnTo>
                  <a:lnTo>
                    <a:pt x="576" y="617"/>
                  </a:lnTo>
                  <a:lnTo>
                    <a:pt x="504" y="664"/>
                  </a:lnTo>
                  <a:lnTo>
                    <a:pt x="466" y="606"/>
                  </a:lnTo>
                  <a:lnTo>
                    <a:pt x="439" y="617"/>
                  </a:lnTo>
                  <a:lnTo>
                    <a:pt x="409" y="626"/>
                  </a:lnTo>
                  <a:lnTo>
                    <a:pt x="413" y="694"/>
                  </a:lnTo>
                  <a:lnTo>
                    <a:pt x="326" y="699"/>
                  </a:lnTo>
                  <a:lnTo>
                    <a:pt x="322" y="630"/>
                  </a:lnTo>
                  <a:lnTo>
                    <a:pt x="292" y="626"/>
                  </a:lnTo>
                  <a:lnTo>
                    <a:pt x="263" y="618"/>
                  </a:lnTo>
                  <a:lnTo>
                    <a:pt x="232" y="680"/>
                  </a:lnTo>
                  <a:lnTo>
                    <a:pt x="155" y="640"/>
                  </a:lnTo>
                  <a:lnTo>
                    <a:pt x="186" y="579"/>
                  </a:lnTo>
                  <a:lnTo>
                    <a:pt x="162" y="560"/>
                  </a:lnTo>
                  <a:lnTo>
                    <a:pt x="140" y="538"/>
                  </a:lnTo>
                  <a:lnTo>
                    <a:pt x="83" y="576"/>
                  </a:lnTo>
                  <a:lnTo>
                    <a:pt x="35" y="504"/>
                  </a:lnTo>
                  <a:lnTo>
                    <a:pt x="93" y="466"/>
                  </a:lnTo>
                  <a:lnTo>
                    <a:pt x="83" y="439"/>
                  </a:lnTo>
                  <a:lnTo>
                    <a:pt x="73" y="408"/>
                  </a:lnTo>
                  <a:lnTo>
                    <a:pt x="5" y="412"/>
                  </a:lnTo>
                  <a:lnTo>
                    <a:pt x="0" y="326"/>
                  </a:lnTo>
                  <a:lnTo>
                    <a:pt x="69" y="322"/>
                  </a:lnTo>
                  <a:lnTo>
                    <a:pt x="73" y="292"/>
                  </a:lnTo>
                  <a:lnTo>
                    <a:pt x="81" y="263"/>
                  </a:lnTo>
                  <a:lnTo>
                    <a:pt x="20" y="232"/>
                  </a:lnTo>
                  <a:lnTo>
                    <a:pt x="59" y="154"/>
                  </a:lnTo>
                  <a:lnTo>
                    <a:pt x="121" y="186"/>
                  </a:lnTo>
                  <a:lnTo>
                    <a:pt x="139" y="162"/>
                  </a:lnTo>
                  <a:lnTo>
                    <a:pt x="161" y="140"/>
                  </a:lnTo>
                  <a:lnTo>
                    <a:pt x="123" y="82"/>
                  </a:lnTo>
                  <a:lnTo>
                    <a:pt x="195" y="35"/>
                  </a:lnTo>
                  <a:lnTo>
                    <a:pt x="233" y="93"/>
                  </a:lnTo>
                  <a:lnTo>
                    <a:pt x="261" y="82"/>
                  </a:lnTo>
                  <a:lnTo>
                    <a:pt x="291" y="73"/>
                  </a:lnTo>
                  <a:lnTo>
                    <a:pt x="287" y="5"/>
                  </a:lnTo>
                  <a:lnTo>
                    <a:pt x="373"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6" name="Freeform 220">
              <a:extLst>
                <a:ext uri="{FF2B5EF4-FFF2-40B4-BE49-F238E27FC236}">
                  <a16:creationId xmlns:a16="http://schemas.microsoft.com/office/drawing/2014/main" id="{CE7C331A-41A9-4757-B339-1A78BDFBAD9B}"/>
                </a:ext>
              </a:extLst>
            </p:cNvPr>
            <p:cNvSpPr>
              <a:spLocks/>
            </p:cNvSpPr>
            <p:nvPr/>
          </p:nvSpPr>
          <p:spPr bwMode="auto">
            <a:xfrm>
              <a:off x="6770758" y="2955303"/>
              <a:ext cx="269810" cy="277355"/>
            </a:xfrm>
            <a:custGeom>
              <a:avLst/>
              <a:gdLst>
                <a:gd name="T0" fmla="*/ 95 w 199"/>
                <a:gd name="T1" fmla="*/ 0 h 199"/>
                <a:gd name="T2" fmla="*/ 121 w 199"/>
                <a:gd name="T3" fmla="*/ 3 h 199"/>
                <a:gd name="T4" fmla="*/ 144 w 199"/>
                <a:gd name="T5" fmla="*/ 12 h 199"/>
                <a:gd name="T6" fmla="*/ 165 w 199"/>
                <a:gd name="T7" fmla="*/ 25 h 199"/>
                <a:gd name="T8" fmla="*/ 182 w 199"/>
                <a:gd name="T9" fmla="*/ 45 h 199"/>
                <a:gd name="T10" fmla="*/ 194 w 199"/>
                <a:gd name="T11" fmla="*/ 68 h 199"/>
                <a:gd name="T12" fmla="*/ 199 w 199"/>
                <a:gd name="T13" fmla="*/ 94 h 199"/>
                <a:gd name="T14" fmla="*/ 197 w 199"/>
                <a:gd name="T15" fmla="*/ 121 h 199"/>
                <a:gd name="T16" fmla="*/ 188 w 199"/>
                <a:gd name="T17" fmla="*/ 144 h 199"/>
                <a:gd name="T18" fmla="*/ 173 w 199"/>
                <a:gd name="T19" fmla="*/ 165 h 199"/>
                <a:gd name="T20" fmla="*/ 155 w 199"/>
                <a:gd name="T21" fmla="*/ 182 h 199"/>
                <a:gd name="T22" fmla="*/ 131 w 199"/>
                <a:gd name="T23" fmla="*/ 194 h 199"/>
                <a:gd name="T24" fmla="*/ 105 w 199"/>
                <a:gd name="T25" fmla="*/ 199 h 199"/>
                <a:gd name="T26" fmla="*/ 79 w 199"/>
                <a:gd name="T27" fmla="*/ 196 h 199"/>
                <a:gd name="T28" fmla="*/ 54 w 199"/>
                <a:gd name="T29" fmla="*/ 187 h 199"/>
                <a:gd name="T30" fmla="*/ 34 w 199"/>
                <a:gd name="T31" fmla="*/ 174 h 199"/>
                <a:gd name="T32" fmla="*/ 17 w 199"/>
                <a:gd name="T33" fmla="*/ 155 h 199"/>
                <a:gd name="T34" fmla="*/ 5 w 199"/>
                <a:gd name="T35" fmla="*/ 131 h 199"/>
                <a:gd name="T36" fmla="*/ 0 w 199"/>
                <a:gd name="T37" fmla="*/ 105 h 199"/>
                <a:gd name="T38" fmla="*/ 3 w 199"/>
                <a:gd name="T39" fmla="*/ 79 h 199"/>
                <a:gd name="T40" fmla="*/ 11 w 199"/>
                <a:gd name="T41" fmla="*/ 55 h 199"/>
                <a:gd name="T42" fmla="*/ 25 w 199"/>
                <a:gd name="T43" fmla="*/ 34 h 199"/>
                <a:gd name="T44" fmla="*/ 45 w 199"/>
                <a:gd name="T45" fmla="*/ 17 h 199"/>
                <a:gd name="T46" fmla="*/ 68 w 199"/>
                <a:gd name="T47" fmla="*/ 5 h 199"/>
                <a:gd name="T48" fmla="*/ 95 w 199"/>
                <a:gd name="T49" fmla="*/ 0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9" h="199">
                  <a:moveTo>
                    <a:pt x="95" y="0"/>
                  </a:moveTo>
                  <a:lnTo>
                    <a:pt x="121" y="3"/>
                  </a:lnTo>
                  <a:lnTo>
                    <a:pt x="144" y="12"/>
                  </a:lnTo>
                  <a:lnTo>
                    <a:pt x="165" y="25"/>
                  </a:lnTo>
                  <a:lnTo>
                    <a:pt x="182" y="45"/>
                  </a:lnTo>
                  <a:lnTo>
                    <a:pt x="194" y="68"/>
                  </a:lnTo>
                  <a:lnTo>
                    <a:pt x="199" y="94"/>
                  </a:lnTo>
                  <a:lnTo>
                    <a:pt x="197" y="121"/>
                  </a:lnTo>
                  <a:lnTo>
                    <a:pt x="188" y="144"/>
                  </a:lnTo>
                  <a:lnTo>
                    <a:pt x="173" y="165"/>
                  </a:lnTo>
                  <a:lnTo>
                    <a:pt x="155" y="182"/>
                  </a:lnTo>
                  <a:lnTo>
                    <a:pt x="131" y="194"/>
                  </a:lnTo>
                  <a:lnTo>
                    <a:pt x="105" y="199"/>
                  </a:lnTo>
                  <a:lnTo>
                    <a:pt x="79" y="196"/>
                  </a:lnTo>
                  <a:lnTo>
                    <a:pt x="54" y="187"/>
                  </a:lnTo>
                  <a:lnTo>
                    <a:pt x="34" y="174"/>
                  </a:lnTo>
                  <a:lnTo>
                    <a:pt x="17" y="155"/>
                  </a:lnTo>
                  <a:lnTo>
                    <a:pt x="5" y="131"/>
                  </a:lnTo>
                  <a:lnTo>
                    <a:pt x="0" y="105"/>
                  </a:lnTo>
                  <a:lnTo>
                    <a:pt x="3" y="79"/>
                  </a:lnTo>
                  <a:lnTo>
                    <a:pt x="11" y="55"/>
                  </a:lnTo>
                  <a:lnTo>
                    <a:pt x="25" y="34"/>
                  </a:lnTo>
                  <a:lnTo>
                    <a:pt x="45" y="17"/>
                  </a:lnTo>
                  <a:lnTo>
                    <a:pt x="68" y="5"/>
                  </a:lnTo>
                  <a:lnTo>
                    <a:pt x="95"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7" name="Freeform 221">
              <a:extLst>
                <a:ext uri="{FF2B5EF4-FFF2-40B4-BE49-F238E27FC236}">
                  <a16:creationId xmlns:a16="http://schemas.microsoft.com/office/drawing/2014/main" id="{12843418-2A96-41F3-A369-4684C3A14931}"/>
                </a:ext>
              </a:extLst>
            </p:cNvPr>
            <p:cNvSpPr>
              <a:spLocks noEditPoints="1"/>
            </p:cNvSpPr>
            <p:nvPr/>
          </p:nvSpPr>
          <p:spPr bwMode="auto">
            <a:xfrm>
              <a:off x="4473265" y="3301997"/>
              <a:ext cx="457863" cy="450702"/>
            </a:xfrm>
            <a:custGeom>
              <a:avLst/>
              <a:gdLst>
                <a:gd name="T0" fmla="*/ 135 w 327"/>
                <a:gd name="T1" fmla="*/ 77 h 326"/>
                <a:gd name="T2" fmla="*/ 95 w 327"/>
                <a:gd name="T3" fmla="*/ 102 h 326"/>
                <a:gd name="T4" fmla="*/ 74 w 327"/>
                <a:gd name="T5" fmla="*/ 144 h 326"/>
                <a:gd name="T6" fmla="*/ 77 w 327"/>
                <a:gd name="T7" fmla="*/ 192 h 326"/>
                <a:gd name="T8" fmla="*/ 102 w 327"/>
                <a:gd name="T9" fmla="*/ 232 h 326"/>
                <a:gd name="T10" fmla="*/ 144 w 327"/>
                <a:gd name="T11" fmla="*/ 253 h 326"/>
                <a:gd name="T12" fmla="*/ 192 w 327"/>
                <a:gd name="T13" fmla="*/ 250 h 326"/>
                <a:gd name="T14" fmla="*/ 232 w 327"/>
                <a:gd name="T15" fmla="*/ 224 h 326"/>
                <a:gd name="T16" fmla="*/ 253 w 327"/>
                <a:gd name="T17" fmla="*/ 182 h 326"/>
                <a:gd name="T18" fmla="*/ 250 w 327"/>
                <a:gd name="T19" fmla="*/ 133 h 326"/>
                <a:gd name="T20" fmla="*/ 224 w 327"/>
                <a:gd name="T21" fmla="*/ 95 h 326"/>
                <a:gd name="T22" fmla="*/ 183 w 327"/>
                <a:gd name="T23" fmla="*/ 73 h 326"/>
                <a:gd name="T24" fmla="*/ 174 w 327"/>
                <a:gd name="T25" fmla="*/ 0 h 326"/>
                <a:gd name="T26" fmla="*/ 204 w 327"/>
                <a:gd name="T27" fmla="*/ 38 h 326"/>
                <a:gd name="T28" fmla="*/ 255 w 327"/>
                <a:gd name="T29" fmla="*/ 27 h 326"/>
                <a:gd name="T30" fmla="*/ 262 w 327"/>
                <a:gd name="T31" fmla="*/ 74 h 326"/>
                <a:gd name="T32" fmla="*/ 310 w 327"/>
                <a:gd name="T33" fmla="*/ 91 h 326"/>
                <a:gd name="T34" fmla="*/ 292 w 327"/>
                <a:gd name="T35" fmla="*/ 136 h 326"/>
                <a:gd name="T36" fmla="*/ 327 w 327"/>
                <a:gd name="T37" fmla="*/ 174 h 326"/>
                <a:gd name="T38" fmla="*/ 289 w 327"/>
                <a:gd name="T39" fmla="*/ 204 h 326"/>
                <a:gd name="T40" fmla="*/ 300 w 327"/>
                <a:gd name="T41" fmla="*/ 254 h 326"/>
                <a:gd name="T42" fmla="*/ 253 w 327"/>
                <a:gd name="T43" fmla="*/ 262 h 326"/>
                <a:gd name="T44" fmla="*/ 236 w 327"/>
                <a:gd name="T45" fmla="*/ 310 h 326"/>
                <a:gd name="T46" fmla="*/ 191 w 327"/>
                <a:gd name="T47" fmla="*/ 292 h 326"/>
                <a:gd name="T48" fmla="*/ 152 w 327"/>
                <a:gd name="T49" fmla="*/ 326 h 326"/>
                <a:gd name="T50" fmla="*/ 123 w 327"/>
                <a:gd name="T51" fmla="*/ 289 h 326"/>
                <a:gd name="T52" fmla="*/ 72 w 327"/>
                <a:gd name="T53" fmla="*/ 300 h 326"/>
                <a:gd name="T54" fmla="*/ 65 w 327"/>
                <a:gd name="T55" fmla="*/ 251 h 326"/>
                <a:gd name="T56" fmla="*/ 17 w 327"/>
                <a:gd name="T57" fmla="*/ 236 h 326"/>
                <a:gd name="T58" fmla="*/ 35 w 327"/>
                <a:gd name="T59" fmla="*/ 191 h 326"/>
                <a:gd name="T60" fmla="*/ 0 w 327"/>
                <a:gd name="T61" fmla="*/ 152 h 326"/>
                <a:gd name="T62" fmla="*/ 38 w 327"/>
                <a:gd name="T63" fmla="*/ 123 h 326"/>
                <a:gd name="T64" fmla="*/ 27 w 327"/>
                <a:gd name="T65" fmla="*/ 72 h 326"/>
                <a:gd name="T66" fmla="*/ 74 w 327"/>
                <a:gd name="T67" fmla="*/ 65 h 326"/>
                <a:gd name="T68" fmla="*/ 92 w 327"/>
                <a:gd name="T69" fmla="*/ 16 h 326"/>
                <a:gd name="T70" fmla="*/ 136 w 327"/>
                <a:gd name="T71" fmla="*/ 34 h 326"/>
                <a:gd name="T72" fmla="*/ 174 w 327"/>
                <a:gd name="T73"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7" h="326">
                  <a:moveTo>
                    <a:pt x="158" y="72"/>
                  </a:moveTo>
                  <a:lnTo>
                    <a:pt x="135" y="77"/>
                  </a:lnTo>
                  <a:lnTo>
                    <a:pt x="112" y="88"/>
                  </a:lnTo>
                  <a:lnTo>
                    <a:pt x="95" y="102"/>
                  </a:lnTo>
                  <a:lnTo>
                    <a:pt x="82" y="122"/>
                  </a:lnTo>
                  <a:lnTo>
                    <a:pt x="74" y="144"/>
                  </a:lnTo>
                  <a:lnTo>
                    <a:pt x="72" y="169"/>
                  </a:lnTo>
                  <a:lnTo>
                    <a:pt x="77" y="192"/>
                  </a:lnTo>
                  <a:lnTo>
                    <a:pt x="88" y="213"/>
                  </a:lnTo>
                  <a:lnTo>
                    <a:pt x="102" y="232"/>
                  </a:lnTo>
                  <a:lnTo>
                    <a:pt x="122" y="245"/>
                  </a:lnTo>
                  <a:lnTo>
                    <a:pt x="144" y="253"/>
                  </a:lnTo>
                  <a:lnTo>
                    <a:pt x="169" y="254"/>
                  </a:lnTo>
                  <a:lnTo>
                    <a:pt x="192" y="250"/>
                  </a:lnTo>
                  <a:lnTo>
                    <a:pt x="215" y="239"/>
                  </a:lnTo>
                  <a:lnTo>
                    <a:pt x="232" y="224"/>
                  </a:lnTo>
                  <a:lnTo>
                    <a:pt x="245" y="204"/>
                  </a:lnTo>
                  <a:lnTo>
                    <a:pt x="253" y="182"/>
                  </a:lnTo>
                  <a:lnTo>
                    <a:pt x="255" y="158"/>
                  </a:lnTo>
                  <a:lnTo>
                    <a:pt x="250" y="133"/>
                  </a:lnTo>
                  <a:lnTo>
                    <a:pt x="240" y="112"/>
                  </a:lnTo>
                  <a:lnTo>
                    <a:pt x="224" y="95"/>
                  </a:lnTo>
                  <a:lnTo>
                    <a:pt x="205" y="82"/>
                  </a:lnTo>
                  <a:lnTo>
                    <a:pt x="183" y="73"/>
                  </a:lnTo>
                  <a:lnTo>
                    <a:pt x="158" y="72"/>
                  </a:lnTo>
                  <a:close/>
                  <a:moveTo>
                    <a:pt x="174" y="0"/>
                  </a:moveTo>
                  <a:lnTo>
                    <a:pt x="177" y="33"/>
                  </a:lnTo>
                  <a:lnTo>
                    <a:pt x="204" y="38"/>
                  </a:lnTo>
                  <a:lnTo>
                    <a:pt x="219" y="9"/>
                  </a:lnTo>
                  <a:lnTo>
                    <a:pt x="255" y="27"/>
                  </a:lnTo>
                  <a:lnTo>
                    <a:pt x="241" y="56"/>
                  </a:lnTo>
                  <a:lnTo>
                    <a:pt x="262" y="74"/>
                  </a:lnTo>
                  <a:lnTo>
                    <a:pt x="288" y="57"/>
                  </a:lnTo>
                  <a:lnTo>
                    <a:pt x="310" y="91"/>
                  </a:lnTo>
                  <a:lnTo>
                    <a:pt x="284" y="109"/>
                  </a:lnTo>
                  <a:lnTo>
                    <a:pt x="292" y="136"/>
                  </a:lnTo>
                  <a:lnTo>
                    <a:pt x="325" y="133"/>
                  </a:lnTo>
                  <a:lnTo>
                    <a:pt x="327" y="174"/>
                  </a:lnTo>
                  <a:lnTo>
                    <a:pt x="295" y="177"/>
                  </a:lnTo>
                  <a:lnTo>
                    <a:pt x="289" y="204"/>
                  </a:lnTo>
                  <a:lnTo>
                    <a:pt x="318" y="219"/>
                  </a:lnTo>
                  <a:lnTo>
                    <a:pt x="300" y="254"/>
                  </a:lnTo>
                  <a:lnTo>
                    <a:pt x="271" y="239"/>
                  </a:lnTo>
                  <a:lnTo>
                    <a:pt x="253" y="262"/>
                  </a:lnTo>
                  <a:lnTo>
                    <a:pt x="270" y="288"/>
                  </a:lnTo>
                  <a:lnTo>
                    <a:pt x="236" y="310"/>
                  </a:lnTo>
                  <a:lnTo>
                    <a:pt x="219" y="283"/>
                  </a:lnTo>
                  <a:lnTo>
                    <a:pt x="191" y="292"/>
                  </a:lnTo>
                  <a:lnTo>
                    <a:pt x="192" y="325"/>
                  </a:lnTo>
                  <a:lnTo>
                    <a:pt x="152" y="326"/>
                  </a:lnTo>
                  <a:lnTo>
                    <a:pt x="150" y="294"/>
                  </a:lnTo>
                  <a:lnTo>
                    <a:pt x="123" y="289"/>
                  </a:lnTo>
                  <a:lnTo>
                    <a:pt x="109" y="318"/>
                  </a:lnTo>
                  <a:lnTo>
                    <a:pt x="72" y="300"/>
                  </a:lnTo>
                  <a:lnTo>
                    <a:pt x="86" y="271"/>
                  </a:lnTo>
                  <a:lnTo>
                    <a:pt x="65" y="251"/>
                  </a:lnTo>
                  <a:lnTo>
                    <a:pt x="39" y="270"/>
                  </a:lnTo>
                  <a:lnTo>
                    <a:pt x="17" y="236"/>
                  </a:lnTo>
                  <a:lnTo>
                    <a:pt x="43" y="217"/>
                  </a:lnTo>
                  <a:lnTo>
                    <a:pt x="35" y="191"/>
                  </a:lnTo>
                  <a:lnTo>
                    <a:pt x="2" y="192"/>
                  </a:lnTo>
                  <a:lnTo>
                    <a:pt x="0" y="152"/>
                  </a:lnTo>
                  <a:lnTo>
                    <a:pt x="33" y="150"/>
                  </a:lnTo>
                  <a:lnTo>
                    <a:pt x="38" y="123"/>
                  </a:lnTo>
                  <a:lnTo>
                    <a:pt x="9" y="109"/>
                  </a:lnTo>
                  <a:lnTo>
                    <a:pt x="27" y="72"/>
                  </a:lnTo>
                  <a:lnTo>
                    <a:pt x="56" y="86"/>
                  </a:lnTo>
                  <a:lnTo>
                    <a:pt x="74" y="65"/>
                  </a:lnTo>
                  <a:lnTo>
                    <a:pt x="57" y="38"/>
                  </a:lnTo>
                  <a:lnTo>
                    <a:pt x="92" y="16"/>
                  </a:lnTo>
                  <a:lnTo>
                    <a:pt x="109" y="43"/>
                  </a:lnTo>
                  <a:lnTo>
                    <a:pt x="136" y="34"/>
                  </a:lnTo>
                  <a:lnTo>
                    <a:pt x="133" y="2"/>
                  </a:lnTo>
                  <a:lnTo>
                    <a:pt x="174"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8" name="Freeform 222">
              <a:extLst>
                <a:ext uri="{FF2B5EF4-FFF2-40B4-BE49-F238E27FC236}">
                  <a16:creationId xmlns:a16="http://schemas.microsoft.com/office/drawing/2014/main" id="{61A3EE83-7F33-44E9-9B8D-A43E8E83ECCA}"/>
                </a:ext>
              </a:extLst>
            </p:cNvPr>
            <p:cNvSpPr>
              <a:spLocks/>
            </p:cNvSpPr>
            <p:nvPr/>
          </p:nvSpPr>
          <p:spPr bwMode="auto">
            <a:xfrm>
              <a:off x="4636787" y="3466680"/>
              <a:ext cx="130818" cy="130007"/>
            </a:xfrm>
            <a:custGeom>
              <a:avLst/>
              <a:gdLst>
                <a:gd name="T0" fmla="*/ 43 w 91"/>
                <a:gd name="T1" fmla="*/ 0 h 93"/>
                <a:gd name="T2" fmla="*/ 61 w 91"/>
                <a:gd name="T3" fmla="*/ 3 h 93"/>
                <a:gd name="T4" fmla="*/ 77 w 91"/>
                <a:gd name="T5" fmla="*/ 12 h 93"/>
                <a:gd name="T6" fmla="*/ 87 w 91"/>
                <a:gd name="T7" fmla="*/ 27 h 93"/>
                <a:gd name="T8" fmla="*/ 91 w 91"/>
                <a:gd name="T9" fmla="*/ 45 h 93"/>
                <a:gd name="T10" fmla="*/ 89 w 91"/>
                <a:gd name="T11" fmla="*/ 63 h 93"/>
                <a:gd name="T12" fmla="*/ 80 w 91"/>
                <a:gd name="T13" fmla="*/ 78 h 93"/>
                <a:gd name="T14" fmla="*/ 67 w 91"/>
                <a:gd name="T15" fmla="*/ 89 h 93"/>
                <a:gd name="T16" fmla="*/ 48 w 91"/>
                <a:gd name="T17" fmla="*/ 93 h 93"/>
                <a:gd name="T18" fmla="*/ 30 w 91"/>
                <a:gd name="T19" fmla="*/ 91 h 93"/>
                <a:gd name="T20" fmla="*/ 14 w 91"/>
                <a:gd name="T21" fmla="*/ 82 h 93"/>
                <a:gd name="T22" fmla="*/ 4 w 91"/>
                <a:gd name="T23" fmla="*/ 67 h 93"/>
                <a:gd name="T24" fmla="*/ 0 w 91"/>
                <a:gd name="T25" fmla="*/ 50 h 93"/>
                <a:gd name="T26" fmla="*/ 2 w 91"/>
                <a:gd name="T27" fmla="*/ 32 h 93"/>
                <a:gd name="T28" fmla="*/ 11 w 91"/>
                <a:gd name="T29" fmla="*/ 16 h 93"/>
                <a:gd name="T30" fmla="*/ 25 w 91"/>
                <a:gd name="T31" fmla="*/ 6 h 93"/>
                <a:gd name="T32" fmla="*/ 43 w 91"/>
                <a:gd name="T33" fmla="*/ 0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 h="93">
                  <a:moveTo>
                    <a:pt x="43" y="0"/>
                  </a:moveTo>
                  <a:lnTo>
                    <a:pt x="61" y="3"/>
                  </a:lnTo>
                  <a:lnTo>
                    <a:pt x="77" y="12"/>
                  </a:lnTo>
                  <a:lnTo>
                    <a:pt x="87" y="27"/>
                  </a:lnTo>
                  <a:lnTo>
                    <a:pt x="91" y="45"/>
                  </a:lnTo>
                  <a:lnTo>
                    <a:pt x="89" y="63"/>
                  </a:lnTo>
                  <a:lnTo>
                    <a:pt x="80" y="78"/>
                  </a:lnTo>
                  <a:lnTo>
                    <a:pt x="67" y="89"/>
                  </a:lnTo>
                  <a:lnTo>
                    <a:pt x="48" y="93"/>
                  </a:lnTo>
                  <a:lnTo>
                    <a:pt x="30" y="91"/>
                  </a:lnTo>
                  <a:lnTo>
                    <a:pt x="14" y="82"/>
                  </a:lnTo>
                  <a:lnTo>
                    <a:pt x="4" y="67"/>
                  </a:lnTo>
                  <a:lnTo>
                    <a:pt x="0" y="50"/>
                  </a:lnTo>
                  <a:lnTo>
                    <a:pt x="2" y="32"/>
                  </a:lnTo>
                  <a:lnTo>
                    <a:pt x="11" y="16"/>
                  </a:lnTo>
                  <a:lnTo>
                    <a:pt x="25" y="6"/>
                  </a:lnTo>
                  <a:lnTo>
                    <a:pt x="43" y="0"/>
                  </a:lnTo>
                  <a:close/>
                </a:path>
              </a:pathLst>
            </a:custGeom>
            <a:solidFill>
              <a:schemeClr val="accent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49" name="Freeform 223">
              <a:extLst>
                <a:ext uri="{FF2B5EF4-FFF2-40B4-BE49-F238E27FC236}">
                  <a16:creationId xmlns:a16="http://schemas.microsoft.com/office/drawing/2014/main" id="{32604311-77DA-424E-9BFB-75F232DB2F12}"/>
                </a:ext>
              </a:extLst>
            </p:cNvPr>
            <p:cNvSpPr>
              <a:spLocks noEditPoints="1"/>
            </p:cNvSpPr>
            <p:nvPr/>
          </p:nvSpPr>
          <p:spPr bwMode="auto">
            <a:xfrm>
              <a:off x="6124842" y="4290075"/>
              <a:ext cx="416985" cy="416033"/>
            </a:xfrm>
            <a:custGeom>
              <a:avLst/>
              <a:gdLst>
                <a:gd name="T0" fmla="*/ 124 w 300"/>
                <a:gd name="T1" fmla="*/ 70 h 299"/>
                <a:gd name="T2" fmla="*/ 88 w 300"/>
                <a:gd name="T3" fmla="*/ 94 h 299"/>
                <a:gd name="T4" fmla="*/ 69 w 300"/>
                <a:gd name="T5" fmla="*/ 132 h 299"/>
                <a:gd name="T6" fmla="*/ 71 w 300"/>
                <a:gd name="T7" fmla="*/ 176 h 299"/>
                <a:gd name="T8" fmla="*/ 95 w 300"/>
                <a:gd name="T9" fmla="*/ 212 h 299"/>
                <a:gd name="T10" fmla="*/ 133 w 300"/>
                <a:gd name="T11" fmla="*/ 231 h 299"/>
                <a:gd name="T12" fmla="*/ 177 w 300"/>
                <a:gd name="T13" fmla="*/ 229 h 299"/>
                <a:gd name="T14" fmla="*/ 214 w 300"/>
                <a:gd name="T15" fmla="*/ 205 h 299"/>
                <a:gd name="T16" fmla="*/ 234 w 300"/>
                <a:gd name="T17" fmla="*/ 167 h 299"/>
                <a:gd name="T18" fmla="*/ 231 w 300"/>
                <a:gd name="T19" fmla="*/ 123 h 299"/>
                <a:gd name="T20" fmla="*/ 207 w 300"/>
                <a:gd name="T21" fmla="*/ 87 h 299"/>
                <a:gd name="T22" fmla="*/ 168 w 300"/>
                <a:gd name="T23" fmla="*/ 68 h 299"/>
                <a:gd name="T24" fmla="*/ 162 w 300"/>
                <a:gd name="T25" fmla="*/ 0 h 299"/>
                <a:gd name="T26" fmla="*/ 188 w 300"/>
                <a:gd name="T27" fmla="*/ 34 h 299"/>
                <a:gd name="T28" fmla="*/ 235 w 300"/>
                <a:gd name="T29" fmla="*/ 24 h 299"/>
                <a:gd name="T30" fmla="*/ 231 w 300"/>
                <a:gd name="T31" fmla="*/ 60 h 299"/>
                <a:gd name="T32" fmla="*/ 265 w 300"/>
                <a:gd name="T33" fmla="*/ 52 h 299"/>
                <a:gd name="T34" fmla="*/ 261 w 300"/>
                <a:gd name="T35" fmla="*/ 99 h 299"/>
                <a:gd name="T36" fmla="*/ 299 w 300"/>
                <a:gd name="T37" fmla="*/ 123 h 299"/>
                <a:gd name="T38" fmla="*/ 272 w 300"/>
                <a:gd name="T39" fmla="*/ 162 h 299"/>
                <a:gd name="T40" fmla="*/ 293 w 300"/>
                <a:gd name="T41" fmla="*/ 200 h 299"/>
                <a:gd name="T42" fmla="*/ 249 w 300"/>
                <a:gd name="T43" fmla="*/ 221 h 299"/>
                <a:gd name="T44" fmla="*/ 232 w 300"/>
                <a:gd name="T45" fmla="*/ 239 h 299"/>
                <a:gd name="T46" fmla="*/ 217 w 300"/>
                <a:gd name="T47" fmla="*/ 285 h 299"/>
                <a:gd name="T48" fmla="*/ 176 w 300"/>
                <a:gd name="T49" fmla="*/ 268 h 299"/>
                <a:gd name="T50" fmla="*/ 141 w 300"/>
                <a:gd name="T51" fmla="*/ 299 h 299"/>
                <a:gd name="T52" fmla="*/ 113 w 300"/>
                <a:gd name="T53" fmla="*/ 265 h 299"/>
                <a:gd name="T54" fmla="*/ 67 w 300"/>
                <a:gd name="T55" fmla="*/ 275 h 299"/>
                <a:gd name="T56" fmla="*/ 70 w 300"/>
                <a:gd name="T57" fmla="*/ 241 h 299"/>
                <a:gd name="T58" fmla="*/ 36 w 300"/>
                <a:gd name="T59" fmla="*/ 247 h 299"/>
                <a:gd name="T60" fmla="*/ 40 w 300"/>
                <a:gd name="T61" fmla="*/ 200 h 299"/>
                <a:gd name="T62" fmla="*/ 3 w 300"/>
                <a:gd name="T63" fmla="*/ 176 h 299"/>
                <a:gd name="T64" fmla="*/ 31 w 300"/>
                <a:gd name="T65" fmla="*/ 138 h 299"/>
                <a:gd name="T66" fmla="*/ 10 w 300"/>
                <a:gd name="T67" fmla="*/ 99 h 299"/>
                <a:gd name="T68" fmla="*/ 53 w 300"/>
                <a:gd name="T69" fmla="*/ 79 h 299"/>
                <a:gd name="T70" fmla="*/ 70 w 300"/>
                <a:gd name="T71" fmla="*/ 60 h 299"/>
                <a:gd name="T72" fmla="*/ 84 w 300"/>
                <a:gd name="T73" fmla="*/ 14 h 299"/>
                <a:gd name="T74" fmla="*/ 125 w 300"/>
                <a:gd name="T75" fmla="*/ 31 h 299"/>
                <a:gd name="T76" fmla="*/ 162 w 300"/>
                <a:gd name="T77" fmla="*/ 0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0" h="299">
                  <a:moveTo>
                    <a:pt x="146" y="66"/>
                  </a:moveTo>
                  <a:lnTo>
                    <a:pt x="124" y="70"/>
                  </a:lnTo>
                  <a:lnTo>
                    <a:pt x="104" y="79"/>
                  </a:lnTo>
                  <a:lnTo>
                    <a:pt x="88" y="94"/>
                  </a:lnTo>
                  <a:lnTo>
                    <a:pt x="76" y="111"/>
                  </a:lnTo>
                  <a:lnTo>
                    <a:pt x="69" y="132"/>
                  </a:lnTo>
                  <a:lnTo>
                    <a:pt x="67" y="154"/>
                  </a:lnTo>
                  <a:lnTo>
                    <a:pt x="71" y="176"/>
                  </a:lnTo>
                  <a:lnTo>
                    <a:pt x="80" y="196"/>
                  </a:lnTo>
                  <a:lnTo>
                    <a:pt x="95" y="212"/>
                  </a:lnTo>
                  <a:lnTo>
                    <a:pt x="113" y="225"/>
                  </a:lnTo>
                  <a:lnTo>
                    <a:pt x="133" y="231"/>
                  </a:lnTo>
                  <a:lnTo>
                    <a:pt x="155" y="234"/>
                  </a:lnTo>
                  <a:lnTo>
                    <a:pt x="177" y="229"/>
                  </a:lnTo>
                  <a:lnTo>
                    <a:pt x="197" y="220"/>
                  </a:lnTo>
                  <a:lnTo>
                    <a:pt x="214" y="205"/>
                  </a:lnTo>
                  <a:lnTo>
                    <a:pt x="226" y="188"/>
                  </a:lnTo>
                  <a:lnTo>
                    <a:pt x="234" y="167"/>
                  </a:lnTo>
                  <a:lnTo>
                    <a:pt x="235" y="145"/>
                  </a:lnTo>
                  <a:lnTo>
                    <a:pt x="231" y="123"/>
                  </a:lnTo>
                  <a:lnTo>
                    <a:pt x="221" y="103"/>
                  </a:lnTo>
                  <a:lnTo>
                    <a:pt x="207" y="87"/>
                  </a:lnTo>
                  <a:lnTo>
                    <a:pt x="189" y="74"/>
                  </a:lnTo>
                  <a:lnTo>
                    <a:pt x="168" y="68"/>
                  </a:lnTo>
                  <a:lnTo>
                    <a:pt x="146" y="66"/>
                  </a:lnTo>
                  <a:close/>
                  <a:moveTo>
                    <a:pt x="162" y="0"/>
                  </a:moveTo>
                  <a:lnTo>
                    <a:pt x="163" y="28"/>
                  </a:lnTo>
                  <a:lnTo>
                    <a:pt x="188" y="34"/>
                  </a:lnTo>
                  <a:lnTo>
                    <a:pt x="201" y="7"/>
                  </a:lnTo>
                  <a:lnTo>
                    <a:pt x="235" y="24"/>
                  </a:lnTo>
                  <a:lnTo>
                    <a:pt x="222" y="51"/>
                  </a:lnTo>
                  <a:lnTo>
                    <a:pt x="231" y="60"/>
                  </a:lnTo>
                  <a:lnTo>
                    <a:pt x="242" y="69"/>
                  </a:lnTo>
                  <a:lnTo>
                    <a:pt x="265" y="52"/>
                  </a:lnTo>
                  <a:lnTo>
                    <a:pt x="286" y="83"/>
                  </a:lnTo>
                  <a:lnTo>
                    <a:pt x="261" y="99"/>
                  </a:lnTo>
                  <a:lnTo>
                    <a:pt x="269" y="124"/>
                  </a:lnTo>
                  <a:lnTo>
                    <a:pt x="299" y="123"/>
                  </a:lnTo>
                  <a:lnTo>
                    <a:pt x="300" y="159"/>
                  </a:lnTo>
                  <a:lnTo>
                    <a:pt x="272" y="162"/>
                  </a:lnTo>
                  <a:lnTo>
                    <a:pt x="266" y="187"/>
                  </a:lnTo>
                  <a:lnTo>
                    <a:pt x="293" y="200"/>
                  </a:lnTo>
                  <a:lnTo>
                    <a:pt x="276" y="234"/>
                  </a:lnTo>
                  <a:lnTo>
                    <a:pt x="249" y="221"/>
                  </a:lnTo>
                  <a:lnTo>
                    <a:pt x="242" y="230"/>
                  </a:lnTo>
                  <a:lnTo>
                    <a:pt x="232" y="239"/>
                  </a:lnTo>
                  <a:lnTo>
                    <a:pt x="248" y="264"/>
                  </a:lnTo>
                  <a:lnTo>
                    <a:pt x="217" y="285"/>
                  </a:lnTo>
                  <a:lnTo>
                    <a:pt x="201" y="260"/>
                  </a:lnTo>
                  <a:lnTo>
                    <a:pt x="176" y="268"/>
                  </a:lnTo>
                  <a:lnTo>
                    <a:pt x="177" y="298"/>
                  </a:lnTo>
                  <a:lnTo>
                    <a:pt x="141" y="299"/>
                  </a:lnTo>
                  <a:lnTo>
                    <a:pt x="139" y="271"/>
                  </a:lnTo>
                  <a:lnTo>
                    <a:pt x="113" y="265"/>
                  </a:lnTo>
                  <a:lnTo>
                    <a:pt x="100" y="292"/>
                  </a:lnTo>
                  <a:lnTo>
                    <a:pt x="67" y="275"/>
                  </a:lnTo>
                  <a:lnTo>
                    <a:pt x="80" y="248"/>
                  </a:lnTo>
                  <a:lnTo>
                    <a:pt x="70" y="241"/>
                  </a:lnTo>
                  <a:lnTo>
                    <a:pt x="61" y="231"/>
                  </a:lnTo>
                  <a:lnTo>
                    <a:pt x="36" y="247"/>
                  </a:lnTo>
                  <a:lnTo>
                    <a:pt x="16" y="216"/>
                  </a:lnTo>
                  <a:lnTo>
                    <a:pt x="40" y="200"/>
                  </a:lnTo>
                  <a:lnTo>
                    <a:pt x="32" y="175"/>
                  </a:lnTo>
                  <a:lnTo>
                    <a:pt x="3" y="176"/>
                  </a:lnTo>
                  <a:lnTo>
                    <a:pt x="0" y="140"/>
                  </a:lnTo>
                  <a:lnTo>
                    <a:pt x="31" y="138"/>
                  </a:lnTo>
                  <a:lnTo>
                    <a:pt x="36" y="112"/>
                  </a:lnTo>
                  <a:lnTo>
                    <a:pt x="10" y="99"/>
                  </a:lnTo>
                  <a:lnTo>
                    <a:pt x="25" y="66"/>
                  </a:lnTo>
                  <a:lnTo>
                    <a:pt x="53" y="79"/>
                  </a:lnTo>
                  <a:lnTo>
                    <a:pt x="61" y="69"/>
                  </a:lnTo>
                  <a:lnTo>
                    <a:pt x="70" y="60"/>
                  </a:lnTo>
                  <a:lnTo>
                    <a:pt x="53" y="35"/>
                  </a:lnTo>
                  <a:lnTo>
                    <a:pt x="84" y="14"/>
                  </a:lnTo>
                  <a:lnTo>
                    <a:pt x="101" y="39"/>
                  </a:lnTo>
                  <a:lnTo>
                    <a:pt x="125" y="31"/>
                  </a:lnTo>
                  <a:lnTo>
                    <a:pt x="124" y="2"/>
                  </a:lnTo>
                  <a:lnTo>
                    <a:pt x="162"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0" name="Freeform 224">
              <a:extLst>
                <a:ext uri="{FF2B5EF4-FFF2-40B4-BE49-F238E27FC236}">
                  <a16:creationId xmlns:a16="http://schemas.microsoft.com/office/drawing/2014/main" id="{D03470D3-4B79-46F4-A12F-0E205A90C4AA}"/>
                </a:ext>
              </a:extLst>
            </p:cNvPr>
            <p:cNvSpPr>
              <a:spLocks/>
            </p:cNvSpPr>
            <p:nvPr/>
          </p:nvSpPr>
          <p:spPr bwMode="auto">
            <a:xfrm>
              <a:off x="6280191" y="4437422"/>
              <a:ext cx="114466" cy="121343"/>
            </a:xfrm>
            <a:custGeom>
              <a:avLst/>
              <a:gdLst>
                <a:gd name="T0" fmla="*/ 41 w 85"/>
                <a:gd name="T1" fmla="*/ 0 h 85"/>
                <a:gd name="T2" fmla="*/ 58 w 85"/>
                <a:gd name="T3" fmla="*/ 3 h 85"/>
                <a:gd name="T4" fmla="*/ 72 w 85"/>
                <a:gd name="T5" fmla="*/ 10 h 85"/>
                <a:gd name="T6" fmla="*/ 81 w 85"/>
                <a:gd name="T7" fmla="*/ 24 h 85"/>
                <a:gd name="T8" fmla="*/ 85 w 85"/>
                <a:gd name="T9" fmla="*/ 41 h 85"/>
                <a:gd name="T10" fmla="*/ 82 w 85"/>
                <a:gd name="T11" fmla="*/ 58 h 85"/>
                <a:gd name="T12" fmla="*/ 75 w 85"/>
                <a:gd name="T13" fmla="*/ 71 h 85"/>
                <a:gd name="T14" fmla="*/ 61 w 85"/>
                <a:gd name="T15" fmla="*/ 81 h 85"/>
                <a:gd name="T16" fmla="*/ 46 w 85"/>
                <a:gd name="T17" fmla="*/ 85 h 85"/>
                <a:gd name="T18" fmla="*/ 29 w 85"/>
                <a:gd name="T19" fmla="*/ 82 h 85"/>
                <a:gd name="T20" fmla="*/ 14 w 85"/>
                <a:gd name="T21" fmla="*/ 75 h 85"/>
                <a:gd name="T22" fmla="*/ 5 w 85"/>
                <a:gd name="T23" fmla="*/ 62 h 85"/>
                <a:gd name="T24" fmla="*/ 0 w 85"/>
                <a:gd name="T25" fmla="*/ 44 h 85"/>
                <a:gd name="T26" fmla="*/ 3 w 85"/>
                <a:gd name="T27" fmla="*/ 29 h 85"/>
                <a:gd name="T28" fmla="*/ 12 w 85"/>
                <a:gd name="T29" fmla="*/ 14 h 85"/>
                <a:gd name="T30" fmla="*/ 23 w 85"/>
                <a:gd name="T31" fmla="*/ 4 h 85"/>
                <a:gd name="T32" fmla="*/ 41 w 85"/>
                <a:gd name="T3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5" h="85">
                  <a:moveTo>
                    <a:pt x="41" y="0"/>
                  </a:moveTo>
                  <a:lnTo>
                    <a:pt x="58" y="3"/>
                  </a:lnTo>
                  <a:lnTo>
                    <a:pt x="72" y="10"/>
                  </a:lnTo>
                  <a:lnTo>
                    <a:pt x="81" y="24"/>
                  </a:lnTo>
                  <a:lnTo>
                    <a:pt x="85" y="41"/>
                  </a:lnTo>
                  <a:lnTo>
                    <a:pt x="82" y="58"/>
                  </a:lnTo>
                  <a:lnTo>
                    <a:pt x="75" y="71"/>
                  </a:lnTo>
                  <a:lnTo>
                    <a:pt x="61" y="81"/>
                  </a:lnTo>
                  <a:lnTo>
                    <a:pt x="46" y="85"/>
                  </a:lnTo>
                  <a:lnTo>
                    <a:pt x="29" y="82"/>
                  </a:lnTo>
                  <a:lnTo>
                    <a:pt x="14" y="75"/>
                  </a:lnTo>
                  <a:lnTo>
                    <a:pt x="5" y="62"/>
                  </a:lnTo>
                  <a:lnTo>
                    <a:pt x="0" y="44"/>
                  </a:lnTo>
                  <a:lnTo>
                    <a:pt x="3" y="29"/>
                  </a:lnTo>
                  <a:lnTo>
                    <a:pt x="12" y="14"/>
                  </a:lnTo>
                  <a:lnTo>
                    <a:pt x="23" y="4"/>
                  </a:lnTo>
                  <a:lnTo>
                    <a:pt x="4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1" name="Freeform 225">
              <a:extLst>
                <a:ext uri="{FF2B5EF4-FFF2-40B4-BE49-F238E27FC236}">
                  <a16:creationId xmlns:a16="http://schemas.microsoft.com/office/drawing/2014/main" id="{1673511B-B094-45E8-8E0E-69F40A1B92EC}"/>
                </a:ext>
              </a:extLst>
            </p:cNvPr>
            <p:cNvSpPr>
              <a:spLocks noEditPoints="1"/>
            </p:cNvSpPr>
            <p:nvPr/>
          </p:nvSpPr>
          <p:spPr bwMode="auto">
            <a:xfrm>
              <a:off x="6500944" y="4220736"/>
              <a:ext cx="171701" cy="173347"/>
            </a:xfrm>
            <a:custGeom>
              <a:avLst/>
              <a:gdLst>
                <a:gd name="T0" fmla="*/ 46 w 123"/>
                <a:gd name="T1" fmla="*/ 30 h 123"/>
                <a:gd name="T2" fmla="*/ 29 w 123"/>
                <a:gd name="T3" fmla="*/ 50 h 123"/>
                <a:gd name="T4" fmla="*/ 30 w 123"/>
                <a:gd name="T5" fmla="*/ 77 h 123"/>
                <a:gd name="T6" fmla="*/ 50 w 123"/>
                <a:gd name="T7" fmla="*/ 94 h 123"/>
                <a:gd name="T8" fmla="*/ 78 w 123"/>
                <a:gd name="T9" fmla="*/ 93 h 123"/>
                <a:gd name="T10" fmla="*/ 95 w 123"/>
                <a:gd name="T11" fmla="*/ 73 h 123"/>
                <a:gd name="T12" fmla="*/ 93 w 123"/>
                <a:gd name="T13" fmla="*/ 46 h 123"/>
                <a:gd name="T14" fmla="*/ 74 w 123"/>
                <a:gd name="T15" fmla="*/ 29 h 123"/>
                <a:gd name="T16" fmla="*/ 66 w 123"/>
                <a:gd name="T17" fmla="*/ 0 h 123"/>
                <a:gd name="T18" fmla="*/ 72 w 123"/>
                <a:gd name="T19" fmla="*/ 13 h 123"/>
                <a:gd name="T20" fmla="*/ 83 w 123"/>
                <a:gd name="T21" fmla="*/ 3 h 123"/>
                <a:gd name="T22" fmla="*/ 91 w 123"/>
                <a:gd name="T23" fmla="*/ 21 h 123"/>
                <a:gd name="T24" fmla="*/ 99 w 123"/>
                <a:gd name="T25" fmla="*/ 28 h 123"/>
                <a:gd name="T26" fmla="*/ 117 w 123"/>
                <a:gd name="T27" fmla="*/ 34 h 123"/>
                <a:gd name="T28" fmla="*/ 109 w 123"/>
                <a:gd name="T29" fmla="*/ 46 h 123"/>
                <a:gd name="T30" fmla="*/ 123 w 123"/>
                <a:gd name="T31" fmla="*/ 51 h 123"/>
                <a:gd name="T32" fmla="*/ 112 w 123"/>
                <a:gd name="T33" fmla="*/ 67 h 123"/>
                <a:gd name="T34" fmla="*/ 109 w 123"/>
                <a:gd name="T35" fmla="*/ 77 h 123"/>
                <a:gd name="T36" fmla="*/ 113 w 123"/>
                <a:gd name="T37" fmla="*/ 97 h 123"/>
                <a:gd name="T38" fmla="*/ 99 w 123"/>
                <a:gd name="T39" fmla="*/ 96 h 123"/>
                <a:gd name="T40" fmla="*/ 102 w 123"/>
                <a:gd name="T41" fmla="*/ 109 h 123"/>
                <a:gd name="T42" fmla="*/ 83 w 123"/>
                <a:gd name="T43" fmla="*/ 108 h 123"/>
                <a:gd name="T44" fmla="*/ 72 w 123"/>
                <a:gd name="T45" fmla="*/ 110 h 123"/>
                <a:gd name="T46" fmla="*/ 58 w 123"/>
                <a:gd name="T47" fmla="*/ 123 h 123"/>
                <a:gd name="T48" fmla="*/ 51 w 123"/>
                <a:gd name="T49" fmla="*/ 111 h 123"/>
                <a:gd name="T50" fmla="*/ 41 w 123"/>
                <a:gd name="T51" fmla="*/ 121 h 123"/>
                <a:gd name="T52" fmla="*/ 33 w 123"/>
                <a:gd name="T53" fmla="*/ 102 h 123"/>
                <a:gd name="T54" fmla="*/ 24 w 123"/>
                <a:gd name="T55" fmla="*/ 96 h 123"/>
                <a:gd name="T56" fmla="*/ 6 w 123"/>
                <a:gd name="T57" fmla="*/ 89 h 123"/>
                <a:gd name="T58" fmla="*/ 15 w 123"/>
                <a:gd name="T59" fmla="*/ 77 h 123"/>
                <a:gd name="T60" fmla="*/ 0 w 123"/>
                <a:gd name="T61" fmla="*/ 73 h 123"/>
                <a:gd name="T62" fmla="*/ 12 w 123"/>
                <a:gd name="T63" fmla="*/ 56 h 123"/>
                <a:gd name="T64" fmla="*/ 13 w 123"/>
                <a:gd name="T65" fmla="*/ 46 h 123"/>
                <a:gd name="T66" fmla="*/ 9 w 123"/>
                <a:gd name="T67" fmla="*/ 28 h 123"/>
                <a:gd name="T68" fmla="*/ 24 w 123"/>
                <a:gd name="T69" fmla="*/ 29 h 123"/>
                <a:gd name="T70" fmla="*/ 21 w 123"/>
                <a:gd name="T71" fmla="*/ 15 h 123"/>
                <a:gd name="T72" fmla="*/ 41 w 123"/>
                <a:gd name="T73" fmla="*/ 16 h 123"/>
                <a:gd name="T74" fmla="*/ 51 w 123"/>
                <a:gd name="T75" fmla="*/ 13 h 123"/>
                <a:gd name="T76" fmla="*/ 66 w 123"/>
                <a:gd name="T77" fmla="*/ 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3" h="123">
                  <a:moveTo>
                    <a:pt x="59" y="28"/>
                  </a:moveTo>
                  <a:lnTo>
                    <a:pt x="46" y="30"/>
                  </a:lnTo>
                  <a:lnTo>
                    <a:pt x="36" y="38"/>
                  </a:lnTo>
                  <a:lnTo>
                    <a:pt x="29" y="50"/>
                  </a:lnTo>
                  <a:lnTo>
                    <a:pt x="27" y="64"/>
                  </a:lnTo>
                  <a:lnTo>
                    <a:pt x="30" y="77"/>
                  </a:lnTo>
                  <a:lnTo>
                    <a:pt x="38" y="88"/>
                  </a:lnTo>
                  <a:lnTo>
                    <a:pt x="50" y="94"/>
                  </a:lnTo>
                  <a:lnTo>
                    <a:pt x="63" y="97"/>
                  </a:lnTo>
                  <a:lnTo>
                    <a:pt x="78" y="93"/>
                  </a:lnTo>
                  <a:lnTo>
                    <a:pt x="88" y="85"/>
                  </a:lnTo>
                  <a:lnTo>
                    <a:pt x="95" y="73"/>
                  </a:lnTo>
                  <a:lnTo>
                    <a:pt x="96" y="60"/>
                  </a:lnTo>
                  <a:lnTo>
                    <a:pt x="93" y="46"/>
                  </a:lnTo>
                  <a:lnTo>
                    <a:pt x="84" y="35"/>
                  </a:lnTo>
                  <a:lnTo>
                    <a:pt x="74" y="29"/>
                  </a:lnTo>
                  <a:lnTo>
                    <a:pt x="59" y="28"/>
                  </a:lnTo>
                  <a:close/>
                  <a:moveTo>
                    <a:pt x="66" y="0"/>
                  </a:moveTo>
                  <a:lnTo>
                    <a:pt x="67" y="12"/>
                  </a:lnTo>
                  <a:lnTo>
                    <a:pt x="72" y="13"/>
                  </a:lnTo>
                  <a:lnTo>
                    <a:pt x="78" y="15"/>
                  </a:lnTo>
                  <a:lnTo>
                    <a:pt x="83" y="3"/>
                  </a:lnTo>
                  <a:lnTo>
                    <a:pt x="96" y="11"/>
                  </a:lnTo>
                  <a:lnTo>
                    <a:pt x="91" y="21"/>
                  </a:lnTo>
                  <a:lnTo>
                    <a:pt x="95" y="25"/>
                  </a:lnTo>
                  <a:lnTo>
                    <a:pt x="99" y="28"/>
                  </a:lnTo>
                  <a:lnTo>
                    <a:pt x="109" y="21"/>
                  </a:lnTo>
                  <a:lnTo>
                    <a:pt x="117" y="34"/>
                  </a:lnTo>
                  <a:lnTo>
                    <a:pt x="108" y="41"/>
                  </a:lnTo>
                  <a:lnTo>
                    <a:pt x="109" y="46"/>
                  </a:lnTo>
                  <a:lnTo>
                    <a:pt x="110" y="51"/>
                  </a:lnTo>
                  <a:lnTo>
                    <a:pt x="123" y="51"/>
                  </a:lnTo>
                  <a:lnTo>
                    <a:pt x="123" y="66"/>
                  </a:lnTo>
                  <a:lnTo>
                    <a:pt x="112" y="67"/>
                  </a:lnTo>
                  <a:lnTo>
                    <a:pt x="110" y="72"/>
                  </a:lnTo>
                  <a:lnTo>
                    <a:pt x="109" y="77"/>
                  </a:lnTo>
                  <a:lnTo>
                    <a:pt x="121" y="83"/>
                  </a:lnTo>
                  <a:lnTo>
                    <a:pt x="113" y="97"/>
                  </a:lnTo>
                  <a:lnTo>
                    <a:pt x="102" y="90"/>
                  </a:lnTo>
                  <a:lnTo>
                    <a:pt x="99" y="96"/>
                  </a:lnTo>
                  <a:lnTo>
                    <a:pt x="95" y="98"/>
                  </a:lnTo>
                  <a:lnTo>
                    <a:pt x="102" y="109"/>
                  </a:lnTo>
                  <a:lnTo>
                    <a:pt x="89" y="118"/>
                  </a:lnTo>
                  <a:lnTo>
                    <a:pt x="83" y="108"/>
                  </a:lnTo>
                  <a:lnTo>
                    <a:pt x="78" y="109"/>
                  </a:lnTo>
                  <a:lnTo>
                    <a:pt x="72" y="110"/>
                  </a:lnTo>
                  <a:lnTo>
                    <a:pt x="72" y="123"/>
                  </a:lnTo>
                  <a:lnTo>
                    <a:pt x="58" y="123"/>
                  </a:lnTo>
                  <a:lnTo>
                    <a:pt x="57" y="111"/>
                  </a:lnTo>
                  <a:lnTo>
                    <a:pt x="51" y="111"/>
                  </a:lnTo>
                  <a:lnTo>
                    <a:pt x="46" y="109"/>
                  </a:lnTo>
                  <a:lnTo>
                    <a:pt x="41" y="121"/>
                  </a:lnTo>
                  <a:lnTo>
                    <a:pt x="27" y="113"/>
                  </a:lnTo>
                  <a:lnTo>
                    <a:pt x="33" y="102"/>
                  </a:lnTo>
                  <a:lnTo>
                    <a:pt x="28" y="100"/>
                  </a:lnTo>
                  <a:lnTo>
                    <a:pt x="24" y="96"/>
                  </a:lnTo>
                  <a:lnTo>
                    <a:pt x="15" y="102"/>
                  </a:lnTo>
                  <a:lnTo>
                    <a:pt x="6" y="89"/>
                  </a:lnTo>
                  <a:lnTo>
                    <a:pt x="16" y="83"/>
                  </a:lnTo>
                  <a:lnTo>
                    <a:pt x="15" y="77"/>
                  </a:lnTo>
                  <a:lnTo>
                    <a:pt x="12" y="72"/>
                  </a:lnTo>
                  <a:lnTo>
                    <a:pt x="0" y="73"/>
                  </a:lnTo>
                  <a:lnTo>
                    <a:pt x="0" y="58"/>
                  </a:lnTo>
                  <a:lnTo>
                    <a:pt x="12" y="56"/>
                  </a:lnTo>
                  <a:lnTo>
                    <a:pt x="12" y="51"/>
                  </a:lnTo>
                  <a:lnTo>
                    <a:pt x="13" y="46"/>
                  </a:lnTo>
                  <a:lnTo>
                    <a:pt x="3" y="41"/>
                  </a:lnTo>
                  <a:lnTo>
                    <a:pt x="9" y="28"/>
                  </a:lnTo>
                  <a:lnTo>
                    <a:pt x="21" y="33"/>
                  </a:lnTo>
                  <a:lnTo>
                    <a:pt x="24" y="29"/>
                  </a:lnTo>
                  <a:lnTo>
                    <a:pt x="28" y="25"/>
                  </a:lnTo>
                  <a:lnTo>
                    <a:pt x="21" y="15"/>
                  </a:lnTo>
                  <a:lnTo>
                    <a:pt x="34" y="7"/>
                  </a:lnTo>
                  <a:lnTo>
                    <a:pt x="41" y="16"/>
                  </a:lnTo>
                  <a:lnTo>
                    <a:pt x="46" y="15"/>
                  </a:lnTo>
                  <a:lnTo>
                    <a:pt x="51" y="13"/>
                  </a:lnTo>
                  <a:lnTo>
                    <a:pt x="50" y="0"/>
                  </a:lnTo>
                  <a:lnTo>
                    <a:pt x="66"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2" name="Freeform 226">
              <a:extLst>
                <a:ext uri="{FF2B5EF4-FFF2-40B4-BE49-F238E27FC236}">
                  <a16:creationId xmlns:a16="http://schemas.microsoft.com/office/drawing/2014/main" id="{F57AFD1A-4EB4-4959-AC2F-B493F29E04D5}"/>
                </a:ext>
              </a:extLst>
            </p:cNvPr>
            <p:cNvSpPr>
              <a:spLocks/>
            </p:cNvSpPr>
            <p:nvPr/>
          </p:nvSpPr>
          <p:spPr bwMode="auto">
            <a:xfrm>
              <a:off x="6566353" y="4281410"/>
              <a:ext cx="49057" cy="52004"/>
            </a:xfrm>
            <a:custGeom>
              <a:avLst/>
              <a:gdLst>
                <a:gd name="T0" fmla="*/ 17 w 35"/>
                <a:gd name="T1" fmla="*/ 0 h 35"/>
                <a:gd name="T2" fmla="*/ 22 w 35"/>
                <a:gd name="T3" fmla="*/ 0 h 35"/>
                <a:gd name="T4" fmla="*/ 27 w 35"/>
                <a:gd name="T5" fmla="*/ 2 h 35"/>
                <a:gd name="T6" fmla="*/ 31 w 35"/>
                <a:gd name="T7" fmla="*/ 6 h 35"/>
                <a:gd name="T8" fmla="*/ 34 w 35"/>
                <a:gd name="T9" fmla="*/ 10 h 35"/>
                <a:gd name="T10" fmla="*/ 35 w 35"/>
                <a:gd name="T11" fmla="*/ 15 h 35"/>
                <a:gd name="T12" fmla="*/ 35 w 35"/>
                <a:gd name="T13" fmla="*/ 22 h 35"/>
                <a:gd name="T14" fmla="*/ 32 w 35"/>
                <a:gd name="T15" fmla="*/ 26 h 35"/>
                <a:gd name="T16" fmla="*/ 28 w 35"/>
                <a:gd name="T17" fmla="*/ 30 h 35"/>
                <a:gd name="T18" fmla="*/ 24 w 35"/>
                <a:gd name="T19" fmla="*/ 34 h 35"/>
                <a:gd name="T20" fmla="*/ 19 w 35"/>
                <a:gd name="T21" fmla="*/ 35 h 35"/>
                <a:gd name="T22" fmla="*/ 13 w 35"/>
                <a:gd name="T23" fmla="*/ 34 h 35"/>
                <a:gd name="T24" fmla="*/ 9 w 35"/>
                <a:gd name="T25" fmla="*/ 31 h 35"/>
                <a:gd name="T26" fmla="*/ 3 w 35"/>
                <a:gd name="T27" fmla="*/ 28 h 35"/>
                <a:gd name="T28" fmla="*/ 1 w 35"/>
                <a:gd name="T29" fmla="*/ 23 h 35"/>
                <a:gd name="T30" fmla="*/ 0 w 35"/>
                <a:gd name="T31" fmla="*/ 18 h 35"/>
                <a:gd name="T32" fmla="*/ 1 w 35"/>
                <a:gd name="T33" fmla="*/ 13 h 35"/>
                <a:gd name="T34" fmla="*/ 3 w 35"/>
                <a:gd name="T35" fmla="*/ 8 h 35"/>
                <a:gd name="T36" fmla="*/ 6 w 35"/>
                <a:gd name="T37" fmla="*/ 4 h 35"/>
                <a:gd name="T38" fmla="*/ 11 w 35"/>
                <a:gd name="T39" fmla="*/ 1 h 35"/>
                <a:gd name="T40" fmla="*/ 17 w 35"/>
                <a:gd name="T41"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 h="35">
                  <a:moveTo>
                    <a:pt x="17" y="0"/>
                  </a:moveTo>
                  <a:lnTo>
                    <a:pt x="22" y="0"/>
                  </a:lnTo>
                  <a:lnTo>
                    <a:pt x="27" y="2"/>
                  </a:lnTo>
                  <a:lnTo>
                    <a:pt x="31" y="6"/>
                  </a:lnTo>
                  <a:lnTo>
                    <a:pt x="34" y="10"/>
                  </a:lnTo>
                  <a:lnTo>
                    <a:pt x="35" y="15"/>
                  </a:lnTo>
                  <a:lnTo>
                    <a:pt x="35" y="22"/>
                  </a:lnTo>
                  <a:lnTo>
                    <a:pt x="32" y="26"/>
                  </a:lnTo>
                  <a:lnTo>
                    <a:pt x="28" y="30"/>
                  </a:lnTo>
                  <a:lnTo>
                    <a:pt x="24" y="34"/>
                  </a:lnTo>
                  <a:lnTo>
                    <a:pt x="19" y="35"/>
                  </a:lnTo>
                  <a:lnTo>
                    <a:pt x="13" y="34"/>
                  </a:lnTo>
                  <a:lnTo>
                    <a:pt x="9" y="31"/>
                  </a:lnTo>
                  <a:lnTo>
                    <a:pt x="3" y="28"/>
                  </a:lnTo>
                  <a:lnTo>
                    <a:pt x="1" y="23"/>
                  </a:lnTo>
                  <a:lnTo>
                    <a:pt x="0" y="18"/>
                  </a:lnTo>
                  <a:lnTo>
                    <a:pt x="1" y="13"/>
                  </a:lnTo>
                  <a:lnTo>
                    <a:pt x="3" y="8"/>
                  </a:lnTo>
                  <a:lnTo>
                    <a:pt x="6" y="4"/>
                  </a:lnTo>
                  <a:lnTo>
                    <a:pt x="11" y="1"/>
                  </a:lnTo>
                  <a:lnTo>
                    <a:pt x="17" y="0"/>
                  </a:lnTo>
                  <a:close/>
                </a:path>
              </a:pathLst>
            </a:custGeom>
            <a:solidFill>
              <a:srgbClr val="FC0C04"/>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3" name="Freeform 227">
              <a:extLst>
                <a:ext uri="{FF2B5EF4-FFF2-40B4-BE49-F238E27FC236}">
                  <a16:creationId xmlns:a16="http://schemas.microsoft.com/office/drawing/2014/main" id="{BC0FF69D-F9B1-4F2A-98A1-671F343A2E10}"/>
                </a:ext>
              </a:extLst>
            </p:cNvPr>
            <p:cNvSpPr>
              <a:spLocks noEditPoints="1"/>
            </p:cNvSpPr>
            <p:nvPr/>
          </p:nvSpPr>
          <p:spPr bwMode="auto">
            <a:xfrm>
              <a:off x="6222955" y="4914124"/>
              <a:ext cx="188053" cy="190682"/>
            </a:xfrm>
            <a:custGeom>
              <a:avLst/>
              <a:gdLst>
                <a:gd name="T0" fmla="*/ 52 w 139"/>
                <a:gd name="T1" fmla="*/ 34 h 139"/>
                <a:gd name="T2" fmla="*/ 33 w 139"/>
                <a:gd name="T3" fmla="*/ 57 h 139"/>
                <a:gd name="T4" fmla="*/ 34 w 139"/>
                <a:gd name="T5" fmla="*/ 87 h 139"/>
                <a:gd name="T6" fmla="*/ 56 w 139"/>
                <a:gd name="T7" fmla="*/ 106 h 139"/>
                <a:gd name="T8" fmla="*/ 86 w 139"/>
                <a:gd name="T9" fmla="*/ 104 h 139"/>
                <a:gd name="T10" fmla="*/ 106 w 139"/>
                <a:gd name="T11" fmla="*/ 83 h 139"/>
                <a:gd name="T12" fmla="*/ 105 w 139"/>
                <a:gd name="T13" fmla="*/ 53 h 139"/>
                <a:gd name="T14" fmla="*/ 83 w 139"/>
                <a:gd name="T15" fmla="*/ 33 h 139"/>
                <a:gd name="T16" fmla="*/ 75 w 139"/>
                <a:gd name="T17" fmla="*/ 0 h 139"/>
                <a:gd name="T18" fmla="*/ 81 w 139"/>
                <a:gd name="T19" fmla="*/ 15 h 139"/>
                <a:gd name="T20" fmla="*/ 93 w 139"/>
                <a:gd name="T21" fmla="*/ 4 h 139"/>
                <a:gd name="T22" fmla="*/ 102 w 139"/>
                <a:gd name="T23" fmla="*/ 24 h 139"/>
                <a:gd name="T24" fmla="*/ 111 w 139"/>
                <a:gd name="T25" fmla="*/ 32 h 139"/>
                <a:gd name="T26" fmla="*/ 132 w 139"/>
                <a:gd name="T27" fmla="*/ 38 h 139"/>
                <a:gd name="T28" fmla="*/ 123 w 139"/>
                <a:gd name="T29" fmla="*/ 51 h 139"/>
                <a:gd name="T30" fmla="*/ 138 w 139"/>
                <a:gd name="T31" fmla="*/ 57 h 139"/>
                <a:gd name="T32" fmla="*/ 126 w 139"/>
                <a:gd name="T33" fmla="*/ 75 h 139"/>
                <a:gd name="T34" fmla="*/ 123 w 139"/>
                <a:gd name="T35" fmla="*/ 87 h 139"/>
                <a:gd name="T36" fmla="*/ 127 w 139"/>
                <a:gd name="T37" fmla="*/ 108 h 139"/>
                <a:gd name="T38" fmla="*/ 111 w 139"/>
                <a:gd name="T39" fmla="*/ 106 h 139"/>
                <a:gd name="T40" fmla="*/ 114 w 139"/>
                <a:gd name="T41" fmla="*/ 122 h 139"/>
                <a:gd name="T42" fmla="*/ 93 w 139"/>
                <a:gd name="T43" fmla="*/ 121 h 139"/>
                <a:gd name="T44" fmla="*/ 81 w 139"/>
                <a:gd name="T45" fmla="*/ 124 h 139"/>
                <a:gd name="T46" fmla="*/ 64 w 139"/>
                <a:gd name="T47" fmla="*/ 139 h 139"/>
                <a:gd name="T48" fmla="*/ 58 w 139"/>
                <a:gd name="T49" fmla="*/ 125 h 139"/>
                <a:gd name="T50" fmla="*/ 46 w 139"/>
                <a:gd name="T51" fmla="*/ 135 h 139"/>
                <a:gd name="T52" fmla="*/ 37 w 139"/>
                <a:gd name="T53" fmla="*/ 114 h 139"/>
                <a:gd name="T54" fmla="*/ 27 w 139"/>
                <a:gd name="T55" fmla="*/ 106 h 139"/>
                <a:gd name="T56" fmla="*/ 7 w 139"/>
                <a:gd name="T57" fmla="*/ 100 h 139"/>
                <a:gd name="T58" fmla="*/ 16 w 139"/>
                <a:gd name="T59" fmla="*/ 87 h 139"/>
                <a:gd name="T60" fmla="*/ 1 w 139"/>
                <a:gd name="T61" fmla="*/ 82 h 139"/>
                <a:gd name="T62" fmla="*/ 13 w 139"/>
                <a:gd name="T63" fmla="*/ 63 h 139"/>
                <a:gd name="T64" fmla="*/ 16 w 139"/>
                <a:gd name="T65" fmla="*/ 51 h 139"/>
                <a:gd name="T66" fmla="*/ 12 w 139"/>
                <a:gd name="T67" fmla="*/ 31 h 139"/>
                <a:gd name="T68" fmla="*/ 27 w 139"/>
                <a:gd name="T69" fmla="*/ 32 h 139"/>
                <a:gd name="T70" fmla="*/ 25 w 139"/>
                <a:gd name="T71" fmla="*/ 16 h 139"/>
                <a:gd name="T72" fmla="*/ 46 w 139"/>
                <a:gd name="T73" fmla="*/ 19 h 139"/>
                <a:gd name="T74" fmla="*/ 58 w 139"/>
                <a:gd name="T75" fmla="*/ 15 h 139"/>
                <a:gd name="T76" fmla="*/ 75 w 139"/>
                <a:gd name="T77"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9" h="139">
                  <a:moveTo>
                    <a:pt x="67" y="31"/>
                  </a:moveTo>
                  <a:lnTo>
                    <a:pt x="52" y="34"/>
                  </a:lnTo>
                  <a:lnTo>
                    <a:pt x="41" y="44"/>
                  </a:lnTo>
                  <a:lnTo>
                    <a:pt x="33" y="57"/>
                  </a:lnTo>
                  <a:lnTo>
                    <a:pt x="30" y="71"/>
                  </a:lnTo>
                  <a:lnTo>
                    <a:pt x="34" y="87"/>
                  </a:lnTo>
                  <a:lnTo>
                    <a:pt x="43" y="99"/>
                  </a:lnTo>
                  <a:lnTo>
                    <a:pt x="56" y="106"/>
                  </a:lnTo>
                  <a:lnTo>
                    <a:pt x="72" y="108"/>
                  </a:lnTo>
                  <a:lnTo>
                    <a:pt x="86" y="104"/>
                  </a:lnTo>
                  <a:lnTo>
                    <a:pt x="98" y="95"/>
                  </a:lnTo>
                  <a:lnTo>
                    <a:pt x="106" y="83"/>
                  </a:lnTo>
                  <a:lnTo>
                    <a:pt x="109" y="67"/>
                  </a:lnTo>
                  <a:lnTo>
                    <a:pt x="105" y="53"/>
                  </a:lnTo>
                  <a:lnTo>
                    <a:pt x="96" y="40"/>
                  </a:lnTo>
                  <a:lnTo>
                    <a:pt x="83" y="33"/>
                  </a:lnTo>
                  <a:lnTo>
                    <a:pt x="67" y="31"/>
                  </a:lnTo>
                  <a:close/>
                  <a:moveTo>
                    <a:pt x="75" y="0"/>
                  </a:moveTo>
                  <a:lnTo>
                    <a:pt x="75" y="14"/>
                  </a:lnTo>
                  <a:lnTo>
                    <a:pt x="81" y="15"/>
                  </a:lnTo>
                  <a:lnTo>
                    <a:pt x="86" y="16"/>
                  </a:lnTo>
                  <a:lnTo>
                    <a:pt x="93" y="4"/>
                  </a:lnTo>
                  <a:lnTo>
                    <a:pt x="109" y="11"/>
                  </a:lnTo>
                  <a:lnTo>
                    <a:pt x="102" y="24"/>
                  </a:lnTo>
                  <a:lnTo>
                    <a:pt x="107" y="28"/>
                  </a:lnTo>
                  <a:lnTo>
                    <a:pt x="111" y="32"/>
                  </a:lnTo>
                  <a:lnTo>
                    <a:pt x="123" y="24"/>
                  </a:lnTo>
                  <a:lnTo>
                    <a:pt x="132" y="38"/>
                  </a:lnTo>
                  <a:lnTo>
                    <a:pt x="120" y="46"/>
                  </a:lnTo>
                  <a:lnTo>
                    <a:pt x="123" y="51"/>
                  </a:lnTo>
                  <a:lnTo>
                    <a:pt x="124" y="58"/>
                  </a:lnTo>
                  <a:lnTo>
                    <a:pt x="138" y="57"/>
                  </a:lnTo>
                  <a:lnTo>
                    <a:pt x="139" y="74"/>
                  </a:lnTo>
                  <a:lnTo>
                    <a:pt x="126" y="75"/>
                  </a:lnTo>
                  <a:lnTo>
                    <a:pt x="124" y="80"/>
                  </a:lnTo>
                  <a:lnTo>
                    <a:pt x="123" y="87"/>
                  </a:lnTo>
                  <a:lnTo>
                    <a:pt x="135" y="92"/>
                  </a:lnTo>
                  <a:lnTo>
                    <a:pt x="127" y="108"/>
                  </a:lnTo>
                  <a:lnTo>
                    <a:pt x="115" y="103"/>
                  </a:lnTo>
                  <a:lnTo>
                    <a:pt x="111" y="106"/>
                  </a:lnTo>
                  <a:lnTo>
                    <a:pt x="107" y="110"/>
                  </a:lnTo>
                  <a:lnTo>
                    <a:pt x="114" y="122"/>
                  </a:lnTo>
                  <a:lnTo>
                    <a:pt x="100" y="131"/>
                  </a:lnTo>
                  <a:lnTo>
                    <a:pt x="93" y="121"/>
                  </a:lnTo>
                  <a:lnTo>
                    <a:pt x="86" y="122"/>
                  </a:lnTo>
                  <a:lnTo>
                    <a:pt x="81" y="124"/>
                  </a:lnTo>
                  <a:lnTo>
                    <a:pt x="83" y="138"/>
                  </a:lnTo>
                  <a:lnTo>
                    <a:pt x="64" y="139"/>
                  </a:lnTo>
                  <a:lnTo>
                    <a:pt x="64" y="125"/>
                  </a:lnTo>
                  <a:lnTo>
                    <a:pt x="58" y="125"/>
                  </a:lnTo>
                  <a:lnTo>
                    <a:pt x="52" y="122"/>
                  </a:lnTo>
                  <a:lnTo>
                    <a:pt x="46" y="135"/>
                  </a:lnTo>
                  <a:lnTo>
                    <a:pt x="30" y="127"/>
                  </a:lnTo>
                  <a:lnTo>
                    <a:pt x="37" y="114"/>
                  </a:lnTo>
                  <a:lnTo>
                    <a:pt x="31" y="112"/>
                  </a:lnTo>
                  <a:lnTo>
                    <a:pt x="27" y="106"/>
                  </a:lnTo>
                  <a:lnTo>
                    <a:pt x="16" y="114"/>
                  </a:lnTo>
                  <a:lnTo>
                    <a:pt x="7" y="100"/>
                  </a:lnTo>
                  <a:lnTo>
                    <a:pt x="18" y="92"/>
                  </a:lnTo>
                  <a:lnTo>
                    <a:pt x="16" y="87"/>
                  </a:lnTo>
                  <a:lnTo>
                    <a:pt x="14" y="82"/>
                  </a:lnTo>
                  <a:lnTo>
                    <a:pt x="1" y="82"/>
                  </a:lnTo>
                  <a:lnTo>
                    <a:pt x="0" y="65"/>
                  </a:lnTo>
                  <a:lnTo>
                    <a:pt x="13" y="63"/>
                  </a:lnTo>
                  <a:lnTo>
                    <a:pt x="14" y="58"/>
                  </a:lnTo>
                  <a:lnTo>
                    <a:pt x="16" y="51"/>
                  </a:lnTo>
                  <a:lnTo>
                    <a:pt x="4" y="46"/>
                  </a:lnTo>
                  <a:lnTo>
                    <a:pt x="12" y="31"/>
                  </a:lnTo>
                  <a:lnTo>
                    <a:pt x="24" y="37"/>
                  </a:lnTo>
                  <a:lnTo>
                    <a:pt x="27" y="32"/>
                  </a:lnTo>
                  <a:lnTo>
                    <a:pt x="31" y="28"/>
                  </a:lnTo>
                  <a:lnTo>
                    <a:pt x="25" y="16"/>
                  </a:lnTo>
                  <a:lnTo>
                    <a:pt x="39" y="7"/>
                  </a:lnTo>
                  <a:lnTo>
                    <a:pt x="46" y="19"/>
                  </a:lnTo>
                  <a:lnTo>
                    <a:pt x="52" y="16"/>
                  </a:lnTo>
                  <a:lnTo>
                    <a:pt x="58" y="15"/>
                  </a:lnTo>
                  <a:lnTo>
                    <a:pt x="56" y="0"/>
                  </a:lnTo>
                  <a:lnTo>
                    <a:pt x="75"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4" name="Freeform 228">
              <a:extLst>
                <a:ext uri="{FF2B5EF4-FFF2-40B4-BE49-F238E27FC236}">
                  <a16:creationId xmlns:a16="http://schemas.microsoft.com/office/drawing/2014/main" id="{32B2E33A-A972-4D08-8DF6-A66A9CC85F70}"/>
                </a:ext>
              </a:extLst>
            </p:cNvPr>
            <p:cNvSpPr>
              <a:spLocks/>
            </p:cNvSpPr>
            <p:nvPr/>
          </p:nvSpPr>
          <p:spPr bwMode="auto">
            <a:xfrm>
              <a:off x="6288364" y="4983463"/>
              <a:ext cx="57235" cy="52004"/>
            </a:xfrm>
            <a:custGeom>
              <a:avLst/>
              <a:gdLst>
                <a:gd name="T0" fmla="*/ 18 w 39"/>
                <a:gd name="T1" fmla="*/ 0 h 39"/>
                <a:gd name="T2" fmla="*/ 23 w 39"/>
                <a:gd name="T3" fmla="*/ 0 h 39"/>
                <a:gd name="T4" fmla="*/ 29 w 39"/>
                <a:gd name="T5" fmla="*/ 1 h 39"/>
                <a:gd name="T6" fmla="*/ 33 w 39"/>
                <a:gd name="T7" fmla="*/ 4 h 39"/>
                <a:gd name="T8" fmla="*/ 36 w 39"/>
                <a:gd name="T9" fmla="*/ 8 h 39"/>
                <a:gd name="T10" fmla="*/ 38 w 39"/>
                <a:gd name="T11" fmla="*/ 13 h 39"/>
                <a:gd name="T12" fmla="*/ 39 w 39"/>
                <a:gd name="T13" fmla="*/ 19 h 39"/>
                <a:gd name="T14" fmla="*/ 39 w 39"/>
                <a:gd name="T15" fmla="*/ 24 h 39"/>
                <a:gd name="T16" fmla="*/ 36 w 39"/>
                <a:gd name="T17" fmla="*/ 28 h 39"/>
                <a:gd name="T18" fmla="*/ 34 w 39"/>
                <a:gd name="T19" fmla="*/ 33 h 39"/>
                <a:gd name="T20" fmla="*/ 30 w 39"/>
                <a:gd name="T21" fmla="*/ 36 h 39"/>
                <a:gd name="T22" fmla="*/ 26 w 39"/>
                <a:gd name="T23" fmla="*/ 38 h 39"/>
                <a:gd name="T24" fmla="*/ 21 w 39"/>
                <a:gd name="T25" fmla="*/ 39 h 39"/>
                <a:gd name="T26" fmla="*/ 15 w 39"/>
                <a:gd name="T27" fmla="*/ 38 h 39"/>
                <a:gd name="T28" fmla="*/ 10 w 39"/>
                <a:gd name="T29" fmla="*/ 37 h 39"/>
                <a:gd name="T30" fmla="*/ 6 w 39"/>
                <a:gd name="T31" fmla="*/ 34 h 39"/>
                <a:gd name="T32" fmla="*/ 2 w 39"/>
                <a:gd name="T33" fmla="*/ 30 h 39"/>
                <a:gd name="T34" fmla="*/ 1 w 39"/>
                <a:gd name="T35" fmla="*/ 25 h 39"/>
                <a:gd name="T36" fmla="*/ 0 w 39"/>
                <a:gd name="T37" fmla="*/ 20 h 39"/>
                <a:gd name="T38" fmla="*/ 0 w 39"/>
                <a:gd name="T39" fmla="*/ 15 h 39"/>
                <a:gd name="T40" fmla="*/ 2 w 39"/>
                <a:gd name="T41" fmla="*/ 11 h 39"/>
                <a:gd name="T42" fmla="*/ 5 w 39"/>
                <a:gd name="T43" fmla="*/ 7 h 39"/>
                <a:gd name="T44" fmla="*/ 9 w 39"/>
                <a:gd name="T45" fmla="*/ 3 h 39"/>
                <a:gd name="T46" fmla="*/ 13 w 39"/>
                <a:gd name="T47" fmla="*/ 0 h 39"/>
                <a:gd name="T48" fmla="*/ 18 w 39"/>
                <a:gd name="T49"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 h="39">
                  <a:moveTo>
                    <a:pt x="18" y="0"/>
                  </a:moveTo>
                  <a:lnTo>
                    <a:pt x="23" y="0"/>
                  </a:lnTo>
                  <a:lnTo>
                    <a:pt x="29" y="1"/>
                  </a:lnTo>
                  <a:lnTo>
                    <a:pt x="33" y="4"/>
                  </a:lnTo>
                  <a:lnTo>
                    <a:pt x="36" y="8"/>
                  </a:lnTo>
                  <a:lnTo>
                    <a:pt x="38" y="13"/>
                  </a:lnTo>
                  <a:lnTo>
                    <a:pt x="39" y="19"/>
                  </a:lnTo>
                  <a:lnTo>
                    <a:pt x="39" y="24"/>
                  </a:lnTo>
                  <a:lnTo>
                    <a:pt x="36" y="28"/>
                  </a:lnTo>
                  <a:lnTo>
                    <a:pt x="34" y="33"/>
                  </a:lnTo>
                  <a:lnTo>
                    <a:pt x="30" y="36"/>
                  </a:lnTo>
                  <a:lnTo>
                    <a:pt x="26" y="38"/>
                  </a:lnTo>
                  <a:lnTo>
                    <a:pt x="21" y="39"/>
                  </a:lnTo>
                  <a:lnTo>
                    <a:pt x="15" y="38"/>
                  </a:lnTo>
                  <a:lnTo>
                    <a:pt x="10" y="37"/>
                  </a:lnTo>
                  <a:lnTo>
                    <a:pt x="6" y="34"/>
                  </a:lnTo>
                  <a:lnTo>
                    <a:pt x="2" y="30"/>
                  </a:lnTo>
                  <a:lnTo>
                    <a:pt x="1" y="25"/>
                  </a:lnTo>
                  <a:lnTo>
                    <a:pt x="0" y="20"/>
                  </a:lnTo>
                  <a:lnTo>
                    <a:pt x="0" y="15"/>
                  </a:lnTo>
                  <a:lnTo>
                    <a:pt x="2" y="11"/>
                  </a:lnTo>
                  <a:lnTo>
                    <a:pt x="5" y="7"/>
                  </a:lnTo>
                  <a:lnTo>
                    <a:pt x="9" y="3"/>
                  </a:lnTo>
                  <a:lnTo>
                    <a:pt x="13" y="0"/>
                  </a:lnTo>
                  <a:lnTo>
                    <a:pt x="18" y="0"/>
                  </a:lnTo>
                  <a:close/>
                </a:path>
              </a:pathLst>
            </a:custGeom>
            <a:solidFill>
              <a:schemeClr val="accent6"/>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5" name="Freeform 229">
              <a:extLst>
                <a:ext uri="{FF2B5EF4-FFF2-40B4-BE49-F238E27FC236}">
                  <a16:creationId xmlns:a16="http://schemas.microsoft.com/office/drawing/2014/main" id="{D556EA1A-456D-4A00-A192-36B8ACDE53B5}"/>
                </a:ext>
              </a:extLst>
            </p:cNvPr>
            <p:cNvSpPr>
              <a:spLocks noEditPoints="1"/>
            </p:cNvSpPr>
            <p:nvPr/>
          </p:nvSpPr>
          <p:spPr bwMode="auto">
            <a:xfrm>
              <a:off x="5503456" y="4662773"/>
              <a:ext cx="163523" cy="156012"/>
            </a:xfrm>
            <a:custGeom>
              <a:avLst/>
              <a:gdLst>
                <a:gd name="T0" fmla="*/ 43 w 113"/>
                <a:gd name="T1" fmla="*/ 28 h 114"/>
                <a:gd name="T2" fmla="*/ 27 w 113"/>
                <a:gd name="T3" fmla="*/ 46 h 114"/>
                <a:gd name="T4" fmla="*/ 28 w 113"/>
                <a:gd name="T5" fmla="*/ 71 h 114"/>
                <a:gd name="T6" fmla="*/ 45 w 113"/>
                <a:gd name="T7" fmla="*/ 88 h 114"/>
                <a:gd name="T8" fmla="*/ 70 w 113"/>
                <a:gd name="T9" fmla="*/ 86 h 114"/>
                <a:gd name="T10" fmla="*/ 87 w 113"/>
                <a:gd name="T11" fmla="*/ 68 h 114"/>
                <a:gd name="T12" fmla="*/ 86 w 113"/>
                <a:gd name="T13" fmla="*/ 44 h 114"/>
                <a:gd name="T14" fmla="*/ 68 w 113"/>
                <a:gd name="T15" fmla="*/ 27 h 114"/>
                <a:gd name="T16" fmla="*/ 61 w 113"/>
                <a:gd name="T17" fmla="*/ 0 h 114"/>
                <a:gd name="T18" fmla="*/ 66 w 113"/>
                <a:gd name="T19" fmla="*/ 12 h 114"/>
                <a:gd name="T20" fmla="*/ 75 w 113"/>
                <a:gd name="T21" fmla="*/ 3 h 114"/>
                <a:gd name="T22" fmla="*/ 83 w 113"/>
                <a:gd name="T23" fmla="*/ 20 h 114"/>
                <a:gd name="T24" fmla="*/ 91 w 113"/>
                <a:gd name="T25" fmla="*/ 27 h 114"/>
                <a:gd name="T26" fmla="*/ 108 w 113"/>
                <a:gd name="T27" fmla="*/ 32 h 114"/>
                <a:gd name="T28" fmla="*/ 100 w 113"/>
                <a:gd name="T29" fmla="*/ 42 h 114"/>
                <a:gd name="T30" fmla="*/ 113 w 113"/>
                <a:gd name="T31" fmla="*/ 48 h 114"/>
                <a:gd name="T32" fmla="*/ 103 w 113"/>
                <a:gd name="T33" fmla="*/ 62 h 114"/>
                <a:gd name="T34" fmla="*/ 100 w 113"/>
                <a:gd name="T35" fmla="*/ 71 h 114"/>
                <a:gd name="T36" fmla="*/ 104 w 113"/>
                <a:gd name="T37" fmla="*/ 89 h 114"/>
                <a:gd name="T38" fmla="*/ 91 w 113"/>
                <a:gd name="T39" fmla="*/ 88 h 114"/>
                <a:gd name="T40" fmla="*/ 94 w 113"/>
                <a:gd name="T41" fmla="*/ 101 h 114"/>
                <a:gd name="T42" fmla="*/ 75 w 113"/>
                <a:gd name="T43" fmla="*/ 100 h 114"/>
                <a:gd name="T44" fmla="*/ 66 w 113"/>
                <a:gd name="T45" fmla="*/ 103 h 114"/>
                <a:gd name="T46" fmla="*/ 53 w 113"/>
                <a:gd name="T47" fmla="*/ 114 h 114"/>
                <a:gd name="T48" fmla="*/ 47 w 113"/>
                <a:gd name="T49" fmla="*/ 103 h 114"/>
                <a:gd name="T50" fmla="*/ 37 w 113"/>
                <a:gd name="T51" fmla="*/ 112 h 114"/>
                <a:gd name="T52" fmla="*/ 30 w 113"/>
                <a:gd name="T53" fmla="*/ 95 h 114"/>
                <a:gd name="T54" fmla="*/ 22 w 113"/>
                <a:gd name="T55" fmla="*/ 88 h 114"/>
                <a:gd name="T56" fmla="*/ 5 w 113"/>
                <a:gd name="T57" fmla="*/ 83 h 114"/>
                <a:gd name="T58" fmla="*/ 13 w 113"/>
                <a:gd name="T59" fmla="*/ 72 h 114"/>
                <a:gd name="T60" fmla="*/ 0 w 113"/>
                <a:gd name="T61" fmla="*/ 67 h 114"/>
                <a:gd name="T62" fmla="*/ 10 w 113"/>
                <a:gd name="T63" fmla="*/ 53 h 114"/>
                <a:gd name="T64" fmla="*/ 13 w 113"/>
                <a:gd name="T65" fmla="*/ 44 h 114"/>
                <a:gd name="T66" fmla="*/ 9 w 113"/>
                <a:gd name="T67" fmla="*/ 25 h 114"/>
                <a:gd name="T68" fmla="*/ 22 w 113"/>
                <a:gd name="T69" fmla="*/ 27 h 114"/>
                <a:gd name="T70" fmla="*/ 19 w 113"/>
                <a:gd name="T71" fmla="*/ 13 h 114"/>
                <a:gd name="T72" fmla="*/ 37 w 113"/>
                <a:gd name="T73" fmla="*/ 15 h 114"/>
                <a:gd name="T74" fmla="*/ 47 w 113"/>
                <a:gd name="T75" fmla="*/ 12 h 114"/>
                <a:gd name="T76" fmla="*/ 61 w 113"/>
                <a:gd name="T77"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13" h="114">
                  <a:moveTo>
                    <a:pt x="55" y="25"/>
                  </a:moveTo>
                  <a:lnTo>
                    <a:pt x="43" y="28"/>
                  </a:lnTo>
                  <a:lnTo>
                    <a:pt x="32" y="36"/>
                  </a:lnTo>
                  <a:lnTo>
                    <a:pt x="27" y="46"/>
                  </a:lnTo>
                  <a:lnTo>
                    <a:pt x="24" y="59"/>
                  </a:lnTo>
                  <a:lnTo>
                    <a:pt x="28" y="71"/>
                  </a:lnTo>
                  <a:lnTo>
                    <a:pt x="35" y="82"/>
                  </a:lnTo>
                  <a:lnTo>
                    <a:pt x="45" y="88"/>
                  </a:lnTo>
                  <a:lnTo>
                    <a:pt x="58" y="89"/>
                  </a:lnTo>
                  <a:lnTo>
                    <a:pt x="70" y="86"/>
                  </a:lnTo>
                  <a:lnTo>
                    <a:pt x="81" y="79"/>
                  </a:lnTo>
                  <a:lnTo>
                    <a:pt x="87" y="68"/>
                  </a:lnTo>
                  <a:lnTo>
                    <a:pt x="89" y="55"/>
                  </a:lnTo>
                  <a:lnTo>
                    <a:pt x="86" y="44"/>
                  </a:lnTo>
                  <a:lnTo>
                    <a:pt x="78" y="33"/>
                  </a:lnTo>
                  <a:lnTo>
                    <a:pt x="68" y="27"/>
                  </a:lnTo>
                  <a:lnTo>
                    <a:pt x="55" y="25"/>
                  </a:lnTo>
                  <a:close/>
                  <a:moveTo>
                    <a:pt x="61" y="0"/>
                  </a:moveTo>
                  <a:lnTo>
                    <a:pt x="61" y="11"/>
                  </a:lnTo>
                  <a:lnTo>
                    <a:pt x="66" y="12"/>
                  </a:lnTo>
                  <a:lnTo>
                    <a:pt x="70" y="13"/>
                  </a:lnTo>
                  <a:lnTo>
                    <a:pt x="75" y="3"/>
                  </a:lnTo>
                  <a:lnTo>
                    <a:pt x="89" y="10"/>
                  </a:lnTo>
                  <a:lnTo>
                    <a:pt x="83" y="20"/>
                  </a:lnTo>
                  <a:lnTo>
                    <a:pt x="87" y="23"/>
                  </a:lnTo>
                  <a:lnTo>
                    <a:pt x="91" y="27"/>
                  </a:lnTo>
                  <a:lnTo>
                    <a:pt x="100" y="20"/>
                  </a:lnTo>
                  <a:lnTo>
                    <a:pt x="108" y="32"/>
                  </a:lnTo>
                  <a:lnTo>
                    <a:pt x="99" y="38"/>
                  </a:lnTo>
                  <a:lnTo>
                    <a:pt x="100" y="42"/>
                  </a:lnTo>
                  <a:lnTo>
                    <a:pt x="102" y="48"/>
                  </a:lnTo>
                  <a:lnTo>
                    <a:pt x="113" y="48"/>
                  </a:lnTo>
                  <a:lnTo>
                    <a:pt x="113" y="61"/>
                  </a:lnTo>
                  <a:lnTo>
                    <a:pt x="103" y="62"/>
                  </a:lnTo>
                  <a:lnTo>
                    <a:pt x="102" y="67"/>
                  </a:lnTo>
                  <a:lnTo>
                    <a:pt x="100" y="71"/>
                  </a:lnTo>
                  <a:lnTo>
                    <a:pt x="111" y="76"/>
                  </a:lnTo>
                  <a:lnTo>
                    <a:pt x="104" y="89"/>
                  </a:lnTo>
                  <a:lnTo>
                    <a:pt x="94" y="84"/>
                  </a:lnTo>
                  <a:lnTo>
                    <a:pt x="91" y="88"/>
                  </a:lnTo>
                  <a:lnTo>
                    <a:pt x="87" y="92"/>
                  </a:lnTo>
                  <a:lnTo>
                    <a:pt x="94" y="101"/>
                  </a:lnTo>
                  <a:lnTo>
                    <a:pt x="82" y="109"/>
                  </a:lnTo>
                  <a:lnTo>
                    <a:pt x="75" y="100"/>
                  </a:lnTo>
                  <a:lnTo>
                    <a:pt x="72" y="101"/>
                  </a:lnTo>
                  <a:lnTo>
                    <a:pt x="66" y="103"/>
                  </a:lnTo>
                  <a:lnTo>
                    <a:pt x="66" y="114"/>
                  </a:lnTo>
                  <a:lnTo>
                    <a:pt x="53" y="114"/>
                  </a:lnTo>
                  <a:lnTo>
                    <a:pt x="52" y="104"/>
                  </a:lnTo>
                  <a:lnTo>
                    <a:pt x="47" y="103"/>
                  </a:lnTo>
                  <a:lnTo>
                    <a:pt x="43" y="101"/>
                  </a:lnTo>
                  <a:lnTo>
                    <a:pt x="37" y="112"/>
                  </a:lnTo>
                  <a:lnTo>
                    <a:pt x="24" y="105"/>
                  </a:lnTo>
                  <a:lnTo>
                    <a:pt x="30" y="95"/>
                  </a:lnTo>
                  <a:lnTo>
                    <a:pt x="26" y="92"/>
                  </a:lnTo>
                  <a:lnTo>
                    <a:pt x="22" y="88"/>
                  </a:lnTo>
                  <a:lnTo>
                    <a:pt x="13" y="95"/>
                  </a:lnTo>
                  <a:lnTo>
                    <a:pt x="5" y="83"/>
                  </a:lnTo>
                  <a:lnTo>
                    <a:pt x="14" y="76"/>
                  </a:lnTo>
                  <a:lnTo>
                    <a:pt x="13" y="72"/>
                  </a:lnTo>
                  <a:lnTo>
                    <a:pt x="11" y="67"/>
                  </a:lnTo>
                  <a:lnTo>
                    <a:pt x="0" y="67"/>
                  </a:lnTo>
                  <a:lnTo>
                    <a:pt x="0" y="54"/>
                  </a:lnTo>
                  <a:lnTo>
                    <a:pt x="10" y="53"/>
                  </a:lnTo>
                  <a:lnTo>
                    <a:pt x="11" y="48"/>
                  </a:lnTo>
                  <a:lnTo>
                    <a:pt x="13" y="44"/>
                  </a:lnTo>
                  <a:lnTo>
                    <a:pt x="2" y="38"/>
                  </a:lnTo>
                  <a:lnTo>
                    <a:pt x="9" y="25"/>
                  </a:lnTo>
                  <a:lnTo>
                    <a:pt x="19" y="31"/>
                  </a:lnTo>
                  <a:lnTo>
                    <a:pt x="22" y="27"/>
                  </a:lnTo>
                  <a:lnTo>
                    <a:pt x="26" y="23"/>
                  </a:lnTo>
                  <a:lnTo>
                    <a:pt x="19" y="13"/>
                  </a:lnTo>
                  <a:lnTo>
                    <a:pt x="31" y="6"/>
                  </a:lnTo>
                  <a:lnTo>
                    <a:pt x="37" y="15"/>
                  </a:lnTo>
                  <a:lnTo>
                    <a:pt x="43" y="13"/>
                  </a:lnTo>
                  <a:lnTo>
                    <a:pt x="47" y="12"/>
                  </a:lnTo>
                  <a:lnTo>
                    <a:pt x="47" y="0"/>
                  </a:lnTo>
                  <a:lnTo>
                    <a:pt x="61"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6" name="Freeform 230">
              <a:extLst>
                <a:ext uri="{FF2B5EF4-FFF2-40B4-BE49-F238E27FC236}">
                  <a16:creationId xmlns:a16="http://schemas.microsoft.com/office/drawing/2014/main" id="{3077BF60-A225-4824-84B4-DE66B605529D}"/>
                </a:ext>
              </a:extLst>
            </p:cNvPr>
            <p:cNvSpPr>
              <a:spLocks/>
            </p:cNvSpPr>
            <p:nvPr/>
          </p:nvSpPr>
          <p:spPr bwMode="auto">
            <a:xfrm>
              <a:off x="5560692" y="4714778"/>
              <a:ext cx="49057" cy="43334"/>
            </a:xfrm>
            <a:custGeom>
              <a:avLst/>
              <a:gdLst>
                <a:gd name="T0" fmla="*/ 16 w 33"/>
                <a:gd name="T1" fmla="*/ 0 h 33"/>
                <a:gd name="T2" fmla="*/ 21 w 33"/>
                <a:gd name="T3" fmla="*/ 0 h 33"/>
                <a:gd name="T4" fmla="*/ 25 w 33"/>
                <a:gd name="T5" fmla="*/ 3 h 33"/>
                <a:gd name="T6" fmla="*/ 29 w 33"/>
                <a:gd name="T7" fmla="*/ 7 h 33"/>
                <a:gd name="T8" fmla="*/ 32 w 33"/>
                <a:gd name="T9" fmla="*/ 10 h 33"/>
                <a:gd name="T10" fmla="*/ 33 w 33"/>
                <a:gd name="T11" fmla="*/ 16 h 33"/>
                <a:gd name="T12" fmla="*/ 33 w 33"/>
                <a:gd name="T13" fmla="*/ 21 h 33"/>
                <a:gd name="T14" fmla="*/ 30 w 33"/>
                <a:gd name="T15" fmla="*/ 25 h 33"/>
                <a:gd name="T16" fmla="*/ 26 w 33"/>
                <a:gd name="T17" fmla="*/ 29 h 33"/>
                <a:gd name="T18" fmla="*/ 22 w 33"/>
                <a:gd name="T19" fmla="*/ 31 h 33"/>
                <a:gd name="T20" fmla="*/ 17 w 33"/>
                <a:gd name="T21" fmla="*/ 33 h 33"/>
                <a:gd name="T22" fmla="*/ 12 w 33"/>
                <a:gd name="T23" fmla="*/ 31 h 33"/>
                <a:gd name="T24" fmla="*/ 8 w 33"/>
                <a:gd name="T25" fmla="*/ 30 h 33"/>
                <a:gd name="T26" fmla="*/ 4 w 33"/>
                <a:gd name="T27" fmla="*/ 26 h 33"/>
                <a:gd name="T28" fmla="*/ 1 w 33"/>
                <a:gd name="T29" fmla="*/ 22 h 33"/>
                <a:gd name="T30" fmla="*/ 0 w 33"/>
                <a:gd name="T31" fmla="*/ 17 h 33"/>
                <a:gd name="T32" fmla="*/ 1 w 33"/>
                <a:gd name="T33" fmla="*/ 12 h 33"/>
                <a:gd name="T34" fmla="*/ 3 w 33"/>
                <a:gd name="T35" fmla="*/ 8 h 33"/>
                <a:gd name="T36" fmla="*/ 7 w 33"/>
                <a:gd name="T37" fmla="*/ 4 h 33"/>
                <a:gd name="T38" fmla="*/ 11 w 33"/>
                <a:gd name="T39" fmla="*/ 1 h 33"/>
                <a:gd name="T40" fmla="*/ 16 w 33"/>
                <a:gd name="T41"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3" h="33">
                  <a:moveTo>
                    <a:pt x="16" y="0"/>
                  </a:moveTo>
                  <a:lnTo>
                    <a:pt x="21" y="0"/>
                  </a:lnTo>
                  <a:lnTo>
                    <a:pt x="25" y="3"/>
                  </a:lnTo>
                  <a:lnTo>
                    <a:pt x="29" y="7"/>
                  </a:lnTo>
                  <a:lnTo>
                    <a:pt x="32" y="10"/>
                  </a:lnTo>
                  <a:lnTo>
                    <a:pt x="33" y="16"/>
                  </a:lnTo>
                  <a:lnTo>
                    <a:pt x="33" y="21"/>
                  </a:lnTo>
                  <a:lnTo>
                    <a:pt x="30" y="25"/>
                  </a:lnTo>
                  <a:lnTo>
                    <a:pt x="26" y="29"/>
                  </a:lnTo>
                  <a:lnTo>
                    <a:pt x="22" y="31"/>
                  </a:lnTo>
                  <a:lnTo>
                    <a:pt x="17" y="33"/>
                  </a:lnTo>
                  <a:lnTo>
                    <a:pt x="12" y="31"/>
                  </a:lnTo>
                  <a:lnTo>
                    <a:pt x="8" y="30"/>
                  </a:lnTo>
                  <a:lnTo>
                    <a:pt x="4" y="26"/>
                  </a:lnTo>
                  <a:lnTo>
                    <a:pt x="1" y="22"/>
                  </a:lnTo>
                  <a:lnTo>
                    <a:pt x="0" y="17"/>
                  </a:lnTo>
                  <a:lnTo>
                    <a:pt x="1" y="12"/>
                  </a:lnTo>
                  <a:lnTo>
                    <a:pt x="3" y="8"/>
                  </a:lnTo>
                  <a:lnTo>
                    <a:pt x="7" y="4"/>
                  </a:lnTo>
                  <a:lnTo>
                    <a:pt x="11" y="1"/>
                  </a:lnTo>
                  <a:lnTo>
                    <a:pt x="16" y="0"/>
                  </a:lnTo>
                  <a:close/>
                </a:path>
              </a:pathLst>
            </a:custGeom>
            <a:solidFill>
              <a:schemeClr val="accent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7" name="Freeform 231">
              <a:extLst>
                <a:ext uri="{FF2B5EF4-FFF2-40B4-BE49-F238E27FC236}">
                  <a16:creationId xmlns:a16="http://schemas.microsoft.com/office/drawing/2014/main" id="{C5DC43A7-BDCA-453C-B5D8-89846F319175}"/>
                </a:ext>
              </a:extLst>
            </p:cNvPr>
            <p:cNvSpPr>
              <a:spLocks noEditPoints="1"/>
            </p:cNvSpPr>
            <p:nvPr/>
          </p:nvSpPr>
          <p:spPr bwMode="auto">
            <a:xfrm>
              <a:off x="4955659" y="4090729"/>
              <a:ext cx="212579" cy="216681"/>
            </a:xfrm>
            <a:custGeom>
              <a:avLst/>
              <a:gdLst>
                <a:gd name="T0" fmla="*/ 58 w 152"/>
                <a:gd name="T1" fmla="*/ 38 h 154"/>
                <a:gd name="T2" fmla="*/ 35 w 152"/>
                <a:gd name="T3" fmla="*/ 62 h 154"/>
                <a:gd name="T4" fmla="*/ 38 w 152"/>
                <a:gd name="T5" fmla="*/ 96 h 154"/>
                <a:gd name="T6" fmla="*/ 61 w 152"/>
                <a:gd name="T7" fmla="*/ 117 h 154"/>
                <a:gd name="T8" fmla="*/ 94 w 152"/>
                <a:gd name="T9" fmla="*/ 116 h 154"/>
                <a:gd name="T10" fmla="*/ 117 w 152"/>
                <a:gd name="T11" fmla="*/ 91 h 154"/>
                <a:gd name="T12" fmla="*/ 114 w 152"/>
                <a:gd name="T13" fmla="*/ 58 h 154"/>
                <a:gd name="T14" fmla="*/ 90 w 152"/>
                <a:gd name="T15" fmla="*/ 37 h 154"/>
                <a:gd name="T16" fmla="*/ 81 w 152"/>
                <a:gd name="T17" fmla="*/ 0 h 154"/>
                <a:gd name="T18" fmla="*/ 89 w 152"/>
                <a:gd name="T19" fmla="*/ 16 h 154"/>
                <a:gd name="T20" fmla="*/ 102 w 152"/>
                <a:gd name="T21" fmla="*/ 4 h 154"/>
                <a:gd name="T22" fmla="*/ 113 w 152"/>
                <a:gd name="T23" fmla="*/ 27 h 154"/>
                <a:gd name="T24" fmla="*/ 122 w 152"/>
                <a:gd name="T25" fmla="*/ 36 h 154"/>
                <a:gd name="T26" fmla="*/ 145 w 152"/>
                <a:gd name="T27" fmla="*/ 44 h 154"/>
                <a:gd name="T28" fmla="*/ 135 w 152"/>
                <a:gd name="T29" fmla="*/ 58 h 154"/>
                <a:gd name="T30" fmla="*/ 152 w 152"/>
                <a:gd name="T31" fmla="*/ 63 h 154"/>
                <a:gd name="T32" fmla="*/ 137 w 152"/>
                <a:gd name="T33" fmla="*/ 83 h 154"/>
                <a:gd name="T34" fmla="*/ 135 w 152"/>
                <a:gd name="T35" fmla="*/ 96 h 154"/>
                <a:gd name="T36" fmla="*/ 140 w 152"/>
                <a:gd name="T37" fmla="*/ 120 h 154"/>
                <a:gd name="T38" fmla="*/ 122 w 152"/>
                <a:gd name="T39" fmla="*/ 118 h 154"/>
                <a:gd name="T40" fmla="*/ 126 w 152"/>
                <a:gd name="T41" fmla="*/ 135 h 154"/>
                <a:gd name="T42" fmla="*/ 102 w 152"/>
                <a:gd name="T43" fmla="*/ 133 h 154"/>
                <a:gd name="T44" fmla="*/ 89 w 152"/>
                <a:gd name="T45" fmla="*/ 137 h 154"/>
                <a:gd name="T46" fmla="*/ 71 w 152"/>
                <a:gd name="T47" fmla="*/ 154 h 154"/>
                <a:gd name="T48" fmla="*/ 64 w 152"/>
                <a:gd name="T49" fmla="*/ 137 h 154"/>
                <a:gd name="T50" fmla="*/ 51 w 152"/>
                <a:gd name="T51" fmla="*/ 148 h 154"/>
                <a:gd name="T52" fmla="*/ 41 w 152"/>
                <a:gd name="T53" fmla="*/ 127 h 154"/>
                <a:gd name="T54" fmla="*/ 30 w 152"/>
                <a:gd name="T55" fmla="*/ 118 h 154"/>
                <a:gd name="T56" fmla="*/ 8 w 152"/>
                <a:gd name="T57" fmla="*/ 110 h 154"/>
                <a:gd name="T58" fmla="*/ 18 w 152"/>
                <a:gd name="T59" fmla="*/ 96 h 154"/>
                <a:gd name="T60" fmla="*/ 1 w 152"/>
                <a:gd name="T61" fmla="*/ 91 h 154"/>
                <a:gd name="T62" fmla="*/ 14 w 152"/>
                <a:gd name="T63" fmla="*/ 71 h 154"/>
                <a:gd name="T64" fmla="*/ 17 w 152"/>
                <a:gd name="T65" fmla="*/ 58 h 154"/>
                <a:gd name="T66" fmla="*/ 13 w 152"/>
                <a:gd name="T67" fmla="*/ 35 h 154"/>
                <a:gd name="T68" fmla="*/ 30 w 152"/>
                <a:gd name="T69" fmla="*/ 36 h 154"/>
                <a:gd name="T70" fmla="*/ 26 w 152"/>
                <a:gd name="T71" fmla="*/ 19 h 154"/>
                <a:gd name="T72" fmla="*/ 51 w 152"/>
                <a:gd name="T73" fmla="*/ 21 h 154"/>
                <a:gd name="T74" fmla="*/ 63 w 152"/>
                <a:gd name="T75" fmla="*/ 16 h 154"/>
                <a:gd name="T76" fmla="*/ 81 w 152"/>
                <a:gd name="T77"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154">
                  <a:moveTo>
                    <a:pt x="73" y="35"/>
                  </a:moveTo>
                  <a:lnTo>
                    <a:pt x="58" y="38"/>
                  </a:lnTo>
                  <a:lnTo>
                    <a:pt x="44" y="49"/>
                  </a:lnTo>
                  <a:lnTo>
                    <a:pt x="35" y="62"/>
                  </a:lnTo>
                  <a:lnTo>
                    <a:pt x="34" y="79"/>
                  </a:lnTo>
                  <a:lnTo>
                    <a:pt x="38" y="96"/>
                  </a:lnTo>
                  <a:lnTo>
                    <a:pt x="47" y="109"/>
                  </a:lnTo>
                  <a:lnTo>
                    <a:pt x="61" y="117"/>
                  </a:lnTo>
                  <a:lnTo>
                    <a:pt x="79" y="120"/>
                  </a:lnTo>
                  <a:lnTo>
                    <a:pt x="94" y="116"/>
                  </a:lnTo>
                  <a:lnTo>
                    <a:pt x="107" y="105"/>
                  </a:lnTo>
                  <a:lnTo>
                    <a:pt x="117" y="91"/>
                  </a:lnTo>
                  <a:lnTo>
                    <a:pt x="119" y="75"/>
                  </a:lnTo>
                  <a:lnTo>
                    <a:pt x="114" y="58"/>
                  </a:lnTo>
                  <a:lnTo>
                    <a:pt x="105" y="45"/>
                  </a:lnTo>
                  <a:lnTo>
                    <a:pt x="90" y="37"/>
                  </a:lnTo>
                  <a:lnTo>
                    <a:pt x="73" y="35"/>
                  </a:lnTo>
                  <a:close/>
                  <a:moveTo>
                    <a:pt x="81" y="0"/>
                  </a:moveTo>
                  <a:lnTo>
                    <a:pt x="82" y="16"/>
                  </a:lnTo>
                  <a:lnTo>
                    <a:pt x="89" y="16"/>
                  </a:lnTo>
                  <a:lnTo>
                    <a:pt x="96" y="19"/>
                  </a:lnTo>
                  <a:lnTo>
                    <a:pt x="102" y="4"/>
                  </a:lnTo>
                  <a:lnTo>
                    <a:pt x="119" y="14"/>
                  </a:lnTo>
                  <a:lnTo>
                    <a:pt x="113" y="27"/>
                  </a:lnTo>
                  <a:lnTo>
                    <a:pt x="117" y="31"/>
                  </a:lnTo>
                  <a:lnTo>
                    <a:pt x="122" y="36"/>
                  </a:lnTo>
                  <a:lnTo>
                    <a:pt x="135" y="28"/>
                  </a:lnTo>
                  <a:lnTo>
                    <a:pt x="145" y="44"/>
                  </a:lnTo>
                  <a:lnTo>
                    <a:pt x="132" y="52"/>
                  </a:lnTo>
                  <a:lnTo>
                    <a:pt x="135" y="58"/>
                  </a:lnTo>
                  <a:lnTo>
                    <a:pt x="136" y="65"/>
                  </a:lnTo>
                  <a:lnTo>
                    <a:pt x="152" y="63"/>
                  </a:lnTo>
                  <a:lnTo>
                    <a:pt x="152" y="82"/>
                  </a:lnTo>
                  <a:lnTo>
                    <a:pt x="137" y="83"/>
                  </a:lnTo>
                  <a:lnTo>
                    <a:pt x="136" y="90"/>
                  </a:lnTo>
                  <a:lnTo>
                    <a:pt x="135" y="96"/>
                  </a:lnTo>
                  <a:lnTo>
                    <a:pt x="148" y="103"/>
                  </a:lnTo>
                  <a:lnTo>
                    <a:pt x="140" y="120"/>
                  </a:lnTo>
                  <a:lnTo>
                    <a:pt x="126" y="113"/>
                  </a:lnTo>
                  <a:lnTo>
                    <a:pt x="122" y="118"/>
                  </a:lnTo>
                  <a:lnTo>
                    <a:pt x="118" y="122"/>
                  </a:lnTo>
                  <a:lnTo>
                    <a:pt x="126" y="135"/>
                  </a:lnTo>
                  <a:lnTo>
                    <a:pt x="110" y="146"/>
                  </a:lnTo>
                  <a:lnTo>
                    <a:pt x="102" y="133"/>
                  </a:lnTo>
                  <a:lnTo>
                    <a:pt x="96" y="135"/>
                  </a:lnTo>
                  <a:lnTo>
                    <a:pt x="89" y="137"/>
                  </a:lnTo>
                  <a:lnTo>
                    <a:pt x="90" y="152"/>
                  </a:lnTo>
                  <a:lnTo>
                    <a:pt x="71" y="154"/>
                  </a:lnTo>
                  <a:lnTo>
                    <a:pt x="71" y="138"/>
                  </a:lnTo>
                  <a:lnTo>
                    <a:pt x="64" y="137"/>
                  </a:lnTo>
                  <a:lnTo>
                    <a:pt x="58" y="135"/>
                  </a:lnTo>
                  <a:lnTo>
                    <a:pt x="51" y="148"/>
                  </a:lnTo>
                  <a:lnTo>
                    <a:pt x="34" y="141"/>
                  </a:lnTo>
                  <a:lnTo>
                    <a:pt x="41" y="127"/>
                  </a:lnTo>
                  <a:lnTo>
                    <a:pt x="35" y="122"/>
                  </a:lnTo>
                  <a:lnTo>
                    <a:pt x="30" y="118"/>
                  </a:lnTo>
                  <a:lnTo>
                    <a:pt x="18" y="126"/>
                  </a:lnTo>
                  <a:lnTo>
                    <a:pt x="8" y="110"/>
                  </a:lnTo>
                  <a:lnTo>
                    <a:pt x="20" y="103"/>
                  </a:lnTo>
                  <a:lnTo>
                    <a:pt x="18" y="96"/>
                  </a:lnTo>
                  <a:lnTo>
                    <a:pt x="16" y="90"/>
                  </a:lnTo>
                  <a:lnTo>
                    <a:pt x="1" y="91"/>
                  </a:lnTo>
                  <a:lnTo>
                    <a:pt x="0" y="71"/>
                  </a:lnTo>
                  <a:lnTo>
                    <a:pt x="14" y="71"/>
                  </a:lnTo>
                  <a:lnTo>
                    <a:pt x="16" y="65"/>
                  </a:lnTo>
                  <a:lnTo>
                    <a:pt x="17" y="58"/>
                  </a:lnTo>
                  <a:lnTo>
                    <a:pt x="4" y="52"/>
                  </a:lnTo>
                  <a:lnTo>
                    <a:pt x="13" y="35"/>
                  </a:lnTo>
                  <a:lnTo>
                    <a:pt x="26" y="41"/>
                  </a:lnTo>
                  <a:lnTo>
                    <a:pt x="30" y="36"/>
                  </a:lnTo>
                  <a:lnTo>
                    <a:pt x="35" y="32"/>
                  </a:lnTo>
                  <a:lnTo>
                    <a:pt x="26" y="19"/>
                  </a:lnTo>
                  <a:lnTo>
                    <a:pt x="42" y="8"/>
                  </a:lnTo>
                  <a:lnTo>
                    <a:pt x="51" y="21"/>
                  </a:lnTo>
                  <a:lnTo>
                    <a:pt x="56" y="19"/>
                  </a:lnTo>
                  <a:lnTo>
                    <a:pt x="63" y="16"/>
                  </a:lnTo>
                  <a:lnTo>
                    <a:pt x="63" y="2"/>
                  </a:lnTo>
                  <a:lnTo>
                    <a:pt x="81"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sp>
          <p:nvSpPr>
            <p:cNvPr id="58" name="Freeform 232">
              <a:extLst>
                <a:ext uri="{FF2B5EF4-FFF2-40B4-BE49-F238E27FC236}">
                  <a16:creationId xmlns:a16="http://schemas.microsoft.com/office/drawing/2014/main" id="{A69DF5F4-3B58-470F-9012-B9DF67A2B997}"/>
                </a:ext>
              </a:extLst>
            </p:cNvPr>
            <p:cNvSpPr>
              <a:spLocks/>
            </p:cNvSpPr>
            <p:nvPr/>
          </p:nvSpPr>
          <p:spPr bwMode="auto">
            <a:xfrm>
              <a:off x="5029241" y="4168732"/>
              <a:ext cx="65409" cy="60674"/>
            </a:xfrm>
            <a:custGeom>
              <a:avLst/>
              <a:gdLst>
                <a:gd name="T0" fmla="*/ 20 w 43"/>
                <a:gd name="T1" fmla="*/ 0 h 44"/>
                <a:gd name="T2" fmla="*/ 31 w 43"/>
                <a:gd name="T3" fmla="*/ 3 h 44"/>
                <a:gd name="T4" fmla="*/ 39 w 43"/>
                <a:gd name="T5" fmla="*/ 10 h 44"/>
                <a:gd name="T6" fmla="*/ 43 w 43"/>
                <a:gd name="T7" fmla="*/ 20 h 44"/>
                <a:gd name="T8" fmla="*/ 41 w 43"/>
                <a:gd name="T9" fmla="*/ 32 h 44"/>
                <a:gd name="T10" fmla="*/ 33 w 43"/>
                <a:gd name="T11" fmla="*/ 40 h 44"/>
                <a:gd name="T12" fmla="*/ 22 w 43"/>
                <a:gd name="T13" fmla="*/ 44 h 44"/>
                <a:gd name="T14" fmla="*/ 12 w 43"/>
                <a:gd name="T15" fmla="*/ 41 h 44"/>
                <a:gd name="T16" fmla="*/ 3 w 43"/>
                <a:gd name="T17" fmla="*/ 35 h 44"/>
                <a:gd name="T18" fmla="*/ 0 w 43"/>
                <a:gd name="T19" fmla="*/ 23 h 44"/>
                <a:gd name="T20" fmla="*/ 1 w 43"/>
                <a:gd name="T21" fmla="*/ 12 h 44"/>
                <a:gd name="T22" fmla="*/ 9 w 43"/>
                <a:gd name="T23" fmla="*/ 4 h 44"/>
                <a:gd name="T24" fmla="*/ 20 w 43"/>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 h="44">
                  <a:moveTo>
                    <a:pt x="20" y="0"/>
                  </a:moveTo>
                  <a:lnTo>
                    <a:pt x="31" y="3"/>
                  </a:lnTo>
                  <a:lnTo>
                    <a:pt x="39" y="10"/>
                  </a:lnTo>
                  <a:lnTo>
                    <a:pt x="43" y="20"/>
                  </a:lnTo>
                  <a:lnTo>
                    <a:pt x="41" y="32"/>
                  </a:lnTo>
                  <a:lnTo>
                    <a:pt x="33" y="40"/>
                  </a:lnTo>
                  <a:lnTo>
                    <a:pt x="22" y="44"/>
                  </a:lnTo>
                  <a:lnTo>
                    <a:pt x="12" y="41"/>
                  </a:lnTo>
                  <a:lnTo>
                    <a:pt x="3" y="35"/>
                  </a:lnTo>
                  <a:lnTo>
                    <a:pt x="0" y="23"/>
                  </a:lnTo>
                  <a:lnTo>
                    <a:pt x="1" y="12"/>
                  </a:lnTo>
                  <a:lnTo>
                    <a:pt x="9" y="4"/>
                  </a:lnTo>
                  <a:lnTo>
                    <a:pt x="20" y="0"/>
                  </a:lnTo>
                  <a:close/>
                </a:path>
              </a:pathLst>
            </a:custGeom>
            <a:solidFill>
              <a:schemeClr val="tx2"/>
            </a:solidFill>
            <a:ln w="0">
              <a:noFill/>
              <a:prstDash val="solid"/>
              <a:round/>
              <a:headEnd/>
              <a:tailEnd/>
            </a:ln>
          </p:spPr>
          <p:txBody>
            <a:bodyPr lIns="51435" tIns="25718" rIns="51435" bIns="25718"/>
            <a:lstStyle/>
            <a:p>
              <a:pPr defTabSz="342900" rtl="0">
                <a:defRPr/>
              </a:pPr>
              <a:endParaRPr lang="en-US" sz="1013" kern="1200">
                <a:solidFill>
                  <a:prstClr val="black"/>
                </a:solidFill>
                <a:latin typeface="Calibri" panose="020F0502020204030204"/>
              </a:endParaRPr>
            </a:p>
          </p:txBody>
        </p:sp>
      </p:grpSp>
      <p:sp>
        <p:nvSpPr>
          <p:cNvPr id="3" name="Rectangle 1"/>
          <p:cNvSpPr>
            <a:spLocks noChangeArrowheads="1"/>
          </p:cNvSpPr>
          <p:nvPr/>
        </p:nvSpPr>
        <p:spPr bwMode="auto">
          <a:xfrm>
            <a:off x="249752" y="760248"/>
            <a:ext cx="8609489" cy="381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rtl="0" eaLnBrk="0" fontAlgn="base" hangingPunct="0">
              <a:spcBef>
                <a:spcPct val="0"/>
              </a:spcBef>
              <a:spcAft>
                <a:spcPct val="0"/>
              </a:spcAft>
              <a:defRPr>
                <a:solidFill>
                  <a:schemeClr val="tx1"/>
                </a:solidFill>
                <a:latin typeface="Arial" panose="020B0604020202020204" pitchFamily="34" charset="0"/>
              </a:defRPr>
            </a:lvl1pPr>
            <a:lvl2pPr rtl="0" eaLnBrk="0" fontAlgn="base" hangingPunct="0">
              <a:spcBef>
                <a:spcPct val="0"/>
              </a:spcBef>
              <a:spcAft>
                <a:spcPct val="0"/>
              </a:spcAft>
              <a:defRPr>
                <a:solidFill>
                  <a:schemeClr val="tx1"/>
                </a:solidFill>
                <a:latin typeface="Arial" panose="020B0604020202020204" pitchFamily="34" charset="0"/>
              </a:defRPr>
            </a:lvl2pPr>
            <a:lvl3pPr rtl="0" eaLnBrk="0" fontAlgn="base" hangingPunct="0">
              <a:spcBef>
                <a:spcPct val="0"/>
              </a:spcBef>
              <a:spcAft>
                <a:spcPct val="0"/>
              </a:spcAft>
              <a:defRPr>
                <a:solidFill>
                  <a:schemeClr val="tx1"/>
                </a:solidFill>
                <a:latin typeface="Arial" panose="020B0604020202020204" pitchFamily="34" charset="0"/>
              </a:defRPr>
            </a:lvl3pPr>
            <a:lvl4pPr rtl="0" eaLnBrk="0" fontAlgn="base" hangingPunct="0">
              <a:spcBef>
                <a:spcPct val="0"/>
              </a:spcBef>
              <a:spcAft>
                <a:spcPct val="0"/>
              </a:spcAft>
              <a:defRPr>
                <a:solidFill>
                  <a:schemeClr val="tx1"/>
                </a:solidFill>
                <a:latin typeface="Arial" panose="020B0604020202020204" pitchFamily="34" charset="0"/>
              </a:defRPr>
            </a:lvl4pPr>
            <a:lvl5pPr rtl="0" eaLnBrk="0" fontAlgn="base" hangingPunct="0">
              <a:spcBef>
                <a:spcPct val="0"/>
              </a:spcBef>
              <a:spcAft>
                <a:spcPct val="0"/>
              </a:spcAft>
              <a:defRPr>
                <a:solidFill>
                  <a:schemeClr val="tx1"/>
                </a:solidFill>
                <a:latin typeface="Arial" panose="020B0604020202020204" pitchFamily="34" charset="0"/>
              </a:defRPr>
            </a:lvl5pPr>
            <a:lvl6pPr rtl="0" eaLnBrk="0" fontAlgn="base" hangingPunct="0">
              <a:spcBef>
                <a:spcPct val="0"/>
              </a:spcBef>
              <a:spcAft>
                <a:spcPct val="0"/>
              </a:spcAft>
              <a:defRPr>
                <a:solidFill>
                  <a:schemeClr val="tx1"/>
                </a:solidFill>
                <a:latin typeface="Arial" panose="020B0604020202020204" pitchFamily="34" charset="0"/>
              </a:defRPr>
            </a:lvl6pPr>
            <a:lvl7pPr rtl="0" eaLnBrk="0" fontAlgn="base" hangingPunct="0">
              <a:spcBef>
                <a:spcPct val="0"/>
              </a:spcBef>
              <a:spcAft>
                <a:spcPct val="0"/>
              </a:spcAft>
              <a:defRPr>
                <a:solidFill>
                  <a:schemeClr val="tx1"/>
                </a:solidFill>
                <a:latin typeface="Arial" panose="020B0604020202020204" pitchFamily="34" charset="0"/>
              </a:defRPr>
            </a:lvl7pPr>
            <a:lvl8pPr rtl="0" eaLnBrk="0" fontAlgn="base" hangingPunct="0">
              <a:spcBef>
                <a:spcPct val="0"/>
              </a:spcBef>
              <a:spcAft>
                <a:spcPct val="0"/>
              </a:spcAft>
              <a:defRPr>
                <a:solidFill>
                  <a:schemeClr val="tx1"/>
                </a:solidFill>
                <a:latin typeface="Arial" panose="020B0604020202020204" pitchFamily="34" charset="0"/>
              </a:defRPr>
            </a:lvl8pPr>
            <a:lvl9pPr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Mener</a:t>
            </a:r>
            <a:r>
              <a:rPr kumimoji="0" lang="fr-FR" altLang="fr-FR" b="1" i="0" u="none" strike="noStrike" cap="none" normalizeH="0" dirty="0" smtClean="0">
                <a:ln>
                  <a:noFill/>
                </a:ln>
                <a:solidFill>
                  <a:schemeClr val="tx1"/>
                </a:solidFill>
                <a:effectLst/>
                <a:ea typeface="Times New Roman" panose="02020603050405020304" pitchFamily="18" charset="0"/>
                <a:cs typeface="Arial" panose="020B0604020202020204" pitchFamily="34" charset="0"/>
              </a:rPr>
              <a:t> des a</a:t>
            </a:r>
            <a:r>
              <a:rPr kumimoji="0" lang="fr-FR" altLang="fr-FR" b="1"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rPr>
              <a:t>ctivités en fonction de ses besoins : </a:t>
            </a:r>
          </a:p>
          <a:p>
            <a:pPr marL="285750" marR="0" lvl="0" indent="-285750" algn="just" defTabSz="914400" rtl="0" eaLnBrk="0" fontAlgn="base" latinLnBrk="0" hangingPunct="0">
              <a:lnSpc>
                <a:spcPct val="100000"/>
              </a:lnSpc>
              <a:spcBef>
                <a:spcPct val="0"/>
              </a:spcBef>
              <a:spcAft>
                <a:spcPct val="0"/>
              </a:spcAft>
              <a:buClrTx/>
              <a:buSzTx/>
              <a:buFontTx/>
              <a:buChar char="-"/>
              <a:tabLst/>
            </a:pPr>
            <a:r>
              <a:rPr lang="fr-FR" altLang="fr-FR" dirty="0" smtClean="0">
                <a:cs typeface="Arial" panose="020B0604020202020204" pitchFamily="34" charset="0"/>
              </a:rPr>
              <a:t>Préparer des questionnaires (voir tableau mis à disposition)</a:t>
            </a:r>
          </a:p>
          <a:p>
            <a:pPr marR="0" lvl="0" algn="just" defTabSz="914400" rtl="0" eaLnBrk="0" fontAlgn="base" latinLnBrk="0" hangingPunct="0">
              <a:lnSpc>
                <a:spcPct val="100000"/>
              </a:lnSpc>
              <a:spcBef>
                <a:spcPct val="0"/>
              </a:spcBef>
              <a:spcAft>
                <a:spcPct val="0"/>
              </a:spcAft>
              <a:buClrTx/>
              <a:buSzTx/>
              <a:tabLst/>
            </a:pPr>
            <a:endParaRPr lang="fr-FR" altLang="fr-FR" dirty="0" smtClean="0">
              <a:cs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Tx/>
              <a:buChar char="-"/>
              <a:tabLst/>
            </a:pPr>
            <a:r>
              <a:rPr kumimoji="0" lang="fr-FR" altLang="fr-FR" i="0" u="none" strike="noStrike" cap="none" normalizeH="0" baseline="0" dirty="0" smtClean="0">
                <a:ln>
                  <a:noFill/>
                </a:ln>
                <a:solidFill>
                  <a:schemeClr val="tx1"/>
                </a:solidFill>
                <a:effectLst/>
                <a:cs typeface="Arial" panose="020B0604020202020204" pitchFamily="34" charset="0"/>
              </a:rPr>
              <a:t>Préparer des activités adaptées au</a:t>
            </a:r>
            <a:r>
              <a:rPr kumimoji="0" lang="fr-FR" altLang="fr-FR" i="0" u="none" strike="noStrike" cap="none" normalizeH="0" dirty="0" smtClean="0">
                <a:ln>
                  <a:noFill/>
                </a:ln>
                <a:solidFill>
                  <a:schemeClr val="tx1"/>
                </a:solidFill>
                <a:effectLst/>
                <a:cs typeface="Arial" panose="020B0604020202020204" pitchFamily="34" charset="0"/>
              </a:rPr>
              <a:t> niveau de maîtrise de la langue des élèves :</a:t>
            </a:r>
          </a:p>
          <a:p>
            <a:pPr marL="285750" indent="-285750" algn="just">
              <a:buFont typeface="Wingdings" panose="05000000000000000000" pitchFamily="2" charset="2"/>
              <a:buChar char="Ø"/>
            </a:pPr>
            <a:r>
              <a:rPr lang="fr-FR" sz="1600" dirty="0" smtClean="0">
                <a:solidFill>
                  <a:srgbClr val="000000"/>
                </a:solidFill>
                <a:ea typeface="Times New Roman" panose="02020603050405020304" pitchFamily="18" charset="0"/>
                <a:cs typeface="Arial" panose="020B0604020202020204" pitchFamily="34" charset="0"/>
              </a:rPr>
              <a:t>Je </a:t>
            </a:r>
            <a:r>
              <a:rPr lang="fr-FR" sz="1600" dirty="0">
                <a:solidFill>
                  <a:srgbClr val="000000"/>
                </a:solidFill>
                <a:ea typeface="Times New Roman" panose="02020603050405020304" pitchFamily="18" charset="0"/>
                <a:cs typeface="Arial" panose="020B0604020202020204" pitchFamily="34" charset="0"/>
              </a:rPr>
              <a:t>veux un questionnaire sur le matériel de maquillage; avec les réponses uniquement vrai ou faux ; les réponses en </a:t>
            </a:r>
            <a:r>
              <a:rPr lang="fr-FR" sz="1600" dirty="0" smtClean="0">
                <a:solidFill>
                  <a:srgbClr val="000000"/>
                </a:solidFill>
                <a:ea typeface="Times New Roman" panose="02020603050405020304" pitchFamily="18" charset="0"/>
                <a:cs typeface="Arial" panose="020B0604020202020204" pitchFamily="34" charset="0"/>
              </a:rPr>
              <a:t>gras</a:t>
            </a:r>
          </a:p>
          <a:p>
            <a:pPr marL="285750" indent="-285750" algn="just">
              <a:buFont typeface="Wingdings" panose="05000000000000000000" pitchFamily="2" charset="2"/>
              <a:buChar char="Ø"/>
            </a:pPr>
            <a:r>
              <a:rPr lang="fr-FR" sz="1600" dirty="0">
                <a:solidFill>
                  <a:srgbClr val="000000"/>
                </a:solidFill>
                <a:ea typeface="Times New Roman" panose="02020603050405020304" pitchFamily="18" charset="0"/>
                <a:cs typeface="Arial" panose="020B0604020202020204" pitchFamily="34" charset="0"/>
              </a:rPr>
              <a:t>Je veux un questionnaire sur le matériel de maquillage; avec les réponses uniquement vrai ou faux ; les réponses en </a:t>
            </a:r>
            <a:r>
              <a:rPr lang="fr-FR" sz="1600" dirty="0" smtClean="0">
                <a:solidFill>
                  <a:srgbClr val="000000"/>
                </a:solidFill>
                <a:ea typeface="Times New Roman" panose="02020603050405020304" pitchFamily="18" charset="0"/>
                <a:cs typeface="Arial" panose="020B0604020202020204" pitchFamily="34" charset="0"/>
              </a:rPr>
              <a:t>gras; </a:t>
            </a:r>
            <a:r>
              <a:rPr lang="fr-FR" sz="1600" b="1" dirty="0" smtClean="0">
                <a:solidFill>
                  <a:srgbClr val="000000"/>
                </a:solidFill>
                <a:ea typeface="Times New Roman" panose="02020603050405020304" pitchFamily="18" charset="0"/>
                <a:cs typeface="Arial" panose="020B0604020202020204" pitchFamily="34" charset="0"/>
              </a:rPr>
              <a:t>adapté pour des élèves qui ne maitrisent pas la langue française</a:t>
            </a:r>
            <a:endParaRPr lang="fr-FR" sz="1600" b="1" dirty="0">
              <a:solidFill>
                <a:srgbClr val="000000"/>
              </a:solidFill>
              <a:ea typeface="Times New Roman" panose="02020603050405020304" pitchFamily="18" charset="0"/>
              <a:cs typeface="Arial" panose="020B0604020202020204" pitchFamily="34" charset="0"/>
            </a:endParaRPr>
          </a:p>
          <a:p>
            <a:pPr algn="just"/>
            <a:endParaRPr lang="fr-FR" dirty="0" smtClean="0">
              <a:solidFill>
                <a:srgbClr val="000000"/>
              </a:solidFill>
              <a:ea typeface="Calibri" panose="020F0502020204030204" pitchFamily="34" charset="0"/>
              <a:cs typeface="Calibri" panose="020F0502020204030204" pitchFamily="34" charset="0"/>
            </a:endParaRPr>
          </a:p>
          <a:p>
            <a:pPr algn="just"/>
            <a:r>
              <a:rPr lang="fr-FR" dirty="0" smtClean="0">
                <a:solidFill>
                  <a:srgbClr val="000000"/>
                </a:solidFill>
                <a:ea typeface="Calibri" panose="020F0502020204030204" pitchFamily="34" charset="0"/>
                <a:cs typeface="Calibri" panose="020F0502020204030204" pitchFamily="34" charset="0"/>
              </a:rPr>
              <a:t>- Préparer un sujet de CCF CAP : </a:t>
            </a:r>
          </a:p>
          <a:p>
            <a:pPr marL="285750" indent="-285750" algn="just">
              <a:buFont typeface="Wingdings" panose="05000000000000000000" pitchFamily="2" charset="2"/>
              <a:buChar char="Ø"/>
            </a:pPr>
            <a:r>
              <a:rPr lang="fr-FR" dirty="0" smtClean="0"/>
              <a:t>Je </a:t>
            </a:r>
            <a:r>
              <a:rPr lang="fr-FR" dirty="0"/>
              <a:t>suis prof en CAP ECP, je voudrais un sujet type EP1 avec le questionnement écrit selon la définition de </a:t>
            </a:r>
            <a:r>
              <a:rPr lang="fr-FR" dirty="0" smtClean="0"/>
              <a:t>l'épreuve.</a:t>
            </a:r>
            <a:endParaRPr lang="fr-FR" dirty="0"/>
          </a:p>
          <a:p>
            <a:pPr marL="285750" indent="-285750" algn="just">
              <a:buFont typeface="Wingdings" panose="05000000000000000000" pitchFamily="2" charset="2"/>
              <a:buChar char="Ø"/>
            </a:pPr>
            <a:endParaRPr lang="fr-FR" dirty="0">
              <a:solidFill>
                <a:srgbClr val="000000"/>
              </a:solidFill>
              <a:ea typeface="Calibri" panose="020F0502020204030204" pitchFamily="34" charset="0"/>
              <a:cs typeface="Calibri" panose="020F0502020204030204" pitchFamily="34" charset="0"/>
            </a:endParaRPr>
          </a:p>
        </p:txBody>
      </p:sp>
      <p:sp>
        <p:nvSpPr>
          <p:cNvPr id="59" name="Titre 1"/>
          <p:cNvSpPr>
            <a:spLocks noGrp="1"/>
          </p:cNvSpPr>
          <p:nvPr>
            <p:ph type="title"/>
          </p:nvPr>
        </p:nvSpPr>
        <p:spPr bwMode="auto">
          <a:xfrm>
            <a:off x="-96904" y="110625"/>
            <a:ext cx="8412774" cy="541072"/>
          </a:xfrm>
        </p:spPr>
        <p:txBody>
          <a:bodyPr/>
          <a:lstStyle/>
          <a:p>
            <a:pPr algn="ctr">
              <a:defRPr/>
            </a:pPr>
            <a:r>
              <a:rPr lang="fr-FR" dirty="0" smtClean="0">
                <a:solidFill>
                  <a:srgbClr val="243A7D"/>
                </a:solidFill>
              </a:rPr>
              <a:t>L’IA générative au service des enseignants d’esthétique</a:t>
            </a:r>
            <a:endParaRPr lang="fr-FR" dirty="0">
              <a:solidFill>
                <a:srgbClr val="243A7D"/>
              </a:solidFill>
            </a:endParaRPr>
          </a:p>
        </p:txBody>
      </p:sp>
    </p:spTree>
    <p:extLst>
      <p:ext uri="{BB962C8B-B14F-4D97-AF65-F5344CB8AC3E}">
        <p14:creationId xmlns:p14="http://schemas.microsoft.com/office/powerpoint/2010/main" val="1154402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2219519" y="2341418"/>
            <a:ext cx="1461654" cy="768927"/>
          </a:xfrm>
          <a:prstGeom prst="roundRect">
            <a:avLst/>
          </a:prstGeom>
          <a:noFill/>
          <a:ln>
            <a:solidFill>
              <a:srgbClr val="E4E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2" name="Rectangle à coins arrondis 11"/>
          <p:cNvSpPr/>
          <p:nvPr/>
        </p:nvSpPr>
        <p:spPr>
          <a:xfrm>
            <a:off x="3978528" y="1302050"/>
            <a:ext cx="1461654" cy="768927"/>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25" name="ZoneTexte 24"/>
          <p:cNvSpPr txBox="1"/>
          <p:nvPr/>
        </p:nvSpPr>
        <p:spPr>
          <a:xfrm>
            <a:off x="2272168" y="1342154"/>
            <a:ext cx="1557782" cy="669414"/>
          </a:xfrm>
          <a:prstGeom prst="rect">
            <a:avLst/>
          </a:prstGeom>
          <a:noFill/>
        </p:spPr>
        <p:txBody>
          <a:bodyPr wrap="square" rtlCol="0">
            <a:spAutoFit/>
          </a:bodyPr>
          <a:lstStyle/>
          <a:p>
            <a:pPr algn="ctr"/>
            <a:r>
              <a:rPr lang="fr-FR" sz="1350" dirty="0" err="1"/>
              <a:t>Tle</a:t>
            </a:r>
            <a:r>
              <a:rPr lang="fr-FR" sz="1350" dirty="0"/>
              <a:t> BAC PRO </a:t>
            </a:r>
            <a:r>
              <a:rPr lang="fr-FR" sz="1200" dirty="0"/>
              <a:t>Esthétique cosmétique parfumerie</a:t>
            </a:r>
          </a:p>
        </p:txBody>
      </p:sp>
      <p:sp>
        <p:nvSpPr>
          <p:cNvPr id="27" name="ZoneTexte 26"/>
          <p:cNvSpPr txBox="1"/>
          <p:nvPr/>
        </p:nvSpPr>
        <p:spPr>
          <a:xfrm>
            <a:off x="3938048" y="2370465"/>
            <a:ext cx="1401041" cy="484748"/>
          </a:xfrm>
          <a:prstGeom prst="rect">
            <a:avLst/>
          </a:prstGeom>
          <a:noFill/>
        </p:spPr>
        <p:txBody>
          <a:bodyPr wrap="square" rtlCol="0">
            <a:spAutoFit/>
          </a:bodyPr>
          <a:lstStyle/>
          <a:p>
            <a:pPr algn="ctr"/>
            <a:r>
              <a:rPr lang="fr-FR" sz="1350" dirty="0"/>
              <a:t>1</a:t>
            </a:r>
            <a:r>
              <a:rPr lang="fr-FR" sz="1350" baseline="30000" dirty="0"/>
              <a:t>ère</a:t>
            </a:r>
            <a:r>
              <a:rPr lang="fr-FR" sz="1350" dirty="0"/>
              <a:t>  BAC PRO</a:t>
            </a:r>
            <a:r>
              <a:rPr lang="fr-FR" sz="1200" dirty="0"/>
              <a:t> Métiers de la coiffure </a:t>
            </a:r>
          </a:p>
        </p:txBody>
      </p:sp>
      <p:cxnSp>
        <p:nvCxnSpPr>
          <p:cNvPr id="45" name="Connecteur droit avec flèche 44"/>
          <p:cNvCxnSpPr/>
          <p:nvPr/>
        </p:nvCxnSpPr>
        <p:spPr>
          <a:xfrm flipV="1">
            <a:off x="2980766" y="3105520"/>
            <a:ext cx="9317" cy="230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onnecteur droit avec flèche 46"/>
          <p:cNvCxnSpPr/>
          <p:nvPr/>
        </p:nvCxnSpPr>
        <p:spPr>
          <a:xfrm flipV="1">
            <a:off x="4499993" y="3072858"/>
            <a:ext cx="10317" cy="38002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3" name="Groupe 62"/>
          <p:cNvGrpSpPr/>
          <p:nvPr/>
        </p:nvGrpSpPr>
        <p:grpSpPr>
          <a:xfrm>
            <a:off x="409436" y="140170"/>
            <a:ext cx="8449572" cy="4763811"/>
            <a:chOff x="556449" y="224543"/>
            <a:chExt cx="11266096" cy="6351748"/>
          </a:xfrm>
        </p:grpSpPr>
        <p:sp>
          <p:nvSpPr>
            <p:cNvPr id="3" name="Rectangle à coins arrondis 2"/>
            <p:cNvSpPr/>
            <p:nvPr/>
          </p:nvSpPr>
          <p:spPr>
            <a:xfrm>
              <a:off x="646545" y="5911273"/>
              <a:ext cx="11176000" cy="66501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4" name="Rectangle à coins arrondis 3"/>
            <p:cNvSpPr/>
            <p:nvPr/>
          </p:nvSpPr>
          <p:spPr>
            <a:xfrm>
              <a:off x="2911947" y="4701094"/>
              <a:ext cx="4272975" cy="815224"/>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 name="Rectangle à coins arrondis 4"/>
            <p:cNvSpPr/>
            <p:nvPr/>
          </p:nvSpPr>
          <p:spPr>
            <a:xfrm>
              <a:off x="7353032" y="4673996"/>
              <a:ext cx="1948872" cy="917261"/>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8" name="Rectangle à coins arrondis 7"/>
            <p:cNvSpPr/>
            <p:nvPr/>
          </p:nvSpPr>
          <p:spPr>
            <a:xfrm>
              <a:off x="3040091" y="1754674"/>
              <a:ext cx="2057225" cy="1025236"/>
            </a:xfrm>
            <a:prstGeom prst="roundRect">
              <a:avLst/>
            </a:prstGeom>
            <a:noFill/>
            <a:ln w="3175">
              <a:solidFill>
                <a:srgbClr val="E4E7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9" name="Rectangle à coins arrondis 8"/>
            <p:cNvSpPr/>
            <p:nvPr/>
          </p:nvSpPr>
          <p:spPr>
            <a:xfrm>
              <a:off x="3148446" y="267811"/>
              <a:ext cx="1948872" cy="1025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0" name="Rectangle à coins arrondis 9"/>
            <p:cNvSpPr/>
            <p:nvPr/>
          </p:nvSpPr>
          <p:spPr>
            <a:xfrm>
              <a:off x="646546" y="4516582"/>
              <a:ext cx="1948872" cy="1025236"/>
            </a:xfrm>
            <a:prstGeom prst="roundRect">
              <a:avLst/>
            </a:prstGeom>
            <a:ln>
              <a:solidFill>
                <a:srgbClr val="E4E757"/>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sz="1350"/>
            </a:p>
          </p:txBody>
        </p:sp>
        <p:sp>
          <p:nvSpPr>
            <p:cNvPr id="11" name="Rectangle à coins arrondis 10"/>
            <p:cNvSpPr/>
            <p:nvPr/>
          </p:nvSpPr>
          <p:spPr>
            <a:xfrm>
              <a:off x="5314431" y="3109558"/>
              <a:ext cx="1948872" cy="1025236"/>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13" name="Rectangle à coins arrondis 12"/>
            <p:cNvSpPr/>
            <p:nvPr/>
          </p:nvSpPr>
          <p:spPr>
            <a:xfrm>
              <a:off x="5314431" y="224543"/>
              <a:ext cx="1948872" cy="10252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14" name="Ellipse 13"/>
            <p:cNvSpPr/>
            <p:nvPr/>
          </p:nvSpPr>
          <p:spPr>
            <a:xfrm>
              <a:off x="7491042" y="3189806"/>
              <a:ext cx="1857483" cy="736639"/>
            </a:xfrm>
            <a:prstGeom prst="ellipse">
              <a:avLst/>
            </a:prstGeom>
            <a:ln w="28575"/>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16" name="Ellipse 15"/>
            <p:cNvSpPr/>
            <p:nvPr/>
          </p:nvSpPr>
          <p:spPr>
            <a:xfrm>
              <a:off x="568036" y="2890982"/>
              <a:ext cx="1828800" cy="997527"/>
            </a:xfrm>
            <a:prstGeom prst="ellipse">
              <a:avLst/>
            </a:prstGeom>
            <a:ln>
              <a:solidFill>
                <a:srgbClr val="E4E757"/>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fr-FR" sz="1350">
                <a:ln>
                  <a:solidFill>
                    <a:srgbClr val="FFFF00"/>
                  </a:solidFill>
                </a:ln>
              </a:endParaRPr>
            </a:p>
          </p:txBody>
        </p:sp>
        <p:sp>
          <p:nvSpPr>
            <p:cNvPr id="17" name="Ellipse 16"/>
            <p:cNvSpPr/>
            <p:nvPr/>
          </p:nvSpPr>
          <p:spPr>
            <a:xfrm>
              <a:off x="7826234" y="2218590"/>
              <a:ext cx="1828800" cy="717975"/>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19" name="ZoneTexte 18"/>
            <p:cNvSpPr txBox="1"/>
            <p:nvPr/>
          </p:nvSpPr>
          <p:spPr>
            <a:xfrm>
              <a:off x="2900220" y="6040644"/>
              <a:ext cx="7916917" cy="533480"/>
            </a:xfrm>
            <a:prstGeom prst="rect">
              <a:avLst/>
            </a:prstGeom>
            <a:noFill/>
          </p:spPr>
          <p:txBody>
            <a:bodyPr wrap="square" rtlCol="0">
              <a:spAutoFit/>
            </a:bodyPr>
            <a:lstStyle/>
            <a:p>
              <a:r>
                <a:rPr lang="fr-FR" sz="2000" dirty="0"/>
                <a:t>Elèves issus de 3</a:t>
              </a:r>
              <a:r>
                <a:rPr lang="fr-FR" sz="2000" baseline="30000" dirty="0"/>
                <a:t>ème</a:t>
              </a:r>
              <a:r>
                <a:rPr lang="fr-FR" sz="2000" dirty="0"/>
                <a:t> générale, prépa métiers, SEGPA</a:t>
              </a:r>
            </a:p>
          </p:txBody>
        </p:sp>
        <p:sp>
          <p:nvSpPr>
            <p:cNvPr id="20" name="ZoneTexte 19"/>
            <p:cNvSpPr txBox="1"/>
            <p:nvPr/>
          </p:nvSpPr>
          <p:spPr>
            <a:xfrm>
              <a:off x="646545" y="4615631"/>
              <a:ext cx="1868055" cy="954108"/>
            </a:xfrm>
            <a:prstGeom prst="rect">
              <a:avLst/>
            </a:prstGeom>
            <a:noFill/>
          </p:spPr>
          <p:txBody>
            <a:bodyPr wrap="square" rtlCol="0">
              <a:spAutoFit/>
            </a:bodyPr>
            <a:lstStyle/>
            <a:p>
              <a:pPr algn="ctr"/>
              <a:r>
                <a:rPr lang="fr-FR" sz="1350" dirty="0"/>
                <a:t>CAP Esthétique cosmétique parfumerie </a:t>
              </a:r>
            </a:p>
          </p:txBody>
        </p:sp>
        <p:sp>
          <p:nvSpPr>
            <p:cNvPr id="21" name="ZoneTexte 20"/>
            <p:cNvSpPr txBox="1"/>
            <p:nvPr/>
          </p:nvSpPr>
          <p:spPr>
            <a:xfrm>
              <a:off x="7344864" y="4704918"/>
              <a:ext cx="1868055" cy="677108"/>
            </a:xfrm>
            <a:prstGeom prst="rect">
              <a:avLst/>
            </a:prstGeom>
            <a:noFill/>
          </p:spPr>
          <p:txBody>
            <a:bodyPr wrap="square" rtlCol="0">
              <a:spAutoFit/>
            </a:bodyPr>
            <a:lstStyle/>
            <a:p>
              <a:pPr algn="ctr"/>
              <a:r>
                <a:rPr lang="fr-FR" sz="1350" dirty="0"/>
                <a:t>CAP Métiers de la coiffure</a:t>
              </a:r>
            </a:p>
          </p:txBody>
        </p:sp>
        <p:sp>
          <p:nvSpPr>
            <p:cNvPr id="24" name="ZoneTexte 23"/>
            <p:cNvSpPr txBox="1"/>
            <p:nvPr/>
          </p:nvSpPr>
          <p:spPr>
            <a:xfrm>
              <a:off x="2893228" y="3274982"/>
              <a:ext cx="2124227" cy="892552"/>
            </a:xfrm>
            <a:prstGeom prst="rect">
              <a:avLst/>
            </a:prstGeom>
            <a:noFill/>
          </p:spPr>
          <p:txBody>
            <a:bodyPr wrap="square" rtlCol="0">
              <a:spAutoFit/>
            </a:bodyPr>
            <a:lstStyle/>
            <a:p>
              <a:pPr algn="ctr"/>
              <a:r>
                <a:rPr lang="fr-FR" sz="1350" dirty="0"/>
                <a:t>1</a:t>
              </a:r>
              <a:r>
                <a:rPr lang="fr-FR" sz="1350" baseline="30000" dirty="0"/>
                <a:t>ère</a:t>
              </a:r>
              <a:r>
                <a:rPr lang="fr-FR" sz="1350" dirty="0"/>
                <a:t>  BAC PRO </a:t>
              </a:r>
              <a:r>
                <a:rPr lang="fr-FR" sz="1200" dirty="0"/>
                <a:t>Esthétique </a:t>
              </a:r>
            </a:p>
            <a:p>
              <a:pPr algn="ctr"/>
              <a:r>
                <a:rPr lang="fr-FR" sz="1200" dirty="0"/>
                <a:t>cosmétique parfumerie</a:t>
              </a:r>
            </a:p>
          </p:txBody>
        </p:sp>
        <p:sp>
          <p:nvSpPr>
            <p:cNvPr id="26" name="ZoneTexte 25"/>
            <p:cNvSpPr txBox="1"/>
            <p:nvPr/>
          </p:nvSpPr>
          <p:spPr>
            <a:xfrm>
              <a:off x="2911948" y="4744514"/>
              <a:ext cx="4116388" cy="677108"/>
            </a:xfrm>
            <a:prstGeom prst="rect">
              <a:avLst/>
            </a:prstGeom>
            <a:noFill/>
          </p:spPr>
          <p:txBody>
            <a:bodyPr wrap="square" rtlCol="0">
              <a:spAutoFit/>
            </a:bodyPr>
            <a:lstStyle/>
            <a:p>
              <a:pPr algn="ctr"/>
              <a:r>
                <a:rPr lang="fr-FR" sz="1350" dirty="0"/>
                <a:t>2</a:t>
              </a:r>
              <a:r>
                <a:rPr lang="fr-FR" sz="1350" baseline="30000" dirty="0"/>
                <a:t>nde</a:t>
              </a:r>
              <a:r>
                <a:rPr lang="fr-FR" sz="1350" dirty="0"/>
                <a:t> professionnelle Métiers de la beauté et du bien-être</a:t>
              </a:r>
            </a:p>
          </p:txBody>
        </p:sp>
        <p:sp>
          <p:nvSpPr>
            <p:cNvPr id="28" name="ZoneTexte 27"/>
            <p:cNvSpPr txBox="1"/>
            <p:nvPr/>
          </p:nvSpPr>
          <p:spPr>
            <a:xfrm>
              <a:off x="5211598" y="1754036"/>
              <a:ext cx="1868055" cy="646331"/>
            </a:xfrm>
            <a:prstGeom prst="rect">
              <a:avLst/>
            </a:prstGeom>
            <a:noFill/>
          </p:spPr>
          <p:txBody>
            <a:bodyPr wrap="square" rtlCol="0">
              <a:spAutoFit/>
            </a:bodyPr>
            <a:lstStyle/>
            <a:p>
              <a:pPr algn="ctr"/>
              <a:r>
                <a:rPr lang="fr-FR" sz="1350" dirty="0" err="1"/>
                <a:t>Tle</a:t>
              </a:r>
              <a:r>
                <a:rPr lang="fr-FR" sz="1350" dirty="0"/>
                <a:t>  BAC PRO </a:t>
              </a:r>
              <a:r>
                <a:rPr lang="fr-FR" sz="1200" dirty="0"/>
                <a:t>Métiers de la coiffure </a:t>
              </a:r>
            </a:p>
          </p:txBody>
        </p:sp>
        <p:sp>
          <p:nvSpPr>
            <p:cNvPr id="29" name="ZoneTexte 28"/>
            <p:cNvSpPr txBox="1"/>
            <p:nvPr/>
          </p:nvSpPr>
          <p:spPr>
            <a:xfrm>
              <a:off x="5294510" y="336150"/>
              <a:ext cx="1868055" cy="677108"/>
            </a:xfrm>
            <a:prstGeom prst="rect">
              <a:avLst/>
            </a:prstGeom>
            <a:noFill/>
          </p:spPr>
          <p:txBody>
            <a:bodyPr wrap="square" rtlCol="0">
              <a:spAutoFit/>
            </a:bodyPr>
            <a:lstStyle/>
            <a:p>
              <a:pPr algn="ctr"/>
              <a:r>
                <a:rPr lang="fr-FR" sz="1350" dirty="0"/>
                <a:t>BTS Métiers de la coiffure</a:t>
              </a:r>
              <a:endParaRPr lang="fr-FR" sz="1200" dirty="0"/>
            </a:p>
          </p:txBody>
        </p:sp>
        <p:sp>
          <p:nvSpPr>
            <p:cNvPr id="30" name="ZoneTexte 29"/>
            <p:cNvSpPr txBox="1"/>
            <p:nvPr/>
          </p:nvSpPr>
          <p:spPr>
            <a:xfrm>
              <a:off x="3020276" y="258106"/>
              <a:ext cx="2122641" cy="892552"/>
            </a:xfrm>
            <a:prstGeom prst="rect">
              <a:avLst/>
            </a:prstGeom>
            <a:noFill/>
          </p:spPr>
          <p:txBody>
            <a:bodyPr wrap="square" rtlCol="0">
              <a:spAutoFit/>
            </a:bodyPr>
            <a:lstStyle/>
            <a:p>
              <a:pPr algn="ctr"/>
              <a:r>
                <a:rPr lang="fr-FR" sz="1350" dirty="0"/>
                <a:t>BTS </a:t>
              </a:r>
            </a:p>
            <a:p>
              <a:pPr algn="ctr"/>
              <a:r>
                <a:rPr lang="fr-FR" sz="1200" dirty="0"/>
                <a:t>Métiers de l’esthétique cosmétique parfumerie</a:t>
              </a:r>
            </a:p>
          </p:txBody>
        </p:sp>
        <p:sp>
          <p:nvSpPr>
            <p:cNvPr id="32" name="ZoneTexte 31"/>
            <p:cNvSpPr txBox="1"/>
            <p:nvPr/>
          </p:nvSpPr>
          <p:spPr>
            <a:xfrm>
              <a:off x="556449" y="2923363"/>
              <a:ext cx="1868055" cy="954108"/>
            </a:xfrm>
            <a:prstGeom prst="rect">
              <a:avLst/>
            </a:prstGeom>
            <a:noFill/>
          </p:spPr>
          <p:txBody>
            <a:bodyPr wrap="square" rtlCol="0">
              <a:spAutoFit/>
            </a:bodyPr>
            <a:lstStyle/>
            <a:p>
              <a:pPr algn="ctr"/>
              <a:r>
                <a:rPr lang="fr-FR" sz="1350" dirty="0"/>
                <a:t>BP Esthétique cosmétique parfumerie</a:t>
              </a:r>
            </a:p>
          </p:txBody>
        </p:sp>
        <p:sp>
          <p:nvSpPr>
            <p:cNvPr id="33" name="ZoneTexte 32"/>
            <p:cNvSpPr txBox="1"/>
            <p:nvPr/>
          </p:nvSpPr>
          <p:spPr>
            <a:xfrm>
              <a:off x="7847888" y="3176282"/>
              <a:ext cx="1636424" cy="677108"/>
            </a:xfrm>
            <a:prstGeom prst="rect">
              <a:avLst/>
            </a:prstGeom>
            <a:noFill/>
          </p:spPr>
          <p:txBody>
            <a:bodyPr wrap="square" rtlCol="0">
              <a:spAutoFit/>
            </a:bodyPr>
            <a:lstStyle/>
            <a:p>
              <a:r>
                <a:rPr lang="fr-FR" sz="1350" dirty="0"/>
                <a:t>CS Coiffure, coupe, couleur</a:t>
              </a:r>
            </a:p>
          </p:txBody>
        </p:sp>
        <p:sp>
          <p:nvSpPr>
            <p:cNvPr id="35" name="ZoneTexte 34"/>
            <p:cNvSpPr txBox="1"/>
            <p:nvPr/>
          </p:nvSpPr>
          <p:spPr>
            <a:xfrm>
              <a:off x="8311361" y="2333359"/>
              <a:ext cx="1359983" cy="400109"/>
            </a:xfrm>
            <a:prstGeom prst="rect">
              <a:avLst/>
            </a:prstGeom>
            <a:noFill/>
          </p:spPr>
          <p:txBody>
            <a:bodyPr wrap="square" rtlCol="0">
              <a:spAutoFit/>
            </a:bodyPr>
            <a:lstStyle/>
            <a:p>
              <a:pPr algn="ctr"/>
              <a:r>
                <a:rPr lang="fr-FR" sz="1350" dirty="0"/>
                <a:t>BP Coiffure</a:t>
              </a:r>
            </a:p>
          </p:txBody>
        </p:sp>
        <p:cxnSp>
          <p:nvCxnSpPr>
            <p:cNvPr id="42" name="Connecteur droit avec flèche 41"/>
            <p:cNvCxnSpPr/>
            <p:nvPr/>
          </p:nvCxnSpPr>
          <p:spPr>
            <a:xfrm flipV="1">
              <a:off x="5021000" y="5499316"/>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V="1">
              <a:off x="1548244" y="5505383"/>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necteur droit avec flèche 45"/>
            <p:cNvCxnSpPr/>
            <p:nvPr/>
          </p:nvCxnSpPr>
          <p:spPr>
            <a:xfrm flipV="1">
              <a:off x="4040330" y="2745605"/>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Connecteur droit avec flèche 47"/>
            <p:cNvCxnSpPr/>
            <p:nvPr/>
          </p:nvCxnSpPr>
          <p:spPr>
            <a:xfrm flipV="1">
              <a:off x="6268989" y="2752068"/>
              <a:ext cx="3462" cy="392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necteur droit avec flèche 48"/>
            <p:cNvCxnSpPr/>
            <p:nvPr/>
          </p:nvCxnSpPr>
          <p:spPr>
            <a:xfrm flipH="1" flipV="1">
              <a:off x="8016257" y="3970046"/>
              <a:ext cx="5481" cy="564129"/>
            </a:xfrm>
            <a:prstGeom prst="straightConnector1">
              <a:avLst/>
            </a:prstGeom>
            <a:ln w="38100">
              <a:solidFill>
                <a:schemeClr val="tx1"/>
              </a:solidFill>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2" name="Connecteur droit avec flèche 51"/>
            <p:cNvCxnSpPr/>
            <p:nvPr/>
          </p:nvCxnSpPr>
          <p:spPr>
            <a:xfrm flipH="1" flipV="1">
              <a:off x="7272862" y="3951382"/>
              <a:ext cx="724428" cy="19233"/>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flipV="1">
              <a:off x="2424980" y="3888509"/>
              <a:ext cx="12265" cy="636403"/>
            </a:xfrm>
            <a:prstGeom prst="straightConnector1">
              <a:avLst/>
            </a:prstGeom>
            <a:ln w="38100">
              <a:solidFill>
                <a:schemeClr val="tx1"/>
              </a:solidFill>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8" name="Connecteur droit avec flèche 57"/>
            <p:cNvCxnSpPr/>
            <p:nvPr/>
          </p:nvCxnSpPr>
          <p:spPr>
            <a:xfrm flipV="1">
              <a:off x="2439669" y="3905753"/>
              <a:ext cx="603826" cy="685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grpSp>
      <p:cxnSp>
        <p:nvCxnSpPr>
          <p:cNvPr id="61" name="Connecteur droit avec flèche 60"/>
          <p:cNvCxnSpPr/>
          <p:nvPr/>
        </p:nvCxnSpPr>
        <p:spPr>
          <a:xfrm flipV="1">
            <a:off x="3038252" y="958721"/>
            <a:ext cx="2597" cy="2941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flipV="1">
            <a:off x="4645196" y="958721"/>
            <a:ext cx="2597" cy="2941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necteur droit avec flèche 50"/>
          <p:cNvCxnSpPr/>
          <p:nvPr/>
        </p:nvCxnSpPr>
        <p:spPr>
          <a:xfrm flipV="1">
            <a:off x="1065244" y="2894397"/>
            <a:ext cx="2597" cy="3968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Connecteur droit avec flèche 55"/>
          <p:cNvCxnSpPr/>
          <p:nvPr/>
        </p:nvCxnSpPr>
        <p:spPr>
          <a:xfrm flipV="1">
            <a:off x="6819204" y="2115646"/>
            <a:ext cx="64666" cy="130976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Connecteur droit avec flèche 58"/>
          <p:cNvCxnSpPr/>
          <p:nvPr/>
        </p:nvCxnSpPr>
        <p:spPr>
          <a:xfrm flipH="1" flipV="1">
            <a:off x="6457571" y="2973234"/>
            <a:ext cx="17452" cy="4602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à coins arrondis 63"/>
          <p:cNvSpPr/>
          <p:nvPr/>
        </p:nvSpPr>
        <p:spPr>
          <a:xfrm>
            <a:off x="7322385" y="3541804"/>
            <a:ext cx="1581508" cy="63730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53" name="Rectangle 52"/>
          <p:cNvSpPr/>
          <p:nvPr/>
        </p:nvSpPr>
        <p:spPr>
          <a:xfrm>
            <a:off x="7229777" y="3633799"/>
            <a:ext cx="1765299" cy="507831"/>
          </a:xfrm>
          <a:prstGeom prst="rect">
            <a:avLst/>
          </a:prstGeom>
        </p:spPr>
        <p:txBody>
          <a:bodyPr wrap="square">
            <a:spAutoFit/>
          </a:bodyPr>
          <a:lstStyle/>
          <a:p>
            <a:pPr algn="ctr"/>
            <a:r>
              <a:rPr lang="fr-FR" sz="1350" b="1" dirty="0"/>
              <a:t>2</a:t>
            </a:r>
            <a:r>
              <a:rPr lang="fr-FR" sz="1350" b="1" baseline="30000" dirty="0"/>
              <a:t>nde</a:t>
            </a:r>
            <a:r>
              <a:rPr lang="fr-FR" sz="1350" b="1" dirty="0"/>
              <a:t> BAC PRO Perruquier posticheur</a:t>
            </a:r>
          </a:p>
        </p:txBody>
      </p:sp>
      <p:cxnSp>
        <p:nvCxnSpPr>
          <p:cNvPr id="67" name="Connecteur droit avec flèche 66"/>
          <p:cNvCxnSpPr/>
          <p:nvPr/>
        </p:nvCxnSpPr>
        <p:spPr>
          <a:xfrm flipV="1">
            <a:off x="6145626" y="4160041"/>
            <a:ext cx="9317" cy="230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cteur droit avec flèche 71"/>
          <p:cNvCxnSpPr/>
          <p:nvPr/>
        </p:nvCxnSpPr>
        <p:spPr>
          <a:xfrm flipV="1">
            <a:off x="8052527" y="4158889"/>
            <a:ext cx="9317" cy="230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necteur droit avec flèche 72"/>
          <p:cNvCxnSpPr/>
          <p:nvPr/>
        </p:nvCxnSpPr>
        <p:spPr>
          <a:xfrm flipV="1">
            <a:off x="8081438" y="3292095"/>
            <a:ext cx="9317" cy="230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4" name="Rectangle à coins arrondis 73"/>
          <p:cNvSpPr/>
          <p:nvPr/>
        </p:nvSpPr>
        <p:spPr>
          <a:xfrm>
            <a:off x="7281033" y="2646931"/>
            <a:ext cx="1581508" cy="63730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sp>
        <p:nvSpPr>
          <p:cNvPr id="75" name="Rectangle 74"/>
          <p:cNvSpPr/>
          <p:nvPr/>
        </p:nvSpPr>
        <p:spPr>
          <a:xfrm>
            <a:off x="7179194" y="2742088"/>
            <a:ext cx="1765299" cy="507831"/>
          </a:xfrm>
          <a:prstGeom prst="rect">
            <a:avLst/>
          </a:prstGeom>
        </p:spPr>
        <p:txBody>
          <a:bodyPr wrap="square">
            <a:spAutoFit/>
          </a:bodyPr>
          <a:lstStyle/>
          <a:p>
            <a:pPr algn="ctr"/>
            <a:r>
              <a:rPr lang="fr-FR" sz="1350" b="1" dirty="0"/>
              <a:t>1</a:t>
            </a:r>
            <a:r>
              <a:rPr lang="fr-FR" sz="1350" b="1" baseline="30000" dirty="0"/>
              <a:t>ère</a:t>
            </a:r>
            <a:r>
              <a:rPr lang="fr-FR" sz="1350" b="1" dirty="0"/>
              <a:t> BAC PRO Perruquier posticheur</a:t>
            </a:r>
          </a:p>
        </p:txBody>
      </p:sp>
      <p:cxnSp>
        <p:nvCxnSpPr>
          <p:cNvPr id="76" name="Connecteur droit avec flèche 75"/>
          <p:cNvCxnSpPr/>
          <p:nvPr/>
        </p:nvCxnSpPr>
        <p:spPr>
          <a:xfrm flipV="1">
            <a:off x="8047868" y="2407018"/>
            <a:ext cx="9317" cy="23011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7" name="Rectangle à coins arrondis 76"/>
          <p:cNvSpPr/>
          <p:nvPr/>
        </p:nvSpPr>
        <p:spPr>
          <a:xfrm>
            <a:off x="7335871" y="1632262"/>
            <a:ext cx="1581508" cy="637304"/>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fr-FR" sz="1350"/>
          </a:p>
        </p:txBody>
      </p:sp>
      <p:sp>
        <p:nvSpPr>
          <p:cNvPr id="78" name="Rectangle 77"/>
          <p:cNvSpPr/>
          <p:nvPr/>
        </p:nvSpPr>
        <p:spPr>
          <a:xfrm>
            <a:off x="7343205" y="1733933"/>
            <a:ext cx="1765299" cy="507831"/>
          </a:xfrm>
          <a:prstGeom prst="rect">
            <a:avLst/>
          </a:prstGeom>
        </p:spPr>
        <p:txBody>
          <a:bodyPr wrap="square">
            <a:spAutoFit/>
          </a:bodyPr>
          <a:lstStyle/>
          <a:p>
            <a:pPr algn="ctr"/>
            <a:r>
              <a:rPr lang="fr-FR" sz="1350" b="1" dirty="0" err="1"/>
              <a:t>Tle</a:t>
            </a:r>
            <a:r>
              <a:rPr lang="fr-FR" sz="1350" b="1" dirty="0"/>
              <a:t> BAC PRO Perruquier posticheur</a:t>
            </a:r>
          </a:p>
        </p:txBody>
      </p:sp>
      <p:cxnSp>
        <p:nvCxnSpPr>
          <p:cNvPr id="60" name="Connecteur droit avec flèche 59"/>
          <p:cNvCxnSpPr/>
          <p:nvPr/>
        </p:nvCxnSpPr>
        <p:spPr>
          <a:xfrm flipV="1">
            <a:off x="6416091" y="2145664"/>
            <a:ext cx="106289" cy="2142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flipH="1" flipV="1">
            <a:off x="5472040" y="801513"/>
            <a:ext cx="642380" cy="79595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6" name="Rectangle 3"/>
          <p:cNvSpPr>
            <a:spLocks noChangeArrowheads="1"/>
          </p:cNvSpPr>
          <p:nvPr/>
        </p:nvSpPr>
        <p:spPr bwMode="auto">
          <a:xfrm>
            <a:off x="1"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37" name="Rectangle 4"/>
          <p:cNvSpPr>
            <a:spLocks noChangeArrowheads="1"/>
          </p:cNvSpPr>
          <p:nvPr/>
        </p:nvSpPr>
        <p:spPr bwMode="auto">
          <a:xfrm>
            <a:off x="0" y="1869446"/>
            <a:ext cx="2167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378" eaLnBrk="0" fontAlgn="base" hangingPunct="0">
              <a:spcBef>
                <a:spcPct val="0"/>
              </a:spcBef>
              <a:spcAft>
                <a:spcPct val="0"/>
              </a:spcAft>
            </a:pPr>
            <a:r>
              <a:rPr lang="fr-FR" altLang="fr-FR" sz="1100">
                <a:latin typeface="Calibri" panose="020F0502020204030204" pitchFamily="34" charset="0"/>
                <a:ea typeface="Calibri" panose="020F0502020204030204" pitchFamily="34" charset="0"/>
                <a:cs typeface="Times New Roman" panose="02020603050405020304" pitchFamily="18" charset="0"/>
              </a:rPr>
              <a:t> </a:t>
            </a:r>
            <a:endParaRPr lang="fr-FR" altLang="fr-FR">
              <a:latin typeface="Arial" panose="020B0604020202020204" pitchFamily="34" charset="0"/>
            </a:endParaRPr>
          </a:p>
        </p:txBody>
      </p:sp>
      <p:pic>
        <p:nvPicPr>
          <p:cNvPr id="38" name="Image 37"/>
          <p:cNvPicPr>
            <a:picLocks noChangeAspect="1"/>
          </p:cNvPicPr>
          <p:nvPr/>
        </p:nvPicPr>
        <p:blipFill>
          <a:blip r:embed="rId3"/>
          <a:stretch>
            <a:fillRect/>
          </a:stretch>
        </p:blipFill>
        <p:spPr>
          <a:xfrm rot="1466391">
            <a:off x="306530" y="2150905"/>
            <a:ext cx="281061" cy="551713"/>
          </a:xfrm>
          <a:prstGeom prst="rect">
            <a:avLst/>
          </a:prstGeom>
        </p:spPr>
      </p:pic>
      <p:pic>
        <p:nvPicPr>
          <p:cNvPr id="70" name="Image 69"/>
          <p:cNvPicPr>
            <a:picLocks noChangeAspect="1"/>
          </p:cNvPicPr>
          <p:nvPr/>
        </p:nvPicPr>
        <p:blipFill>
          <a:blip r:embed="rId3"/>
          <a:stretch>
            <a:fillRect/>
          </a:stretch>
        </p:blipFill>
        <p:spPr>
          <a:xfrm rot="1466391">
            <a:off x="340655" y="3158523"/>
            <a:ext cx="281061" cy="551713"/>
          </a:xfrm>
          <a:prstGeom prst="rect">
            <a:avLst/>
          </a:prstGeom>
        </p:spPr>
      </p:pic>
      <p:pic>
        <p:nvPicPr>
          <p:cNvPr id="71" name="Image 70"/>
          <p:cNvPicPr>
            <a:picLocks noChangeAspect="1"/>
          </p:cNvPicPr>
          <p:nvPr/>
        </p:nvPicPr>
        <p:blipFill>
          <a:blip r:embed="rId3"/>
          <a:stretch>
            <a:fillRect/>
          </a:stretch>
        </p:blipFill>
        <p:spPr>
          <a:xfrm rot="1466391">
            <a:off x="2194127" y="1169697"/>
            <a:ext cx="281061" cy="551713"/>
          </a:xfrm>
          <a:prstGeom prst="rect">
            <a:avLst/>
          </a:prstGeom>
        </p:spPr>
      </p:pic>
      <p:pic>
        <p:nvPicPr>
          <p:cNvPr id="79" name="Image 78"/>
          <p:cNvPicPr>
            <a:picLocks noChangeAspect="1"/>
          </p:cNvPicPr>
          <p:nvPr/>
        </p:nvPicPr>
        <p:blipFill>
          <a:blip r:embed="rId3"/>
          <a:stretch>
            <a:fillRect/>
          </a:stretch>
        </p:blipFill>
        <p:spPr>
          <a:xfrm rot="1466391">
            <a:off x="2138573" y="44443"/>
            <a:ext cx="281061" cy="551713"/>
          </a:xfrm>
          <a:prstGeom prst="rect">
            <a:avLst/>
          </a:prstGeom>
        </p:spPr>
      </p:pic>
      <p:pic>
        <p:nvPicPr>
          <p:cNvPr id="80" name="Image 79"/>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761571">
            <a:off x="5094289" y="1712978"/>
            <a:ext cx="350342" cy="368640"/>
          </a:xfrm>
          <a:prstGeom prst="rect">
            <a:avLst/>
          </a:prstGeom>
          <a:noFill/>
          <a:ln>
            <a:noFill/>
          </a:ln>
        </p:spPr>
      </p:pic>
      <p:pic>
        <p:nvPicPr>
          <p:cNvPr id="81" name="Image 8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57092" y="494822"/>
            <a:ext cx="350342" cy="368640"/>
          </a:xfrm>
          <a:prstGeom prst="rect">
            <a:avLst/>
          </a:prstGeom>
          <a:noFill/>
          <a:ln>
            <a:noFill/>
          </a:ln>
        </p:spPr>
      </p:pic>
      <p:pic>
        <p:nvPicPr>
          <p:cNvPr id="82" name="Image 8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1563" y="3757860"/>
            <a:ext cx="350342" cy="368640"/>
          </a:xfrm>
          <a:prstGeom prst="rect">
            <a:avLst/>
          </a:prstGeom>
          <a:noFill/>
          <a:ln>
            <a:noFill/>
          </a:ln>
        </p:spPr>
      </p:pic>
      <p:pic>
        <p:nvPicPr>
          <p:cNvPr id="68" name="Image 6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3457" y="1618029"/>
            <a:ext cx="263021" cy="306036"/>
          </a:xfrm>
          <a:prstGeom prst="rect">
            <a:avLst/>
          </a:prstGeom>
          <a:noFill/>
          <a:ln>
            <a:noFill/>
          </a:ln>
        </p:spPr>
      </p:pic>
      <p:pic>
        <p:nvPicPr>
          <p:cNvPr id="66" name="Image 6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5025" y="1702337"/>
            <a:ext cx="350342" cy="368640"/>
          </a:xfrm>
          <a:prstGeom prst="rect">
            <a:avLst/>
          </a:prstGeom>
          <a:noFill/>
          <a:ln>
            <a:noFill/>
          </a:ln>
        </p:spPr>
      </p:pic>
      <p:pic>
        <p:nvPicPr>
          <p:cNvPr id="69" name="Image 6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9811" y="2434864"/>
            <a:ext cx="350342" cy="368640"/>
          </a:xfrm>
          <a:prstGeom prst="rect">
            <a:avLst/>
          </a:prstGeom>
          <a:noFill/>
          <a:ln>
            <a:noFill/>
          </a:ln>
        </p:spPr>
      </p:pic>
      <p:cxnSp>
        <p:nvCxnSpPr>
          <p:cNvPr id="83" name="Connecteur droit avec flèche 82"/>
          <p:cNvCxnSpPr/>
          <p:nvPr/>
        </p:nvCxnSpPr>
        <p:spPr>
          <a:xfrm flipH="1" flipV="1">
            <a:off x="5610381" y="629580"/>
            <a:ext cx="2273988" cy="95701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avec flèche 85"/>
          <p:cNvCxnSpPr/>
          <p:nvPr/>
        </p:nvCxnSpPr>
        <p:spPr>
          <a:xfrm flipH="1" flipV="1">
            <a:off x="6963776" y="3047192"/>
            <a:ext cx="4111" cy="423097"/>
          </a:xfrm>
          <a:prstGeom prst="straightConnector1">
            <a:avLst/>
          </a:prstGeom>
          <a:ln w="38100">
            <a:solidFill>
              <a:schemeClr val="tx1"/>
            </a:solidFill>
            <a:prstDash val="sysDash"/>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7" name="Connecteur droit avec flèche 86"/>
          <p:cNvCxnSpPr/>
          <p:nvPr/>
        </p:nvCxnSpPr>
        <p:spPr>
          <a:xfrm>
            <a:off x="6932774" y="3057895"/>
            <a:ext cx="383373" cy="585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8" name="Connecteur droit avec flèche 87"/>
          <p:cNvCxnSpPr/>
          <p:nvPr/>
        </p:nvCxnSpPr>
        <p:spPr>
          <a:xfrm flipH="1" flipV="1">
            <a:off x="5400826" y="2359168"/>
            <a:ext cx="543321" cy="14425"/>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9" name="Connecteur droit avec flèche 88"/>
          <p:cNvCxnSpPr/>
          <p:nvPr/>
        </p:nvCxnSpPr>
        <p:spPr>
          <a:xfrm flipV="1">
            <a:off x="1206629" y="801513"/>
            <a:ext cx="958644" cy="1228729"/>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1" name="Connecteur droit avec flèche 90"/>
          <p:cNvCxnSpPr/>
          <p:nvPr/>
        </p:nvCxnSpPr>
        <p:spPr>
          <a:xfrm flipH="1">
            <a:off x="1878050" y="3349474"/>
            <a:ext cx="3655829" cy="7593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92" name="Connecteur droit avec flèche 91"/>
          <p:cNvCxnSpPr/>
          <p:nvPr/>
        </p:nvCxnSpPr>
        <p:spPr>
          <a:xfrm flipV="1">
            <a:off x="5131255" y="3351330"/>
            <a:ext cx="452870" cy="513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4" name="Connecteur droit avec flèche 83"/>
          <p:cNvCxnSpPr/>
          <p:nvPr/>
        </p:nvCxnSpPr>
        <p:spPr>
          <a:xfrm flipH="1" flipV="1">
            <a:off x="3722539" y="926147"/>
            <a:ext cx="353342" cy="339888"/>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85" name="Connecteur droit avec flèche 84"/>
          <p:cNvCxnSpPr/>
          <p:nvPr/>
        </p:nvCxnSpPr>
        <p:spPr>
          <a:xfrm flipV="1">
            <a:off x="3748116" y="976454"/>
            <a:ext cx="359622" cy="343351"/>
          </a:xfrm>
          <a:prstGeom prst="straightConnector1">
            <a:avLst/>
          </a:prstGeom>
          <a:ln w="3810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 name="Rectangle à coins arrondis 1"/>
          <p:cNvSpPr/>
          <p:nvPr/>
        </p:nvSpPr>
        <p:spPr>
          <a:xfrm rot="981708">
            <a:off x="7607128" y="284759"/>
            <a:ext cx="1367427" cy="88206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fr-FR" sz="1950" dirty="0">
                <a:solidFill>
                  <a:schemeClr val="tx1"/>
                </a:solidFill>
              </a:rPr>
              <a:t>Préambule : secteur BBE</a:t>
            </a:r>
          </a:p>
        </p:txBody>
      </p:sp>
    </p:spTree>
    <p:extLst>
      <p:ext uri="{BB962C8B-B14F-4D97-AF65-F5344CB8AC3E}">
        <p14:creationId xmlns:p14="http://schemas.microsoft.com/office/powerpoint/2010/main" val="22054489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467544" y="194830"/>
            <a:ext cx="7272808" cy="461665"/>
          </a:xfrm>
          <a:prstGeom prst="rect">
            <a:avLst/>
          </a:prstGeom>
          <a:noFill/>
        </p:spPr>
        <p:txBody>
          <a:bodyPr wrap="square" rtlCol="0">
            <a:spAutoFit/>
          </a:bodyPr>
          <a:lstStyle/>
          <a:p>
            <a:pPr algn="l">
              <a:defRPr/>
            </a:pPr>
            <a:r>
              <a:rPr lang="fr-FR" sz="2400" dirty="0" smtClean="0">
                <a:solidFill>
                  <a:srgbClr val="223A7D"/>
                </a:solidFill>
                <a:latin typeface="Arial Black"/>
              </a:rPr>
              <a:t>Travaux à mener en équipe   </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40</a:t>
            </a:fld>
            <a:endParaRPr lang="fr-FR" sz="1350"/>
          </a:p>
        </p:txBody>
      </p:sp>
      <p:sp>
        <p:nvSpPr>
          <p:cNvPr id="3" name="Rectangle 2"/>
          <p:cNvSpPr/>
          <p:nvPr/>
        </p:nvSpPr>
        <p:spPr bwMode="auto">
          <a:xfrm>
            <a:off x="444890" y="882027"/>
            <a:ext cx="8114622" cy="2166875"/>
          </a:xfrm>
          <a:prstGeom prst="rect">
            <a:avLst/>
          </a:prstGeom>
        </p:spPr>
        <p:txBody>
          <a:bodyPr wrap="square">
            <a:spAutoFit/>
          </a:bodyPr>
          <a:lstStyle/>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Etablir </a:t>
            </a:r>
            <a:r>
              <a:rPr lang="fr-FR" dirty="0">
                <a:latin typeface="Arial" panose="020B0604020202020204" pitchFamily="34" charset="0"/>
                <a:ea typeface="Times New Roman" panose="02020603050405020304" pitchFamily="18" charset="0"/>
                <a:cs typeface="Times New Roman" panose="02020603050405020304" pitchFamily="18" charset="0"/>
              </a:rPr>
              <a:t>les exigences </a:t>
            </a:r>
            <a:r>
              <a:rPr lang="fr-FR" dirty="0" smtClean="0">
                <a:latin typeface="Arial" panose="020B0604020202020204" pitchFamily="34" charset="0"/>
                <a:ea typeface="Times New Roman" panose="02020603050405020304" pitchFamily="18" charset="0"/>
                <a:cs typeface="Times New Roman" panose="02020603050405020304" pitchFamily="18" charset="0"/>
              </a:rPr>
              <a:t>communes : accueil des élèves, posture…</a:t>
            </a:r>
            <a:endParaRPr lang="fr-FR" dirty="0">
              <a:latin typeface="Arial" panose="020B0604020202020204" pitchFamily="34" charset="0"/>
              <a:ea typeface="Times New Roman" panose="02020603050405020304" pitchFamily="18" charset="0"/>
              <a:cs typeface="Times New Roman" panose="02020603050405020304" pitchFamily="18" charset="0"/>
            </a:endParaRPr>
          </a:p>
          <a:p>
            <a:pPr marL="285750" indent="-285750">
              <a:lnSpc>
                <a:spcPct val="107000"/>
              </a:lnSpc>
              <a:spcAft>
                <a:spcPts val="0"/>
              </a:spcAft>
              <a:buFontTx/>
              <a:buChar char="-"/>
            </a:pPr>
            <a:r>
              <a:rPr lang="fr-FR" dirty="0">
                <a:latin typeface="Arial" panose="020B0604020202020204" pitchFamily="34" charset="0"/>
                <a:ea typeface="Times New Roman" panose="02020603050405020304" pitchFamily="18" charset="0"/>
                <a:cs typeface="Times New Roman" panose="02020603050405020304" pitchFamily="18" charset="0"/>
              </a:rPr>
              <a:t>Etablir les activités communes prioritaires jusqu’aux vacances d’automne, jusqu’à la 1</a:t>
            </a:r>
            <a:r>
              <a:rPr lang="fr-FR" baseline="30000" dirty="0">
                <a:latin typeface="Arial" panose="020B0604020202020204" pitchFamily="34" charset="0"/>
                <a:ea typeface="Times New Roman" panose="02020603050405020304" pitchFamily="18" charset="0"/>
                <a:cs typeface="Times New Roman" panose="02020603050405020304" pitchFamily="18" charset="0"/>
              </a:rPr>
              <a:t>ère</a:t>
            </a:r>
            <a:r>
              <a:rPr lang="fr-FR" dirty="0">
                <a:latin typeface="Arial" panose="020B0604020202020204" pitchFamily="34" charset="0"/>
                <a:ea typeface="Times New Roman" panose="02020603050405020304" pitchFamily="18" charset="0"/>
                <a:cs typeface="Times New Roman" panose="02020603050405020304" pitchFamily="18" charset="0"/>
              </a:rPr>
              <a:t> </a:t>
            </a:r>
            <a:r>
              <a:rPr lang="fr-FR" dirty="0" smtClean="0">
                <a:latin typeface="Arial" panose="020B0604020202020204" pitchFamily="34" charset="0"/>
                <a:ea typeface="Times New Roman" panose="02020603050405020304" pitchFamily="18" charset="0"/>
                <a:cs typeface="Times New Roman" panose="02020603050405020304" pitchFamily="18" charset="0"/>
              </a:rPr>
              <a:t>PFMP (pour acquérir les savoir-être)</a:t>
            </a:r>
          </a:p>
          <a:p>
            <a:pPr marL="285750" indent="-285750">
              <a:lnSpc>
                <a:spcPct val="107000"/>
              </a:lnSpc>
              <a:buFontTx/>
              <a:buChar char="-"/>
            </a:pPr>
            <a:r>
              <a:rPr lang="fr-FR" dirty="0">
                <a:latin typeface="Arial" panose="020B0604020202020204" pitchFamily="34" charset="0"/>
                <a:ea typeface="Times New Roman" panose="02020603050405020304" pitchFamily="18" charset="0"/>
                <a:cs typeface="Times New Roman" panose="02020603050405020304" pitchFamily="18" charset="0"/>
              </a:rPr>
              <a:t>Envisager l’organisation des journées clientèle (voir </a:t>
            </a:r>
            <a:r>
              <a:rPr lang="fr-FR" dirty="0" err="1">
                <a:latin typeface="Arial" panose="020B0604020202020204" pitchFamily="34" charset="0"/>
                <a:ea typeface="Times New Roman" panose="02020603050405020304" pitchFamily="18" charset="0"/>
                <a:cs typeface="Times New Roman" panose="02020603050405020304" pitchFamily="18" charset="0"/>
              </a:rPr>
              <a:t>Planity</a:t>
            </a:r>
            <a:r>
              <a:rPr lang="fr-FR" dirty="0">
                <a:latin typeface="Arial" panose="020B0604020202020204" pitchFamily="34" charset="0"/>
                <a:ea typeface="Times New Roman" panose="02020603050405020304" pitchFamily="18" charset="0"/>
                <a:cs typeface="Times New Roman" panose="02020603050405020304" pitchFamily="18" charset="0"/>
              </a:rPr>
              <a:t> pour les lycées)</a:t>
            </a:r>
          </a:p>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Organiser les devoirs</a:t>
            </a:r>
          </a:p>
          <a:p>
            <a:pPr marL="285750" indent="-285750">
              <a:lnSpc>
                <a:spcPct val="107000"/>
              </a:lnSpc>
              <a:spcAft>
                <a:spcPts val="0"/>
              </a:spcAft>
              <a:buFontTx/>
              <a:buChar char="-"/>
            </a:pPr>
            <a:r>
              <a:rPr lang="fr-FR" dirty="0" smtClean="0">
                <a:latin typeface="Arial" panose="020B0604020202020204" pitchFamily="34" charset="0"/>
                <a:ea typeface="Times New Roman" panose="02020603050405020304" pitchFamily="18" charset="0"/>
                <a:cs typeface="Times New Roman" panose="02020603050405020304" pitchFamily="18" charset="0"/>
              </a:rPr>
              <a:t>En BCP ECP: Elaborer le plan de formation préparant l’épreuve E2 sur 3 ans en répartissant les contenus entre enseignant ECP et de gestion</a:t>
            </a:r>
          </a:p>
        </p:txBody>
      </p:sp>
      <p:pic>
        <p:nvPicPr>
          <p:cNvPr id="10" name="Image 9"/>
          <p:cNvPicPr>
            <a:picLocks noChangeAspect="1"/>
          </p:cNvPicPr>
          <p:nvPr/>
        </p:nvPicPr>
        <p:blipFill>
          <a:blip r:embed="rId2">
            <a:duotone>
              <a:schemeClr val="accent3">
                <a:shade val="45000"/>
                <a:satMod val="135000"/>
              </a:schemeClr>
              <a:prstClr val="white"/>
            </a:duotone>
          </a:blip>
          <a:srcRect l="20601" t="22000" r="19200" b="17801"/>
          <a:stretch/>
        </p:blipFill>
        <p:spPr bwMode="auto">
          <a:xfrm>
            <a:off x="8061218" y="194830"/>
            <a:ext cx="686629" cy="6866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539552" y="98497"/>
            <a:ext cx="5839691" cy="400110"/>
          </a:xfrm>
          <a:prstGeom prst="rect">
            <a:avLst/>
          </a:prstGeom>
          <a:noFill/>
        </p:spPr>
        <p:txBody>
          <a:bodyPr wrap="square" rtlCol="0">
            <a:spAutoFit/>
          </a:bodyPr>
          <a:lstStyle/>
          <a:p>
            <a:pPr>
              <a:defRPr/>
            </a:pPr>
            <a:r>
              <a:rPr lang="fr-FR" sz="2000">
                <a:solidFill>
                  <a:srgbClr val="223A7D"/>
                </a:solidFill>
                <a:latin typeface="Arial Black"/>
              </a:rPr>
              <a:t>SOURCES et RESSOURCES</a:t>
            </a: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41</a:t>
            </a:fld>
            <a:endParaRPr lang="fr-FR" sz="1350"/>
          </a:p>
        </p:txBody>
      </p:sp>
      <p:sp>
        <p:nvSpPr>
          <p:cNvPr id="10" name="Espace réservé du texte 3"/>
          <p:cNvSpPr txBox="1"/>
          <p:nvPr/>
        </p:nvSpPr>
        <p:spPr bwMode="auto">
          <a:xfrm>
            <a:off x="90661" y="658474"/>
            <a:ext cx="8496944" cy="4106565"/>
          </a:xfrm>
          <a:prstGeom prst="rect">
            <a:avLst/>
          </a:prstGeom>
        </p:spPr>
        <p:txBody>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r>
              <a:rPr lang="fr-FR" sz="1800" dirty="0" smtClean="0">
                <a:solidFill>
                  <a:srgbClr val="223A7D"/>
                </a:solidFill>
                <a:latin typeface="Arial" panose="020B0604020202020204" pitchFamily="34" charset="0"/>
                <a:ea typeface="PMingLiU"/>
                <a:cs typeface="Arial" panose="020B0604020202020204" pitchFamily="34" charset="0"/>
              </a:rPr>
              <a:t>Textes relatifs </a:t>
            </a:r>
            <a:r>
              <a:rPr lang="fr-FR" sz="1800" dirty="0">
                <a:solidFill>
                  <a:srgbClr val="223A7D"/>
                </a:solidFill>
                <a:latin typeface="Arial" panose="020B0604020202020204" pitchFamily="34" charset="0"/>
                <a:ea typeface="PMingLiU"/>
                <a:cs typeface="Arial" panose="020B0604020202020204" pitchFamily="34" charset="0"/>
              </a:rPr>
              <a:t>à la loi </a:t>
            </a:r>
            <a:r>
              <a:rPr lang="fr-FR" sz="1800" dirty="0" smtClean="0">
                <a:solidFill>
                  <a:srgbClr val="223A7D"/>
                </a:solidFill>
                <a:latin typeface="Arial" panose="020B0604020202020204" pitchFamily="34" charset="0"/>
                <a:ea typeface="PMingLiU"/>
                <a:cs typeface="Arial" panose="020B0604020202020204" pitchFamily="34" charset="0"/>
              </a:rPr>
              <a:t>climat :</a:t>
            </a:r>
            <a:endParaRPr lang="fr-FR" sz="1800" dirty="0">
              <a:solidFill>
                <a:srgbClr val="223A7D"/>
              </a:solidFill>
              <a:latin typeface="Arial" panose="020B0604020202020204" pitchFamily="34" charset="0"/>
              <a:ea typeface="PMingLiU"/>
              <a:cs typeface="Arial" panose="020B0604020202020204" pitchFamily="34" charset="0"/>
            </a:endParaRPr>
          </a:p>
          <a:p>
            <a:r>
              <a:rPr lang="fr-FR" sz="1800" dirty="0"/>
              <a:t> </a:t>
            </a:r>
            <a:r>
              <a:rPr lang="fr-FR" sz="1800" b="1" dirty="0"/>
              <a:t>Loi no 2021-1104 du 22 août 2021 portant lutte contre le dérèglement climatique et renforcement de la résilience face à ses effets </a:t>
            </a:r>
          </a:p>
          <a:p>
            <a:r>
              <a:rPr lang="fr-FR" sz="1800" b="1" dirty="0" smtClean="0"/>
              <a:t>Décret </a:t>
            </a:r>
            <a:r>
              <a:rPr lang="fr-FR" sz="1800" b="1" dirty="0"/>
              <a:t>no 2024-373 du 23 avril 2024 relatif aux conditions et modalités d’application du V de l’article L. 541-15-10 du code de </a:t>
            </a:r>
            <a:r>
              <a:rPr lang="fr-FR" sz="1800" b="1" dirty="0" smtClean="0"/>
              <a:t>l’environnement</a:t>
            </a:r>
          </a:p>
          <a:p>
            <a:endParaRPr lang="fr-FR" sz="1800" b="1" dirty="0"/>
          </a:p>
          <a:p>
            <a:endParaRPr lang="fr-FR" sz="1800" b="1" dirty="0" smtClean="0"/>
          </a:p>
          <a:p>
            <a:pPr marL="0" indent="0">
              <a:buNone/>
            </a:pPr>
            <a:endParaRPr lang="fr-FR" sz="1800" dirty="0">
              <a:solidFill>
                <a:srgbClr val="223A7D"/>
              </a:solidFill>
            </a:endParaRPr>
          </a:p>
          <a:p>
            <a:endParaRPr lang="fr-FR" sz="1800" b="1" dirty="0"/>
          </a:p>
          <a:p>
            <a:endParaRPr lang="fr-FR" sz="1800" b="1" dirty="0"/>
          </a:p>
          <a:p>
            <a:pPr marL="685800" lvl="2" indent="0" defTabSz="342900">
              <a:lnSpc>
                <a:spcPct val="100000"/>
              </a:lnSpc>
              <a:spcBef>
                <a:spcPts val="0"/>
              </a:spcBef>
              <a:buFont typeface="Wingdings"/>
              <a:buChar char="§"/>
              <a:defRPr/>
            </a:pPr>
            <a:endParaRPr lang="fr-FR" sz="1600" b="1" dirty="0">
              <a:solidFill>
                <a:srgbClr val="5AA1D8"/>
              </a:solidFill>
              <a:cs typeface="Arial"/>
            </a:endParaRPr>
          </a:p>
          <a:p>
            <a:pPr marL="0" indent="0" defTabSz="342900">
              <a:lnSpc>
                <a:spcPct val="100000"/>
              </a:lnSpc>
              <a:spcBef>
                <a:spcPts val="0"/>
              </a:spcBef>
              <a:buNone/>
              <a:defRPr/>
            </a:pPr>
            <a:endParaRPr lang="fr-FR" sz="1600" b="1" dirty="0">
              <a:solidFill>
                <a:srgbClr val="5AA1D8"/>
              </a:solidFill>
              <a:cs typeface="Arial"/>
            </a:endParaRPr>
          </a:p>
        </p:txBody>
      </p:sp>
      <p:pic>
        <p:nvPicPr>
          <p:cNvPr id="6" name="Image 5"/>
          <p:cNvPicPr>
            <a:picLocks noChangeAspect="1"/>
          </p:cNvPicPr>
          <p:nvPr/>
        </p:nvPicPr>
        <p:blipFill>
          <a:blip r:embed="rId2">
            <a:duotone>
              <a:schemeClr val="accent3">
                <a:shade val="45000"/>
                <a:satMod val="135000"/>
              </a:schemeClr>
              <a:prstClr val="white"/>
            </a:duotone>
          </a:blip>
          <a:stretch/>
        </p:blipFill>
        <p:spPr bwMode="auto">
          <a:xfrm>
            <a:off x="8208509" y="185815"/>
            <a:ext cx="748695" cy="7486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539552" y="98497"/>
            <a:ext cx="5839691" cy="400110"/>
          </a:xfrm>
          <a:prstGeom prst="rect">
            <a:avLst/>
          </a:prstGeom>
          <a:noFill/>
        </p:spPr>
        <p:txBody>
          <a:bodyPr wrap="square" rtlCol="0">
            <a:spAutoFit/>
          </a:bodyPr>
          <a:lstStyle/>
          <a:p>
            <a:pPr>
              <a:defRPr/>
            </a:pPr>
            <a:r>
              <a:rPr lang="fr-FR" sz="2000">
                <a:solidFill>
                  <a:srgbClr val="223A7D"/>
                </a:solidFill>
                <a:latin typeface="Arial Black"/>
              </a:rPr>
              <a:t>SOURCES et RESSOURCES</a:t>
            </a: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42</a:t>
            </a:fld>
            <a:endParaRPr lang="fr-FR" sz="1350"/>
          </a:p>
        </p:txBody>
      </p:sp>
      <p:sp>
        <p:nvSpPr>
          <p:cNvPr id="10" name="Espace réservé du texte 3"/>
          <p:cNvSpPr txBox="1"/>
          <p:nvPr/>
        </p:nvSpPr>
        <p:spPr bwMode="auto">
          <a:xfrm>
            <a:off x="90661" y="658474"/>
            <a:ext cx="8496944" cy="4106565"/>
          </a:xfrm>
          <a:prstGeom prst="rect">
            <a:avLst/>
          </a:prstGeom>
        </p:spPr>
        <p:txBody>
          <a:bodyPr/>
          <a:lst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a:lstStyle>
          <a:p>
            <a:r>
              <a:rPr lang="fr-FR" sz="1800" dirty="0" smtClean="0">
                <a:solidFill>
                  <a:srgbClr val="223A7D"/>
                </a:solidFill>
                <a:latin typeface="Arial" panose="020B0604020202020204" pitchFamily="34" charset="0"/>
                <a:ea typeface="PMingLiU"/>
                <a:cs typeface="Arial" panose="020B0604020202020204" pitchFamily="34" charset="0"/>
              </a:rPr>
              <a:t>PFMP</a:t>
            </a:r>
            <a:endParaRPr lang="fr-FR" sz="1800" dirty="0">
              <a:solidFill>
                <a:srgbClr val="223A7D"/>
              </a:solidFill>
              <a:latin typeface="Arial" panose="020B0604020202020204" pitchFamily="34" charset="0"/>
              <a:ea typeface="PMingLiU"/>
              <a:cs typeface="Arial" panose="020B0604020202020204" pitchFamily="34" charset="0"/>
            </a:endParaRPr>
          </a:p>
          <a:p>
            <a:r>
              <a:rPr lang="fr-FR" sz="1800" b="1" dirty="0"/>
              <a:t>Organisation et accompagnement des périodes de formation en milieu professionnel</a:t>
            </a:r>
          </a:p>
          <a:p>
            <a:pPr marL="0" indent="0">
              <a:buNone/>
            </a:pPr>
            <a:r>
              <a:rPr lang="fr-FR" sz="1800" b="1" dirty="0"/>
              <a:t>Bulletin officiel n°13 du 31 mars 2016 </a:t>
            </a:r>
          </a:p>
          <a:p>
            <a:pPr marL="0" indent="0">
              <a:buNone/>
            </a:pPr>
            <a:r>
              <a:rPr lang="fr-FR" sz="1800" dirty="0">
                <a:solidFill>
                  <a:srgbClr val="223A7D"/>
                </a:solidFill>
                <a:hlinkClick r:id="rId2"/>
              </a:rPr>
              <a:t>https://</a:t>
            </a:r>
            <a:r>
              <a:rPr lang="fr-FR" sz="1800" dirty="0" smtClean="0">
                <a:solidFill>
                  <a:srgbClr val="223A7D"/>
                </a:solidFill>
                <a:hlinkClick r:id="rId2"/>
              </a:rPr>
              <a:t>www.education.gouv.fr/bo/16/Hebdo13/MENE1608407C.htm?cid_bo=100542</a:t>
            </a:r>
            <a:r>
              <a:rPr lang="fr-FR" sz="1800" dirty="0" smtClean="0">
                <a:solidFill>
                  <a:srgbClr val="223A7D"/>
                </a:solidFill>
              </a:rPr>
              <a:t> </a:t>
            </a:r>
          </a:p>
          <a:p>
            <a:pPr marL="0" indent="0">
              <a:buNone/>
            </a:pPr>
            <a:endParaRPr lang="fr-FR" sz="1800" b="1" dirty="0">
              <a:solidFill>
                <a:srgbClr val="223A7D"/>
              </a:solidFill>
            </a:endParaRPr>
          </a:p>
          <a:p>
            <a:pPr marL="0" indent="0">
              <a:buNone/>
            </a:pPr>
            <a:r>
              <a:rPr lang="fr-FR" altLang="fr-FR" sz="1800" dirty="0">
                <a:latin typeface="Arial" panose="020B0604020202020204" pitchFamily="34" charset="0"/>
                <a:cs typeface="Arial" panose="020B0604020202020204" pitchFamily="34" charset="0"/>
              </a:rPr>
              <a:t> Bulletin officiel n°30 du 25 août 2016 - Scolarisation des élèves en situation de handicap : </a:t>
            </a:r>
            <a:r>
              <a:rPr lang="fr-FR" altLang="fr-FR" sz="1800" dirty="0">
                <a:latin typeface="Arial" panose="020B0604020202020204" pitchFamily="34" charset="0"/>
                <a:cs typeface="Arial" panose="020B0604020202020204" pitchFamily="34" charset="0"/>
                <a:hlinkClick r:id="rId3"/>
              </a:rPr>
              <a:t>https://www.education.gouv.fr/bo/16/Hebdo30/MENE%201612034C.htm</a:t>
            </a:r>
            <a:r>
              <a:rPr lang="fr-FR" altLang="fr-FR" sz="1800" dirty="0">
                <a:latin typeface="Arial" panose="020B0604020202020204" pitchFamily="34" charset="0"/>
                <a:cs typeface="Arial" panose="020B0604020202020204" pitchFamily="34" charset="0"/>
              </a:rPr>
              <a:t>  </a:t>
            </a:r>
            <a:endParaRPr lang="fr-FR" altLang="fr-FR" sz="1800" b="1" dirty="0"/>
          </a:p>
          <a:p>
            <a:pPr marL="0" indent="0">
              <a:buNone/>
            </a:pPr>
            <a:endParaRPr lang="fr-FR" sz="1600" b="1" dirty="0"/>
          </a:p>
          <a:p>
            <a:pPr marL="0" indent="0">
              <a:buNone/>
            </a:pPr>
            <a:r>
              <a:rPr lang="fr-FR" sz="1600" b="1" dirty="0" err="1" smtClean="0">
                <a:cs typeface="Arial"/>
              </a:rPr>
              <a:t>Vadémecum</a:t>
            </a:r>
            <a:r>
              <a:rPr lang="fr-FR" sz="1600" b="1" dirty="0" smtClean="0">
                <a:cs typeface="Arial"/>
              </a:rPr>
              <a:t> Famille BBE : </a:t>
            </a:r>
            <a:endParaRPr lang="fr-FR" sz="1600" b="1" dirty="0">
              <a:cs typeface="Arial"/>
            </a:endParaRPr>
          </a:p>
          <a:p>
            <a:pPr marL="0" indent="0" defTabSz="342900">
              <a:lnSpc>
                <a:spcPct val="100000"/>
              </a:lnSpc>
              <a:spcBef>
                <a:spcPts val="0"/>
              </a:spcBef>
              <a:buNone/>
              <a:defRPr/>
            </a:pPr>
            <a:r>
              <a:rPr lang="fr-FR" sz="1600" b="1" dirty="0">
                <a:solidFill>
                  <a:srgbClr val="5AA1D8"/>
                </a:solidFill>
                <a:hlinkClick r:id="rId4"/>
              </a:rPr>
              <a:t>https://</a:t>
            </a:r>
            <a:r>
              <a:rPr lang="fr-FR" sz="1600" b="1" dirty="0" smtClean="0">
                <a:solidFill>
                  <a:srgbClr val="5AA1D8"/>
                </a:solidFill>
                <a:hlinkClick r:id="rId4"/>
              </a:rPr>
              <a:t>sbssa.enseigne.ac-lyon.fr/spip/spip.php?article2171</a:t>
            </a:r>
            <a:r>
              <a:rPr lang="fr-FR" sz="1600" b="1" dirty="0" smtClean="0">
                <a:solidFill>
                  <a:srgbClr val="5AA1D8"/>
                </a:solidFill>
              </a:rPr>
              <a:t> </a:t>
            </a:r>
            <a:endParaRPr lang="fr-FR" sz="1600" b="1" dirty="0">
              <a:solidFill>
                <a:srgbClr val="5AA1D8"/>
              </a:solidFill>
              <a:cs typeface="Arial"/>
            </a:endParaRPr>
          </a:p>
        </p:txBody>
      </p:sp>
      <p:pic>
        <p:nvPicPr>
          <p:cNvPr id="6" name="Image 5"/>
          <p:cNvPicPr>
            <a:picLocks noChangeAspect="1"/>
          </p:cNvPicPr>
          <p:nvPr/>
        </p:nvPicPr>
        <p:blipFill>
          <a:blip r:embed="rId5">
            <a:duotone>
              <a:schemeClr val="accent3">
                <a:shade val="45000"/>
                <a:satMod val="135000"/>
              </a:schemeClr>
              <a:prstClr val="white"/>
            </a:duotone>
          </a:blip>
          <a:stretch/>
        </p:blipFill>
        <p:spPr bwMode="auto">
          <a:xfrm>
            <a:off x="8208509" y="185815"/>
            <a:ext cx="748695" cy="748695"/>
          </a:xfrm>
          <a:prstGeom prst="rect">
            <a:avLst/>
          </a:prstGeom>
        </p:spPr>
      </p:pic>
    </p:spTree>
    <p:extLst>
      <p:ext uri="{BB962C8B-B14F-4D97-AF65-F5344CB8AC3E}">
        <p14:creationId xmlns:p14="http://schemas.microsoft.com/office/powerpoint/2010/main" val="125058559"/>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253369" y="349454"/>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Nouveauté dans le secteur de l’esthétique</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5</a:t>
            </a:fld>
            <a:endParaRPr lang="fr-FR" sz="1350"/>
          </a:p>
        </p:txBody>
      </p:sp>
      <p:pic>
        <p:nvPicPr>
          <p:cNvPr id="10" name="Image 9"/>
          <p:cNvPicPr>
            <a:picLocks noChangeAspect="1"/>
          </p:cNvPicPr>
          <p:nvPr/>
        </p:nvPicPr>
        <p:blipFill>
          <a:blip r:embed="rId2">
            <a:duotone>
              <a:schemeClr val="accent4">
                <a:shade val="45000"/>
                <a:satMod val="135000"/>
              </a:schemeClr>
              <a:prstClr val="white"/>
            </a:duotone>
          </a:blip>
          <a:stretch/>
        </p:blipFill>
        <p:spPr bwMode="auto">
          <a:xfrm>
            <a:off x="8316358" y="218905"/>
            <a:ext cx="718656" cy="718656"/>
          </a:xfrm>
          <a:prstGeom prst="rect">
            <a:avLst/>
          </a:prstGeom>
        </p:spPr>
      </p:pic>
      <p:sp>
        <p:nvSpPr>
          <p:cNvPr id="4" name="Rectangle 3"/>
          <p:cNvSpPr/>
          <p:nvPr/>
        </p:nvSpPr>
        <p:spPr>
          <a:xfrm>
            <a:off x="358558" y="1563638"/>
            <a:ext cx="8676456" cy="1631216"/>
          </a:xfrm>
          <a:prstGeom prst="rect">
            <a:avLst/>
          </a:prstGeom>
        </p:spPr>
        <p:txBody>
          <a:bodyPr wrap="square">
            <a:spAutoFit/>
          </a:bodyPr>
          <a:lstStyle/>
          <a:p>
            <a:pPr marL="342900" lvl="0" indent="-342900">
              <a:spcAft>
                <a:spcPts val="0"/>
              </a:spcAft>
              <a:buFont typeface="Symbol" panose="05050102010706020507" pitchFamily="18" charset="2"/>
              <a:buChar char="-"/>
            </a:pPr>
            <a:r>
              <a:rPr lang="fr-FR" sz="2400" dirty="0" smtClean="0">
                <a:latin typeface="Arial" panose="020B0604020202020204" pitchFamily="34" charset="0"/>
                <a:ea typeface="PMingLiU"/>
                <a:cs typeface="Arial" panose="020B0604020202020204" pitchFamily="34" charset="0"/>
              </a:rPr>
              <a:t>Rentrée 2025 : Ouverture CAP ECP 2 ans LP </a:t>
            </a:r>
            <a:r>
              <a:rPr lang="fr-FR" sz="2400" dirty="0">
                <a:latin typeface="Arial" panose="020B0604020202020204" pitchFamily="34" charset="0"/>
                <a:ea typeface="PMingLiU"/>
                <a:cs typeface="Arial" panose="020B0604020202020204" pitchFamily="34" charset="0"/>
              </a:rPr>
              <a:t>Benoit </a:t>
            </a:r>
            <a:r>
              <a:rPr lang="fr-FR" sz="2400" dirty="0" err="1" smtClean="0">
                <a:latin typeface="Arial" panose="020B0604020202020204" pitchFamily="34" charset="0"/>
                <a:ea typeface="PMingLiU"/>
                <a:cs typeface="Arial" panose="020B0604020202020204" pitchFamily="34" charset="0"/>
              </a:rPr>
              <a:t>Charvet</a:t>
            </a:r>
            <a:endParaRPr lang="fr-FR" sz="2400" dirty="0" smtClean="0">
              <a:latin typeface="Arial" panose="020B0604020202020204" pitchFamily="34" charset="0"/>
              <a:ea typeface="PMingLiU"/>
              <a:cs typeface="Arial" panose="020B0604020202020204" pitchFamily="34" charset="0"/>
            </a:endParaRPr>
          </a:p>
          <a:p>
            <a:pPr marL="342900" lvl="0" indent="-342900">
              <a:spcAft>
                <a:spcPts val="0"/>
              </a:spcAft>
              <a:buFont typeface="Symbol" panose="05050102010706020507" pitchFamily="18" charset="2"/>
              <a:buChar char="-"/>
            </a:pPr>
            <a:r>
              <a:rPr lang="fr-FR" sz="2400" dirty="0" smtClean="0">
                <a:latin typeface="Arial" panose="020B0604020202020204" pitchFamily="34" charset="0"/>
                <a:ea typeface="PMingLiU"/>
                <a:cs typeface="Arial" panose="020B0604020202020204" pitchFamily="34" charset="0"/>
              </a:rPr>
              <a:t>MFR </a:t>
            </a:r>
            <a:r>
              <a:rPr lang="fr-FR" sz="2400" dirty="0" smtClean="0">
                <a:latin typeface="Arial" panose="020B0604020202020204" pitchFamily="34" charset="0"/>
                <a:ea typeface="PMingLiU"/>
                <a:cs typeface="Arial" panose="020B0604020202020204" pitchFamily="34" charset="0"/>
              </a:rPr>
              <a:t>La Palma : Ouverture du CAP ECP en apprentissage</a:t>
            </a:r>
          </a:p>
          <a:p>
            <a:pPr lvl="0">
              <a:spcAft>
                <a:spcPts val="0"/>
              </a:spcAft>
            </a:pPr>
            <a:endParaRPr lang="fr-FR" sz="2800" dirty="0">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25530" y="134154"/>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Nouveauté dans le secteur de l’esthétique</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6</a:t>
            </a:fld>
            <a:endParaRPr lang="fr-FR" sz="1350"/>
          </a:p>
        </p:txBody>
      </p:sp>
      <p:pic>
        <p:nvPicPr>
          <p:cNvPr id="10" name="Image 9"/>
          <p:cNvPicPr>
            <a:picLocks noChangeAspect="1"/>
          </p:cNvPicPr>
          <p:nvPr/>
        </p:nvPicPr>
        <p:blipFill>
          <a:blip r:embed="rId2">
            <a:duotone>
              <a:schemeClr val="accent4">
                <a:shade val="45000"/>
                <a:satMod val="135000"/>
              </a:schemeClr>
              <a:prstClr val="white"/>
            </a:duotone>
          </a:blip>
          <a:stretch/>
        </p:blipFill>
        <p:spPr bwMode="auto">
          <a:xfrm>
            <a:off x="8316358" y="218905"/>
            <a:ext cx="718656" cy="718656"/>
          </a:xfrm>
          <a:prstGeom prst="rect">
            <a:avLst/>
          </a:prstGeom>
        </p:spPr>
      </p:pic>
      <p:sp>
        <p:nvSpPr>
          <p:cNvPr id="4" name="Rectangle 3"/>
          <p:cNvSpPr/>
          <p:nvPr/>
        </p:nvSpPr>
        <p:spPr>
          <a:xfrm>
            <a:off x="198460" y="605627"/>
            <a:ext cx="9198076" cy="4385816"/>
          </a:xfrm>
          <a:prstGeom prst="rect">
            <a:avLst/>
          </a:prstGeom>
        </p:spPr>
        <p:txBody>
          <a:bodyPr wrap="square">
            <a:spAutoFit/>
          </a:bodyPr>
          <a:lstStyle/>
          <a:p>
            <a:r>
              <a:rPr lang="fr-FR" sz="2400" b="1" dirty="0">
                <a:solidFill>
                  <a:srgbClr val="223A7D"/>
                </a:solidFill>
                <a:latin typeface="Arial" panose="020B0604020202020204" pitchFamily="34" charset="0"/>
                <a:ea typeface="PMingLiU"/>
                <a:cs typeface="Arial" panose="020B0604020202020204" pitchFamily="34" charset="0"/>
              </a:rPr>
              <a:t>Texte relatif à la loi </a:t>
            </a:r>
            <a:r>
              <a:rPr lang="fr-FR" sz="2400" b="1" dirty="0" smtClean="0">
                <a:solidFill>
                  <a:srgbClr val="223A7D"/>
                </a:solidFill>
                <a:latin typeface="Arial" panose="020B0604020202020204" pitchFamily="34" charset="0"/>
                <a:ea typeface="PMingLiU"/>
                <a:cs typeface="Arial" panose="020B0604020202020204" pitchFamily="34" charset="0"/>
              </a:rPr>
              <a:t>climat</a:t>
            </a:r>
          </a:p>
          <a:p>
            <a:r>
              <a:rPr lang="fr-FR" dirty="0" smtClean="0"/>
              <a:t> </a:t>
            </a:r>
            <a:r>
              <a:rPr lang="fr-FR" sz="2400" b="1" dirty="0"/>
              <a:t>Loi no 2021-1104 du 22 août 2021 portant lutte contre le dérèglement climatique et renforcement de la résilience face à ses effets </a:t>
            </a:r>
            <a:endParaRPr lang="fr-FR" b="1" dirty="0"/>
          </a:p>
          <a:p>
            <a:endParaRPr lang="fr-FR" sz="1100" b="1" dirty="0" smtClean="0">
              <a:latin typeface="Arial" panose="020B0604020202020204" pitchFamily="34" charset="0"/>
              <a:ea typeface="Arial" panose="020B0604020202020204" pitchFamily="34" charset="0"/>
              <a:cs typeface="Arial" panose="020B0604020202020204" pitchFamily="34" charset="0"/>
            </a:endParaRPr>
          </a:p>
          <a:p>
            <a:r>
              <a:rPr lang="fr-FR" sz="2000" b="1" dirty="0"/>
              <a:t>Article 22 </a:t>
            </a:r>
            <a:r>
              <a:rPr lang="fr-FR" sz="2000" b="1" dirty="0" smtClean="0"/>
              <a:t>…..</a:t>
            </a:r>
            <a:r>
              <a:rPr lang="fr-FR" sz="2000" dirty="0" smtClean="0"/>
              <a:t> </a:t>
            </a:r>
            <a:r>
              <a:rPr lang="fr-FR" sz="2000" dirty="0"/>
              <a:t>Au plus tard le 1er juillet 2022, il est interdit de fournir à un consommateur, sans demande de sa part, un échantillon de produit dans le cadre d’une démarche commerciale</a:t>
            </a:r>
            <a:r>
              <a:rPr lang="fr-FR" dirty="0"/>
              <a:t>. </a:t>
            </a:r>
            <a:endParaRPr lang="fr-FR" dirty="0" smtClean="0"/>
          </a:p>
          <a:p>
            <a:endParaRPr lang="fr-FR" dirty="0"/>
          </a:p>
          <a:p>
            <a:r>
              <a:rPr lang="fr-FR" dirty="0"/>
              <a:t> </a:t>
            </a:r>
            <a:r>
              <a:rPr lang="fr-FR" sz="2400" b="1" dirty="0"/>
              <a:t>Décret no 2024-373 du 23 avril 2024 relatif aux conditions et modalités d’application du V de l’article L. 541-15-10 du code de </a:t>
            </a:r>
            <a:r>
              <a:rPr lang="fr-FR" sz="2400" b="1" dirty="0" smtClean="0"/>
              <a:t>l’environnement</a:t>
            </a:r>
          </a:p>
          <a:p>
            <a:endParaRPr lang="fr-FR" dirty="0"/>
          </a:p>
          <a:p>
            <a:r>
              <a:rPr lang="fr-FR" dirty="0"/>
              <a:t> </a:t>
            </a:r>
            <a:r>
              <a:rPr lang="fr-FR" sz="2000" dirty="0"/>
              <a:t>« </a:t>
            </a:r>
            <a:r>
              <a:rPr lang="fr-FR" sz="2000" i="1" dirty="0"/>
              <a:t>Art. D. 541-346. – </a:t>
            </a:r>
            <a:r>
              <a:rPr lang="fr-FR" sz="2000" dirty="0"/>
              <a:t>Tout professionnel tenant à la disposition des consommateurs </a:t>
            </a:r>
            <a:r>
              <a:rPr lang="fr-FR" sz="2000" dirty="0" smtClean="0"/>
              <a:t>des échantillons </a:t>
            </a:r>
            <a:r>
              <a:rPr lang="fr-FR" sz="2000" dirty="0"/>
              <a:t>de produits mentionnés à l’article D. 541-345 peut informer les consommateurs </a:t>
            </a:r>
            <a:r>
              <a:rPr lang="fr-FR" sz="2000" dirty="0" smtClean="0"/>
              <a:t>par tout </a:t>
            </a:r>
            <a:r>
              <a:rPr lang="fr-FR" sz="2000" dirty="0"/>
              <a:t>moyen que ces échantillons ne peuvent leur être remis qu’à leur demande. Lorsque </a:t>
            </a:r>
            <a:r>
              <a:rPr lang="fr-FR" sz="2800" b="1" dirty="0" smtClean="0"/>
              <a:t> </a:t>
            </a:r>
            <a:endParaRPr lang="fr-FR" sz="3600" dirty="0">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633538"/>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25530" y="135323"/>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Rappels : PFMP</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7</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186652" y="135323"/>
            <a:ext cx="749531" cy="749531"/>
          </a:xfrm>
          <a:prstGeom prst="rect">
            <a:avLst/>
          </a:prstGeom>
        </p:spPr>
      </p:pic>
      <p:graphicFrame>
        <p:nvGraphicFramePr>
          <p:cNvPr id="3" name="Tableau 2"/>
          <p:cNvGraphicFramePr>
            <a:graphicFrameLocks noGrp="1"/>
          </p:cNvGraphicFramePr>
          <p:nvPr>
            <p:extLst>
              <p:ext uri="{D42A27DB-BD31-4B8C-83A1-F6EECF244321}">
                <p14:modId xmlns:p14="http://schemas.microsoft.com/office/powerpoint/2010/main" val="1905866419"/>
              </p:ext>
            </p:extLst>
          </p:nvPr>
        </p:nvGraphicFramePr>
        <p:xfrm>
          <a:off x="316377" y="623789"/>
          <a:ext cx="7870275" cy="4206240"/>
        </p:xfrm>
        <a:graphic>
          <a:graphicData uri="http://schemas.openxmlformats.org/drawingml/2006/table">
            <a:tbl>
              <a:tblPr firstRow="1" bandRow="1">
                <a:tableStyleId>{5C22544A-7EE6-4342-B048-85BDC9FD1C3A}</a:tableStyleId>
              </a:tblPr>
              <a:tblGrid>
                <a:gridCol w="826035">
                  <a:extLst>
                    <a:ext uri="{9D8B030D-6E8A-4147-A177-3AD203B41FA5}">
                      <a16:colId xmlns:a16="http://schemas.microsoft.com/office/drawing/2014/main" val="2941584834"/>
                    </a:ext>
                  </a:extLst>
                </a:gridCol>
                <a:gridCol w="3069548">
                  <a:extLst>
                    <a:ext uri="{9D8B030D-6E8A-4147-A177-3AD203B41FA5}">
                      <a16:colId xmlns:a16="http://schemas.microsoft.com/office/drawing/2014/main" val="662890551"/>
                    </a:ext>
                  </a:extLst>
                </a:gridCol>
                <a:gridCol w="3974692">
                  <a:extLst>
                    <a:ext uri="{9D8B030D-6E8A-4147-A177-3AD203B41FA5}">
                      <a16:colId xmlns:a16="http://schemas.microsoft.com/office/drawing/2014/main" val="3900035971"/>
                    </a:ext>
                  </a:extLst>
                </a:gridCol>
              </a:tblGrid>
              <a:tr h="370840">
                <a:tc>
                  <a:txBody>
                    <a:bodyPr/>
                    <a:lstStyle/>
                    <a:p>
                      <a:pPr algn="ctr"/>
                      <a:endParaRPr lang="fr-FR" sz="2400" dirty="0"/>
                    </a:p>
                  </a:txBody>
                  <a:tcPr/>
                </a:tc>
                <a:tc>
                  <a:txBody>
                    <a:bodyPr/>
                    <a:lstStyle/>
                    <a:p>
                      <a:pPr algn="ctr"/>
                      <a:r>
                        <a:rPr lang="fr-FR" sz="2400" dirty="0" smtClean="0"/>
                        <a:t>CAP</a:t>
                      </a:r>
                      <a:endParaRPr lang="fr-FR" sz="2400" dirty="0"/>
                    </a:p>
                  </a:txBody>
                  <a:tcPr/>
                </a:tc>
                <a:tc>
                  <a:txBody>
                    <a:bodyPr/>
                    <a:lstStyle/>
                    <a:p>
                      <a:pPr algn="ctr"/>
                      <a:r>
                        <a:rPr lang="fr-FR" sz="2400" dirty="0" smtClean="0"/>
                        <a:t>BCP</a:t>
                      </a:r>
                      <a:endParaRPr lang="fr-FR" sz="2400" dirty="0"/>
                    </a:p>
                  </a:txBody>
                  <a:tcPr/>
                </a:tc>
                <a:extLst>
                  <a:ext uri="{0D108BD9-81ED-4DB2-BD59-A6C34878D82A}">
                    <a16:rowId xmlns:a16="http://schemas.microsoft.com/office/drawing/2014/main" val="1473738591"/>
                  </a:ext>
                </a:extLst>
              </a:tr>
              <a:tr h="354374">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Durée</a:t>
                      </a:r>
                    </a:p>
                  </a:txBody>
                  <a:tcPr anchor="ct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12 semaines : 3+3+3+3</a:t>
                      </a:r>
                    </a:p>
                  </a:txBody>
                  <a:tcPr/>
                </a:tc>
                <a:tc>
                  <a:txBody>
                    <a:bodyPr/>
                    <a:lstStyle/>
                    <a:p>
                      <a:r>
                        <a:rPr lang="fr-FR" sz="1800" dirty="0" smtClean="0"/>
                        <a:t>20 Semaines</a:t>
                      </a:r>
                      <a:r>
                        <a:rPr lang="fr-FR" sz="1800" baseline="0" dirty="0" smtClean="0"/>
                        <a:t> : 3+3+4+4+3+3</a:t>
                      </a:r>
                      <a:endParaRPr lang="fr-FR" sz="1800" dirty="0"/>
                    </a:p>
                  </a:txBody>
                  <a:tcPr/>
                </a:tc>
                <a:extLst>
                  <a:ext uri="{0D108BD9-81ED-4DB2-BD59-A6C34878D82A}">
                    <a16:rowId xmlns:a16="http://schemas.microsoft.com/office/drawing/2014/main" val="4249994692"/>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Lieux</a:t>
                      </a:r>
                    </a:p>
                  </a:txBody>
                  <a:tcPr anchor="ctr"/>
                </a:tc>
                <a:tc>
                  <a:txBody>
                    <a:bodyPr/>
                    <a:lstStyle/>
                    <a:p>
                      <a:r>
                        <a:rPr lang="fr-FR" sz="1600" b="0" i="0" u="none" strike="noStrike" baseline="0" dirty="0" smtClean="0">
                          <a:solidFill>
                            <a:schemeClr val="dk1"/>
                          </a:solidFill>
                          <a:latin typeface="+mn-lt"/>
                          <a:ea typeface="+mn-ea"/>
                          <a:cs typeface="+mn-cs"/>
                        </a:rPr>
                        <a:t>Structures qui permettent le développement des compétences sur les activités relatives : </a:t>
                      </a:r>
                    </a:p>
                    <a:p>
                      <a:r>
                        <a:rPr lang="fr-FR" sz="1600" b="0" i="0" u="none" strike="noStrike" baseline="0" dirty="0" smtClean="0">
                          <a:solidFill>
                            <a:schemeClr val="dk1"/>
                          </a:solidFill>
                          <a:latin typeface="+mn-lt"/>
                          <a:ea typeface="+mn-ea"/>
                          <a:cs typeface="+mn-cs"/>
                        </a:rPr>
                        <a:t>- aux techniques esthétiques </a:t>
                      </a:r>
                    </a:p>
                    <a:p>
                      <a:r>
                        <a:rPr lang="fr-FR" sz="1600" b="0" i="0" u="none" strike="noStrike" baseline="0" dirty="0" smtClean="0">
                          <a:solidFill>
                            <a:schemeClr val="dk1"/>
                          </a:solidFill>
                          <a:latin typeface="+mn-lt"/>
                          <a:ea typeface="+mn-ea"/>
                          <a:cs typeface="+mn-cs"/>
                        </a:rPr>
                        <a:t>- à la vente conseil </a:t>
                      </a:r>
                    </a:p>
                  </a:txBody>
                  <a:tcPr/>
                </a:tc>
                <a:tc>
                  <a:txBody>
                    <a:bodyPr/>
                    <a:lstStyle/>
                    <a:p>
                      <a:r>
                        <a:rPr lang="fr-FR" sz="1600" dirty="0" smtClean="0">
                          <a:solidFill>
                            <a:schemeClr val="dk1"/>
                          </a:solidFill>
                          <a:effectLst/>
                          <a:latin typeface="+mn-lt"/>
                          <a:ea typeface="+mn-ea"/>
                          <a:cs typeface="+mn-cs"/>
                        </a:rPr>
                        <a:t>Structures qui permettent</a:t>
                      </a:r>
                      <a:r>
                        <a:rPr lang="fr-FR" sz="1600" baseline="0" dirty="0" smtClean="0">
                          <a:solidFill>
                            <a:schemeClr val="dk1"/>
                          </a:solidFill>
                          <a:effectLst/>
                          <a:latin typeface="+mn-lt"/>
                          <a:ea typeface="+mn-ea"/>
                          <a:cs typeface="+mn-cs"/>
                        </a:rPr>
                        <a:t> </a:t>
                      </a:r>
                      <a:r>
                        <a:rPr lang="fr-FR" sz="1600" dirty="0" smtClean="0">
                          <a:solidFill>
                            <a:schemeClr val="dk1"/>
                          </a:solidFill>
                          <a:effectLst/>
                          <a:latin typeface="+mn-lt"/>
                          <a:ea typeface="+mn-ea"/>
                          <a:cs typeface="+mn-cs"/>
                        </a:rPr>
                        <a:t>le développement des compétences sur les activités relatives </a:t>
                      </a:r>
                      <a:r>
                        <a:rPr lang="fr-FR" sz="1600" b="1" dirty="0" smtClean="0">
                          <a:solidFill>
                            <a:schemeClr val="dk1"/>
                          </a:solidFill>
                          <a:effectLst/>
                          <a:latin typeface="+mn-lt"/>
                          <a:ea typeface="+mn-ea"/>
                          <a:cs typeface="+mn-cs"/>
                        </a:rPr>
                        <a:t>: </a:t>
                      </a:r>
                      <a:endParaRPr lang="fr-FR" sz="1600" dirty="0" smtClean="0">
                        <a:solidFill>
                          <a:schemeClr val="dk1"/>
                        </a:solidFill>
                        <a:effectLst/>
                        <a:latin typeface="+mn-lt"/>
                        <a:ea typeface="+mn-ea"/>
                        <a:cs typeface="+mn-cs"/>
                      </a:endParaRPr>
                    </a:p>
                    <a:p>
                      <a:r>
                        <a:rPr lang="fr-FR" sz="1600" b="1" dirty="0" smtClean="0">
                          <a:solidFill>
                            <a:schemeClr val="dk1"/>
                          </a:solidFill>
                          <a:effectLst/>
                          <a:latin typeface="+mn-lt"/>
                          <a:ea typeface="+mn-ea"/>
                          <a:cs typeface="+mn-cs"/>
                        </a:rPr>
                        <a:t> - </a:t>
                      </a:r>
                      <a:r>
                        <a:rPr lang="fr-FR" sz="1600" u="none" strike="noStrike" dirty="0" smtClean="0">
                          <a:solidFill>
                            <a:schemeClr val="dk1"/>
                          </a:solidFill>
                          <a:effectLst/>
                          <a:latin typeface="+mn-lt"/>
                          <a:ea typeface="+mn-ea"/>
                          <a:cs typeface="+mn-cs"/>
                        </a:rPr>
                        <a:t>aux prestations de beauté et de bien être visage et corps </a:t>
                      </a:r>
                    </a:p>
                    <a:p>
                      <a:pPr lvl="0" fontAlgn="base"/>
                      <a:r>
                        <a:rPr lang="fr-FR" sz="1600" u="none" strike="noStrike" dirty="0" smtClean="0">
                          <a:solidFill>
                            <a:schemeClr val="dk1"/>
                          </a:solidFill>
                          <a:effectLst/>
                          <a:latin typeface="+mn-lt"/>
                          <a:ea typeface="+mn-ea"/>
                          <a:cs typeface="+mn-cs"/>
                        </a:rPr>
                        <a:t>- à la relation et expérience client </a:t>
                      </a:r>
                    </a:p>
                    <a:p>
                      <a:pPr lvl="0" fontAlgn="base"/>
                      <a:r>
                        <a:rPr lang="fr-FR" sz="1600" u="none" strike="noStrike" dirty="0" smtClean="0">
                          <a:solidFill>
                            <a:schemeClr val="dk1"/>
                          </a:solidFill>
                          <a:effectLst/>
                          <a:latin typeface="+mn-lt"/>
                          <a:ea typeface="+mn-ea"/>
                          <a:cs typeface="+mn-cs"/>
                        </a:rPr>
                        <a:t>- au pilotage d’une entreprise </a:t>
                      </a:r>
                      <a:endParaRPr lang="fr-FR" sz="1600" u="none" strike="noStrike" dirty="0">
                        <a:solidFill>
                          <a:schemeClr val="dk1"/>
                        </a:solidFill>
                        <a:effectLst/>
                        <a:latin typeface="+mn-lt"/>
                        <a:ea typeface="+mn-ea"/>
                        <a:cs typeface="+mn-cs"/>
                      </a:endParaRPr>
                    </a:p>
                  </a:txBody>
                  <a:tcPr/>
                </a:tc>
                <a:extLst>
                  <a:ext uri="{0D108BD9-81ED-4DB2-BD59-A6C34878D82A}">
                    <a16:rowId xmlns:a16="http://schemas.microsoft.com/office/drawing/2014/main" val="3648907009"/>
                  </a:ext>
                </a:extLst>
              </a:tr>
              <a:tr h="370840">
                <a:tc>
                  <a:txBody>
                    <a:bodyPr/>
                    <a:lstStyle/>
                    <a:p>
                      <a:r>
                        <a:rPr lang="fr-FR" sz="1800" dirty="0" err="1" smtClean="0">
                          <a:solidFill>
                            <a:srgbClr val="7030A0"/>
                          </a:solidFill>
                          <a:latin typeface="+mn-lt"/>
                        </a:rPr>
                        <a:t>Nbre</a:t>
                      </a:r>
                      <a:r>
                        <a:rPr lang="fr-FR" sz="1800" dirty="0" smtClean="0">
                          <a:solidFill>
                            <a:srgbClr val="7030A0"/>
                          </a:solidFill>
                          <a:latin typeface="+mn-lt"/>
                        </a:rPr>
                        <a:t> entreprise</a:t>
                      </a:r>
                      <a:endParaRPr lang="fr-FR" sz="1800" dirty="0">
                        <a:solidFill>
                          <a:srgbClr val="7030A0"/>
                        </a:solidFill>
                        <a:latin typeface="+mn-lt"/>
                      </a:endParaRPr>
                    </a:p>
                  </a:txBody>
                  <a:tcPr anchor="ctr"/>
                </a:tc>
                <a:tc>
                  <a:txBody>
                    <a:bodyPr/>
                    <a:lstStyle/>
                    <a:p>
                      <a:r>
                        <a:rPr lang="fr-FR" sz="1800" b="0" dirty="0" smtClean="0">
                          <a:solidFill>
                            <a:schemeClr val="dk1"/>
                          </a:solidFill>
                          <a:effectLst/>
                          <a:latin typeface="+mn-lt"/>
                          <a:ea typeface="+mn-ea"/>
                          <a:cs typeface="+mn-cs"/>
                        </a:rPr>
                        <a:t>Non</a:t>
                      </a:r>
                      <a:r>
                        <a:rPr lang="fr-FR" sz="1800" b="0" baseline="0" dirty="0" smtClean="0">
                          <a:solidFill>
                            <a:schemeClr val="dk1"/>
                          </a:solidFill>
                          <a:effectLst/>
                          <a:latin typeface="+mn-lt"/>
                          <a:ea typeface="+mn-ea"/>
                          <a:cs typeface="+mn-cs"/>
                        </a:rPr>
                        <a:t> précisé</a:t>
                      </a:r>
                      <a:endParaRPr lang="fr-FR" sz="1800" b="0" dirty="0">
                        <a:solidFill>
                          <a:srgbClr val="7030A0"/>
                        </a:solidFill>
                        <a:latin typeface="+mn-lt"/>
                      </a:endParaRPr>
                    </a:p>
                  </a:txBody>
                  <a:tcPr/>
                </a:tc>
                <a:tc>
                  <a:txBody>
                    <a:bodyPr/>
                    <a:lstStyle/>
                    <a:p>
                      <a:r>
                        <a:rPr lang="fr-FR" sz="1800" b="0" i="0" u="none" strike="noStrike" baseline="0" dirty="0" smtClean="0">
                          <a:solidFill>
                            <a:schemeClr val="dk1"/>
                          </a:solidFill>
                          <a:latin typeface="+mn-lt"/>
                          <a:ea typeface="+mn-ea"/>
                          <a:cs typeface="+mn-cs"/>
                        </a:rPr>
                        <a:t>Dans </a:t>
                      </a:r>
                      <a:r>
                        <a:rPr lang="fr-FR" sz="1800" b="0" i="0" u="none" strike="noStrike" baseline="0" dirty="0" smtClean="0">
                          <a:solidFill>
                            <a:srgbClr val="7030A0"/>
                          </a:solidFill>
                          <a:latin typeface="+mn-lt"/>
                          <a:ea typeface="+mn-ea"/>
                          <a:cs typeface="+mn-cs"/>
                        </a:rPr>
                        <a:t>au moins deux entreprises </a:t>
                      </a:r>
                      <a:endParaRPr lang="fr-FR" sz="1800" b="0" dirty="0">
                        <a:latin typeface="+mn-lt"/>
                      </a:endParaRPr>
                    </a:p>
                  </a:txBody>
                  <a:tcPr/>
                </a:tc>
                <a:extLst>
                  <a:ext uri="{0D108BD9-81ED-4DB2-BD59-A6C34878D82A}">
                    <a16:rowId xmlns:a16="http://schemas.microsoft.com/office/drawing/2014/main" val="1610324195"/>
                  </a:ext>
                </a:extLst>
              </a:tr>
              <a:tr h="370840">
                <a:tc>
                  <a:txBody>
                    <a:bodyPr/>
                    <a:lstStyle/>
                    <a:p>
                      <a:r>
                        <a:rPr lang="fr-FR" sz="1800" dirty="0" err="1" smtClean="0">
                          <a:solidFill>
                            <a:srgbClr val="7030A0"/>
                          </a:solidFill>
                          <a:latin typeface="+mn-lt"/>
                        </a:rPr>
                        <a:t>Rq</a:t>
                      </a:r>
                      <a:endParaRPr lang="fr-FR" sz="1800" dirty="0">
                        <a:solidFill>
                          <a:srgbClr val="7030A0"/>
                        </a:solidFill>
                        <a:latin typeface="+mn-lt"/>
                      </a:endParaRPr>
                    </a:p>
                  </a:txBody>
                  <a:tcPr anchor="ctr"/>
                </a:tc>
                <a:tc>
                  <a:txBody>
                    <a:bodyPr/>
                    <a:lstStyle/>
                    <a:p>
                      <a:r>
                        <a:rPr lang="fr-FR" sz="1800" b="0" i="0" u="none" strike="noStrike" baseline="0" dirty="0" smtClean="0">
                          <a:solidFill>
                            <a:schemeClr val="dk1"/>
                          </a:solidFill>
                          <a:latin typeface="+mn-lt"/>
                          <a:ea typeface="+mn-ea"/>
                          <a:cs typeface="+mn-cs"/>
                        </a:rPr>
                        <a:t>Le dossier de l’épreuve EP3 prendra appui sur une ou plusieurs PFMP </a:t>
                      </a:r>
                      <a:endParaRPr lang="fr-FR" sz="1800" b="0" dirty="0">
                        <a:solidFill>
                          <a:srgbClr val="7030A0"/>
                        </a:solidFill>
                        <a:latin typeface="+mn-lt"/>
                      </a:endParaRPr>
                    </a:p>
                  </a:txBody>
                  <a:tcPr/>
                </a:tc>
                <a:tc>
                  <a:txBody>
                    <a:bodyPr/>
                    <a:lstStyle/>
                    <a:p>
                      <a:endParaRPr lang="fr-FR" sz="1800" b="0" dirty="0">
                        <a:latin typeface="+mn-lt"/>
                      </a:endParaRPr>
                    </a:p>
                  </a:txBody>
                  <a:tcPr/>
                </a:tc>
                <a:extLst>
                  <a:ext uri="{0D108BD9-81ED-4DB2-BD59-A6C34878D82A}">
                    <a16:rowId xmlns:a16="http://schemas.microsoft.com/office/drawing/2014/main" val="1132081947"/>
                  </a:ext>
                </a:extLst>
              </a:tr>
            </a:tbl>
          </a:graphicData>
        </a:graphic>
      </p:graphicFrame>
    </p:spTree>
    <p:extLst>
      <p:ext uri="{BB962C8B-B14F-4D97-AF65-F5344CB8AC3E}">
        <p14:creationId xmlns:p14="http://schemas.microsoft.com/office/powerpoint/2010/main" val="1350111870"/>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25530" y="135323"/>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Rappels : PFMP (durée non conforme??)</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8</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186652" y="135323"/>
            <a:ext cx="749531" cy="749531"/>
          </a:xfrm>
          <a:prstGeom prst="rect">
            <a:avLst/>
          </a:prstGeom>
        </p:spPr>
      </p:pic>
      <p:graphicFrame>
        <p:nvGraphicFramePr>
          <p:cNvPr id="3" name="Tableau 2"/>
          <p:cNvGraphicFramePr>
            <a:graphicFrameLocks noGrp="1"/>
          </p:cNvGraphicFramePr>
          <p:nvPr>
            <p:extLst>
              <p:ext uri="{D42A27DB-BD31-4B8C-83A1-F6EECF244321}">
                <p14:modId xmlns:p14="http://schemas.microsoft.com/office/powerpoint/2010/main" val="38696886"/>
              </p:ext>
            </p:extLst>
          </p:nvPr>
        </p:nvGraphicFramePr>
        <p:xfrm>
          <a:off x="316377" y="623789"/>
          <a:ext cx="7870275" cy="4119880"/>
        </p:xfrm>
        <a:graphic>
          <a:graphicData uri="http://schemas.openxmlformats.org/drawingml/2006/table">
            <a:tbl>
              <a:tblPr firstRow="1" bandRow="1">
                <a:tableStyleId>{5C22544A-7EE6-4342-B048-85BDC9FD1C3A}</a:tableStyleId>
              </a:tblPr>
              <a:tblGrid>
                <a:gridCol w="826035">
                  <a:extLst>
                    <a:ext uri="{9D8B030D-6E8A-4147-A177-3AD203B41FA5}">
                      <a16:colId xmlns:a16="http://schemas.microsoft.com/office/drawing/2014/main" val="2941584834"/>
                    </a:ext>
                  </a:extLst>
                </a:gridCol>
                <a:gridCol w="405252">
                  <a:extLst>
                    <a:ext uri="{9D8B030D-6E8A-4147-A177-3AD203B41FA5}">
                      <a16:colId xmlns:a16="http://schemas.microsoft.com/office/drawing/2014/main" val="662890551"/>
                    </a:ext>
                  </a:extLst>
                </a:gridCol>
                <a:gridCol w="2664296">
                  <a:extLst>
                    <a:ext uri="{9D8B030D-6E8A-4147-A177-3AD203B41FA5}">
                      <a16:colId xmlns:a16="http://schemas.microsoft.com/office/drawing/2014/main" val="4128183874"/>
                    </a:ext>
                  </a:extLst>
                </a:gridCol>
                <a:gridCol w="3974692">
                  <a:extLst>
                    <a:ext uri="{9D8B030D-6E8A-4147-A177-3AD203B41FA5}">
                      <a16:colId xmlns:a16="http://schemas.microsoft.com/office/drawing/2014/main" val="3900035971"/>
                    </a:ext>
                  </a:extLst>
                </a:gridCol>
              </a:tblGrid>
              <a:tr h="370840">
                <a:tc>
                  <a:txBody>
                    <a:bodyPr/>
                    <a:lstStyle/>
                    <a:p>
                      <a:pPr algn="ctr"/>
                      <a:endParaRPr lang="fr-FR" sz="2400" dirty="0"/>
                    </a:p>
                  </a:txBody>
                  <a:tcPr/>
                </a:tc>
                <a:tc gridSpan="2">
                  <a:txBody>
                    <a:bodyPr/>
                    <a:lstStyle/>
                    <a:p>
                      <a:pPr algn="ctr"/>
                      <a:r>
                        <a:rPr lang="fr-FR" sz="2400" dirty="0" smtClean="0"/>
                        <a:t>CAP</a:t>
                      </a:r>
                      <a:endParaRPr lang="fr-FR" sz="2400" dirty="0"/>
                    </a:p>
                  </a:txBody>
                  <a:tcPr/>
                </a:tc>
                <a:tc hMerge="1">
                  <a:txBody>
                    <a:bodyPr/>
                    <a:lstStyle/>
                    <a:p>
                      <a:endParaRPr lang="fr-FR"/>
                    </a:p>
                  </a:txBody>
                  <a:tcPr/>
                </a:tc>
                <a:tc>
                  <a:txBody>
                    <a:bodyPr/>
                    <a:lstStyle/>
                    <a:p>
                      <a:pPr algn="ctr"/>
                      <a:r>
                        <a:rPr lang="fr-FR" sz="2400" dirty="0" smtClean="0"/>
                        <a:t>BCP</a:t>
                      </a:r>
                      <a:endParaRPr lang="fr-FR" sz="2400" dirty="0"/>
                    </a:p>
                  </a:txBody>
                  <a:tcPr/>
                </a:tc>
                <a:extLst>
                  <a:ext uri="{0D108BD9-81ED-4DB2-BD59-A6C34878D82A}">
                    <a16:rowId xmlns:a16="http://schemas.microsoft.com/office/drawing/2014/main" val="1473738591"/>
                  </a:ext>
                </a:extLst>
              </a:tr>
              <a:tr h="354374">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Durée</a:t>
                      </a:r>
                    </a:p>
                  </a:txBody>
                  <a:tcPr anchor="ctr"/>
                </a:tc>
                <a:tc gridSpan="2">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12 semaines : 3+3+3+3</a:t>
                      </a:r>
                    </a:p>
                  </a:txBody>
                  <a:tcPr/>
                </a:tc>
                <a:tc hMerge="1">
                  <a:txBody>
                    <a:bodyPr/>
                    <a:lstStyle/>
                    <a:p>
                      <a:endParaRPr lang="fr-FR"/>
                    </a:p>
                  </a:txBody>
                  <a:tcPr/>
                </a:tc>
                <a:tc>
                  <a:txBody>
                    <a:bodyPr/>
                    <a:lstStyle/>
                    <a:p>
                      <a:r>
                        <a:rPr lang="fr-FR" sz="1800" dirty="0" smtClean="0"/>
                        <a:t>20 Semaines</a:t>
                      </a:r>
                      <a:r>
                        <a:rPr lang="fr-FR" sz="1800" baseline="0" dirty="0" smtClean="0"/>
                        <a:t> : 3+3+4+4+3+3</a:t>
                      </a:r>
                      <a:endParaRPr lang="fr-FR" sz="1800" dirty="0"/>
                    </a:p>
                  </a:txBody>
                  <a:tcPr/>
                </a:tc>
                <a:extLst>
                  <a:ext uri="{0D108BD9-81ED-4DB2-BD59-A6C34878D82A}">
                    <a16:rowId xmlns:a16="http://schemas.microsoft.com/office/drawing/2014/main" val="4249994692"/>
                  </a:ext>
                </a:extLst>
              </a:tr>
              <a:tr h="370840">
                <a:tc gridSpan="4">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Demande de dérogation : </a:t>
                      </a:r>
                    </a:p>
                    <a:p>
                      <a:pPr marL="285750" marR="0" lvl="0" indent="-285750" algn="l" defTabSz="914400" eaLnBrk="1" fontAlgn="auto" latinLnBrk="0" hangingPunct="1">
                        <a:lnSpc>
                          <a:spcPct val="100000"/>
                        </a:lnSpc>
                        <a:spcBef>
                          <a:spcPts val="0"/>
                        </a:spcBef>
                        <a:spcAft>
                          <a:spcPts val="0"/>
                        </a:spcAft>
                        <a:buClrTx/>
                        <a:buSzTx/>
                        <a:buFontTx/>
                        <a:buChar char="-"/>
                        <a:tabLst/>
                        <a:defRPr/>
                      </a:pPr>
                      <a:r>
                        <a:rPr lang="fr-FR" sz="1800" dirty="0" smtClean="0">
                          <a:solidFill>
                            <a:schemeClr val="dk1"/>
                          </a:solidFill>
                          <a:effectLst/>
                          <a:latin typeface="+mn-lt"/>
                          <a:ea typeface="+mn-ea"/>
                          <a:cs typeface="+mn-cs"/>
                        </a:rPr>
                        <a:t>Demande</a:t>
                      </a:r>
                      <a:r>
                        <a:rPr lang="fr-FR" sz="1800" baseline="0" dirty="0" smtClean="0">
                          <a:solidFill>
                            <a:schemeClr val="dk1"/>
                          </a:solidFill>
                          <a:effectLst/>
                          <a:latin typeface="+mn-lt"/>
                          <a:ea typeface="+mn-ea"/>
                          <a:cs typeface="+mn-cs"/>
                        </a:rPr>
                        <a:t> formulée par le candidat ou son responsable légal</a:t>
                      </a:r>
                    </a:p>
                    <a:p>
                      <a:pPr marL="285750" marR="0" lvl="0" indent="-285750" algn="l" defTabSz="914400" eaLnBrk="1" fontAlgn="auto" latinLnBrk="0" hangingPunct="1">
                        <a:lnSpc>
                          <a:spcPct val="100000"/>
                        </a:lnSpc>
                        <a:spcBef>
                          <a:spcPts val="0"/>
                        </a:spcBef>
                        <a:spcAft>
                          <a:spcPts val="0"/>
                        </a:spcAft>
                        <a:buClrTx/>
                        <a:buSzTx/>
                        <a:buFontTx/>
                        <a:buChar char="-"/>
                        <a:tabLst/>
                        <a:defRPr/>
                      </a:pPr>
                      <a:r>
                        <a:rPr lang="fr-FR" sz="1800" baseline="0" dirty="0" smtClean="0">
                          <a:solidFill>
                            <a:schemeClr val="dk1"/>
                          </a:solidFill>
                          <a:effectLst/>
                          <a:latin typeface="+mn-lt"/>
                          <a:ea typeface="+mn-ea"/>
                          <a:cs typeface="+mn-cs"/>
                        </a:rPr>
                        <a:t>Demande complétée par l’équipe pédagogique et signée par le chef d’établissement</a:t>
                      </a:r>
                    </a:p>
                    <a:p>
                      <a:pPr marL="285750" marR="0" lvl="0" indent="-285750" algn="l" defTabSz="914400" eaLnBrk="1" fontAlgn="auto" latinLnBrk="0" hangingPunct="1">
                        <a:lnSpc>
                          <a:spcPct val="100000"/>
                        </a:lnSpc>
                        <a:spcBef>
                          <a:spcPts val="0"/>
                        </a:spcBef>
                        <a:spcAft>
                          <a:spcPts val="0"/>
                        </a:spcAft>
                        <a:buClrTx/>
                        <a:buSzTx/>
                        <a:buFontTx/>
                        <a:buChar char="-"/>
                        <a:tabLst/>
                        <a:defRPr/>
                      </a:pPr>
                      <a:r>
                        <a:rPr lang="fr-FR" sz="1800" baseline="0" smtClean="0">
                          <a:solidFill>
                            <a:schemeClr val="dk1"/>
                          </a:solidFill>
                          <a:effectLst/>
                          <a:latin typeface="+mn-lt"/>
                          <a:ea typeface="+mn-ea"/>
                          <a:cs typeface="+mn-cs"/>
                        </a:rPr>
                        <a:t>Demande </a:t>
                      </a:r>
                      <a:r>
                        <a:rPr lang="fr-FR" sz="1800" baseline="0" smtClean="0">
                          <a:solidFill>
                            <a:schemeClr val="dk1"/>
                          </a:solidFill>
                          <a:effectLst/>
                          <a:latin typeface="+mn-lt"/>
                          <a:ea typeface="+mn-ea"/>
                          <a:cs typeface="+mn-cs"/>
                        </a:rPr>
                        <a:t>expertisée </a:t>
                      </a:r>
                      <a:r>
                        <a:rPr lang="fr-FR" sz="1800" baseline="0" dirty="0" smtClean="0">
                          <a:solidFill>
                            <a:schemeClr val="dk1"/>
                          </a:solidFill>
                          <a:effectLst/>
                          <a:latin typeface="+mn-lt"/>
                          <a:ea typeface="+mn-ea"/>
                          <a:cs typeface="+mn-cs"/>
                        </a:rPr>
                        <a:t>par la DEC et l’inspecteur </a:t>
                      </a:r>
                    </a:p>
                    <a:p>
                      <a:pPr marL="285750" marR="0" lvl="0" indent="-285750" algn="l" defTabSz="914400" eaLnBrk="1" fontAlgn="auto" latinLnBrk="0" hangingPunct="1">
                        <a:lnSpc>
                          <a:spcPct val="100000"/>
                        </a:lnSpc>
                        <a:spcBef>
                          <a:spcPts val="0"/>
                        </a:spcBef>
                        <a:spcAft>
                          <a:spcPts val="0"/>
                        </a:spcAft>
                        <a:buClrTx/>
                        <a:buSzTx/>
                        <a:buFontTx/>
                        <a:buChar char="-"/>
                        <a:tabLst/>
                        <a:defRPr/>
                      </a:pPr>
                      <a:endParaRPr lang="fr-FR" sz="1800" baseline="0" dirty="0" smtClean="0">
                        <a:solidFill>
                          <a:schemeClr val="dk1"/>
                        </a:solidFill>
                        <a:effectLst/>
                        <a:latin typeface="+mn-lt"/>
                        <a:ea typeface="+mn-ea"/>
                        <a:cs typeface="+mn-cs"/>
                      </a:endParaRPr>
                    </a:p>
                    <a:p>
                      <a:pPr marL="0" marR="0" lvl="0" indent="0" algn="l" defTabSz="914400" eaLnBrk="1" fontAlgn="auto" latinLnBrk="0" hangingPunct="1">
                        <a:lnSpc>
                          <a:spcPct val="100000"/>
                        </a:lnSpc>
                        <a:spcBef>
                          <a:spcPts val="0"/>
                        </a:spcBef>
                        <a:spcAft>
                          <a:spcPts val="0"/>
                        </a:spcAft>
                        <a:buClrTx/>
                        <a:buSzTx/>
                        <a:buFontTx/>
                        <a:buNone/>
                        <a:tabLst/>
                        <a:defRPr/>
                      </a:pPr>
                      <a:r>
                        <a:rPr lang="fr-FR" sz="1800" baseline="0" dirty="0" smtClean="0">
                          <a:solidFill>
                            <a:schemeClr val="dk1"/>
                          </a:solidFill>
                          <a:effectLst/>
                          <a:latin typeface="+mn-lt"/>
                          <a:ea typeface="+mn-ea"/>
                          <a:cs typeface="+mn-cs"/>
                        </a:rPr>
                        <a:t>Retour possible : diminution de durée, rattrapage d’une partie, non validation de la durée</a:t>
                      </a:r>
                      <a:endParaRPr lang="fr-FR" sz="1800" dirty="0" smtClean="0">
                        <a:solidFill>
                          <a:schemeClr val="dk1"/>
                        </a:solidFill>
                        <a:effectLst/>
                        <a:latin typeface="+mn-lt"/>
                        <a:ea typeface="+mn-ea"/>
                        <a:cs typeface="+mn-cs"/>
                      </a:endParaRPr>
                    </a:p>
                  </a:txBody>
                  <a:tcPr anchor="ctr"/>
                </a:tc>
                <a:tc h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fr-FR" sz="1600" dirty="0" smtClean="0">
                        <a:solidFill>
                          <a:schemeClr val="dk1"/>
                        </a:solidFill>
                        <a:effectLst/>
                        <a:latin typeface="+mn-lt"/>
                        <a:ea typeface="+mn-ea"/>
                        <a:cs typeface="+mn-cs"/>
                      </a:endParaRPr>
                    </a:p>
                  </a:txBody>
                  <a:tcPr/>
                </a:tc>
                <a:tc hMerge="1">
                  <a:txBody>
                    <a:bodyPr/>
                    <a:lstStyle/>
                    <a:p>
                      <a:endParaRPr lang="fr-FR"/>
                    </a:p>
                  </a:txBody>
                  <a:tcPr/>
                </a:tc>
                <a:tc hMerge="1">
                  <a:txBody>
                    <a:bodyPr/>
                    <a:lstStyle/>
                    <a:p>
                      <a:endParaRPr lang="fr-FR" sz="1400" dirty="0"/>
                    </a:p>
                  </a:txBody>
                  <a:tcPr/>
                </a:tc>
                <a:extLst>
                  <a:ext uri="{0D108BD9-81ED-4DB2-BD59-A6C34878D82A}">
                    <a16:rowId xmlns:a16="http://schemas.microsoft.com/office/drawing/2014/main" val="1482397223"/>
                  </a:ext>
                </a:extLst>
              </a:tr>
              <a:tr h="370840">
                <a:tc gridSpan="2">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Epreuve</a:t>
                      </a:r>
                      <a:r>
                        <a:rPr lang="fr-FR" sz="1800" baseline="0" dirty="0" smtClean="0">
                          <a:solidFill>
                            <a:schemeClr val="dk1"/>
                          </a:solidFill>
                          <a:effectLst/>
                          <a:latin typeface="+mn-lt"/>
                          <a:ea typeface="+mn-ea"/>
                          <a:cs typeface="+mn-cs"/>
                        </a:rPr>
                        <a:t> support</a:t>
                      </a:r>
                      <a:endParaRPr lang="fr-FR" sz="1800" dirty="0" smtClean="0">
                        <a:solidFill>
                          <a:schemeClr val="dk1"/>
                        </a:solidFill>
                        <a:effectLst/>
                        <a:latin typeface="+mn-lt"/>
                        <a:ea typeface="+mn-ea"/>
                        <a:cs typeface="+mn-cs"/>
                      </a:endParaRPr>
                    </a:p>
                  </a:txBody>
                  <a:tcPr anchor="ctr"/>
                </a:tc>
                <a:tc hMerge="1">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fr-FR" sz="1600" dirty="0" smtClean="0">
                        <a:solidFill>
                          <a:schemeClr val="dk1"/>
                        </a:solidFill>
                        <a:effectLst/>
                        <a:latin typeface="+mn-lt"/>
                        <a:ea typeface="+mn-ea"/>
                        <a:cs typeface="+mn-cs"/>
                      </a:endParaRPr>
                    </a:p>
                  </a:txBody>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fr-FR" sz="1800" dirty="0" smtClean="0">
                          <a:solidFill>
                            <a:schemeClr val="dk1"/>
                          </a:solidFill>
                          <a:effectLst/>
                          <a:latin typeface="+mn-lt"/>
                          <a:ea typeface="+mn-ea"/>
                          <a:cs typeface="+mn-cs"/>
                        </a:rPr>
                        <a:t>EP3 : si</a:t>
                      </a:r>
                      <a:r>
                        <a:rPr lang="fr-FR" sz="1800" baseline="0" dirty="0" smtClean="0">
                          <a:solidFill>
                            <a:schemeClr val="dk1"/>
                          </a:solidFill>
                          <a:effectLst/>
                          <a:latin typeface="+mn-lt"/>
                          <a:ea typeface="+mn-ea"/>
                          <a:cs typeface="+mn-cs"/>
                        </a:rPr>
                        <a:t> les PFMP ne sont pas valides, le candidat n’est pas interrogé, il a zéro sur 20 à l’épreuve.</a:t>
                      </a:r>
                      <a:endParaRPr lang="fr-FR" sz="1800" dirty="0" smtClean="0">
                        <a:solidFill>
                          <a:schemeClr val="dk1"/>
                        </a:solidFill>
                        <a:effectLst/>
                        <a:latin typeface="+mn-lt"/>
                        <a:ea typeface="+mn-ea"/>
                        <a:cs typeface="+mn-cs"/>
                      </a:endParaRPr>
                    </a:p>
                  </a:txBody>
                  <a:tcPr/>
                </a:tc>
                <a:tc>
                  <a:txBody>
                    <a:bodyPr/>
                    <a:lstStyle/>
                    <a:p>
                      <a:r>
                        <a:rPr lang="fr-FR" sz="1800" b="0" i="0" u="none" strike="noStrike" baseline="0" dirty="0" smtClean="0">
                          <a:solidFill>
                            <a:schemeClr val="dk1"/>
                          </a:solidFill>
                          <a:latin typeface="+mn-lt"/>
                          <a:ea typeface="+mn-ea"/>
                          <a:cs typeface="+mn-cs"/>
                        </a:rPr>
                        <a:t>E32 : si les PFMP ne sont pas valides, le candidat n’est pas interrogé, il a « non valide » à l’épreuve.</a:t>
                      </a:r>
                      <a:endParaRPr lang="fr-FR" sz="1600" dirty="0"/>
                    </a:p>
                  </a:txBody>
                  <a:tcPr/>
                </a:tc>
                <a:extLst>
                  <a:ext uri="{0D108BD9-81ED-4DB2-BD59-A6C34878D82A}">
                    <a16:rowId xmlns:a16="http://schemas.microsoft.com/office/drawing/2014/main" val="3648907009"/>
                  </a:ext>
                </a:extLst>
              </a:tr>
              <a:tr h="370840">
                <a:tc gridSpan="2">
                  <a:txBody>
                    <a:bodyPr/>
                    <a:lstStyle/>
                    <a:p>
                      <a:endParaRPr lang="fr-FR" sz="1800" dirty="0">
                        <a:solidFill>
                          <a:srgbClr val="7030A0"/>
                        </a:solidFill>
                        <a:latin typeface="+mn-lt"/>
                      </a:endParaRPr>
                    </a:p>
                  </a:txBody>
                  <a:tcPr anchor="ctr"/>
                </a:tc>
                <a:tc hMerge="1">
                  <a:txBody>
                    <a:bodyPr/>
                    <a:lstStyle/>
                    <a:p>
                      <a:endParaRPr lang="fr-FR" sz="1800" b="0" dirty="0">
                        <a:solidFill>
                          <a:srgbClr val="7030A0"/>
                        </a:solidFill>
                        <a:latin typeface="+mn-lt"/>
                      </a:endParaRPr>
                    </a:p>
                  </a:txBody>
                  <a:tcPr/>
                </a:tc>
                <a:tc>
                  <a:txBody>
                    <a:bodyPr/>
                    <a:lstStyle/>
                    <a:p>
                      <a:endParaRPr lang="fr-FR"/>
                    </a:p>
                  </a:txBody>
                  <a:tcPr/>
                </a:tc>
                <a:tc>
                  <a:txBody>
                    <a:bodyPr/>
                    <a:lstStyle/>
                    <a:p>
                      <a:endParaRPr lang="fr-FR" sz="1800" b="0" dirty="0">
                        <a:latin typeface="+mn-lt"/>
                      </a:endParaRPr>
                    </a:p>
                  </a:txBody>
                  <a:tcPr/>
                </a:tc>
                <a:extLst>
                  <a:ext uri="{0D108BD9-81ED-4DB2-BD59-A6C34878D82A}">
                    <a16:rowId xmlns:a16="http://schemas.microsoft.com/office/drawing/2014/main" val="1610324195"/>
                  </a:ext>
                </a:extLst>
              </a:tr>
            </a:tbl>
          </a:graphicData>
        </a:graphic>
      </p:graphicFrame>
    </p:spTree>
    <p:extLst>
      <p:ext uri="{BB962C8B-B14F-4D97-AF65-F5344CB8AC3E}">
        <p14:creationId xmlns:p14="http://schemas.microsoft.com/office/powerpoint/2010/main" val="1196949846"/>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ZoneTexte 1"/>
          <p:cNvSpPr txBox="1"/>
          <p:nvPr/>
        </p:nvSpPr>
        <p:spPr bwMode="auto">
          <a:xfrm>
            <a:off x="316377" y="129983"/>
            <a:ext cx="8422317" cy="457559"/>
          </a:xfrm>
          <a:prstGeom prst="rect">
            <a:avLst/>
          </a:prstGeom>
          <a:noFill/>
        </p:spPr>
        <p:txBody>
          <a:bodyPr wrap="square" rtlCol="0">
            <a:spAutoFit/>
          </a:bodyPr>
          <a:lstStyle/>
          <a:p>
            <a:pPr algn="just">
              <a:defRPr/>
            </a:pPr>
            <a:r>
              <a:rPr lang="fr-FR" sz="2400" dirty="0" smtClean="0">
                <a:solidFill>
                  <a:srgbClr val="223A7D"/>
                </a:solidFill>
                <a:latin typeface="Arial Black"/>
              </a:rPr>
              <a:t>Rappels : PFMP = répartition des responsabilités</a:t>
            </a:r>
            <a:endParaRPr lang="fr-FR" sz="2400" dirty="0">
              <a:solidFill>
                <a:srgbClr val="223A7D"/>
              </a:solidFill>
              <a:latin typeface="Arial Black"/>
            </a:endParaRPr>
          </a:p>
        </p:txBody>
      </p:sp>
      <p:sp>
        <p:nvSpPr>
          <p:cNvPr id="8" name="Espace réservé du numéro de diapositive 9"/>
          <p:cNvSpPr>
            <a:spLocks noGrp="1"/>
          </p:cNvSpPr>
          <p:nvPr>
            <p:ph type="sldNum" sz="quarter" idx="4294967295"/>
          </p:nvPr>
        </p:nvSpPr>
        <p:spPr bwMode="auto">
          <a:xfrm>
            <a:off x="8559512" y="4767231"/>
            <a:ext cx="376671" cy="273844"/>
          </a:xfrm>
          <a:prstGeom prst="rect">
            <a:avLst/>
          </a:prstGeom>
        </p:spPr>
        <p:txBody>
          <a:bodyPr/>
          <a:lstStyle/>
          <a:p>
            <a:pPr algn="ctr">
              <a:defRPr/>
            </a:pPr>
            <a:fld id="{1CC5B465-768F-472B-948C-8202AA102334}" type="slidenum">
              <a:rPr lang="fr-FR" sz="1350"/>
              <a:t>9</a:t>
            </a:fld>
            <a:endParaRPr lang="fr-FR" sz="1350"/>
          </a:p>
        </p:txBody>
      </p:sp>
      <p:pic>
        <p:nvPicPr>
          <p:cNvPr id="6" name="Image 5"/>
          <p:cNvPicPr>
            <a:picLocks noChangeAspect="1"/>
          </p:cNvPicPr>
          <p:nvPr/>
        </p:nvPicPr>
        <p:blipFill>
          <a:blip r:embed="rId2">
            <a:duotone>
              <a:schemeClr val="accent4">
                <a:shade val="45000"/>
                <a:satMod val="135000"/>
              </a:schemeClr>
              <a:prstClr val="white"/>
            </a:duotone>
          </a:blip>
          <a:stretch/>
        </p:blipFill>
        <p:spPr bwMode="auto">
          <a:xfrm>
            <a:off x="8373081" y="362670"/>
            <a:ext cx="749531" cy="749531"/>
          </a:xfrm>
          <a:prstGeom prst="rect">
            <a:avLst/>
          </a:prstGeom>
        </p:spPr>
      </p:pic>
      <p:sp>
        <p:nvSpPr>
          <p:cNvPr id="4" name="Rectangle 3"/>
          <p:cNvSpPr/>
          <p:nvPr/>
        </p:nvSpPr>
        <p:spPr>
          <a:xfrm>
            <a:off x="330025" y="737435"/>
            <a:ext cx="8043055" cy="923330"/>
          </a:xfrm>
          <a:prstGeom prst="rect">
            <a:avLst/>
          </a:prstGeom>
        </p:spPr>
        <p:txBody>
          <a:bodyPr wrap="square">
            <a:spAutoFit/>
          </a:bodyPr>
          <a:lstStyle/>
          <a:p>
            <a:r>
              <a:rPr lang="fr-FR" b="1" dirty="0"/>
              <a:t>Organisation et accompagnement des périodes de formation en milieu </a:t>
            </a:r>
            <a:r>
              <a:rPr lang="fr-FR" b="1" dirty="0" smtClean="0"/>
              <a:t>professionnel</a:t>
            </a:r>
          </a:p>
          <a:p>
            <a:r>
              <a:rPr lang="fr-FR" b="1" dirty="0"/>
              <a:t>Bulletin officiel n°13 du 31 mars 2016 </a:t>
            </a:r>
          </a:p>
          <a:p>
            <a:endParaRPr lang="fr-FR" b="1" dirty="0"/>
          </a:p>
        </p:txBody>
      </p:sp>
      <p:sp>
        <p:nvSpPr>
          <p:cNvPr id="5" name="Rectangle 4"/>
          <p:cNvSpPr/>
          <p:nvPr/>
        </p:nvSpPr>
        <p:spPr>
          <a:xfrm>
            <a:off x="316377" y="1924016"/>
            <a:ext cx="9044702" cy="2369880"/>
          </a:xfrm>
          <a:prstGeom prst="rect">
            <a:avLst/>
          </a:prstGeom>
        </p:spPr>
        <p:txBody>
          <a:bodyPr wrap="square">
            <a:spAutoFit/>
          </a:bodyPr>
          <a:lstStyle/>
          <a:p>
            <a:r>
              <a:rPr lang="fr-FR" b="1" dirty="0"/>
              <a:t>2 - Définition et objectifs des périodes de formation en milieu professionnel</a:t>
            </a:r>
          </a:p>
          <a:p>
            <a:r>
              <a:rPr lang="fr-FR" dirty="0"/>
              <a:t>Les périodes de formation en milieu professionnel sont définies à </a:t>
            </a:r>
            <a:r>
              <a:rPr lang="fr-FR" dirty="0">
                <a:hlinkClick r:id="rId3" tooltip="Site de Légifrance"/>
              </a:rPr>
              <a:t>l'article L. 124-1 du code de l'éducation</a:t>
            </a:r>
            <a:r>
              <a:rPr lang="fr-FR" dirty="0"/>
              <a:t> : « </a:t>
            </a:r>
            <a:r>
              <a:rPr lang="fr-FR" i="1" dirty="0"/>
              <a:t>Les périodes de formation en milieu professionnel (...) correspondent à des périodes temporaires de mise en situation en milieu professionnel au cours desquelles l'élève (...) </a:t>
            </a:r>
            <a:r>
              <a:rPr lang="fr-FR" sz="2000" i="1" dirty="0">
                <a:solidFill>
                  <a:srgbClr val="223A7D"/>
                </a:solidFill>
              </a:rPr>
              <a:t>acquiert des compétences professionnelles et met en œuvre les acquis de sa formation</a:t>
            </a:r>
            <a:r>
              <a:rPr lang="fr-FR" i="1" dirty="0"/>
              <a:t> en vue de l'obtention d'un diplôme ou d'une certification et de favoriser son insertion professionnelle. Le stagiaire se voit confier une ou des missions conformes au projet pédagogique défini par son établissement d'enseignement et approuvées par l'organisme d'accueil</a:t>
            </a:r>
            <a:r>
              <a:rPr lang="fr-FR" dirty="0"/>
              <a:t>. »</a:t>
            </a:r>
          </a:p>
        </p:txBody>
      </p:sp>
    </p:spTree>
    <p:extLst>
      <p:ext uri="{BB962C8B-B14F-4D97-AF65-F5344CB8AC3E}">
        <p14:creationId xmlns:p14="http://schemas.microsoft.com/office/powerpoint/2010/main" val="3159885141"/>
      </p:ext>
    </p:extLst>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theme/theme1.xml><?xml version="1.0" encoding="utf-8"?>
<a:theme xmlns:a="http://schemas.openxmlformats.org/drawingml/2006/main" name="MINISTÈRIEL">
  <a:themeElements>
    <a:clrScheme name="Personnalisé 3">
      <a:dk1>
        <a:sysClr val="windowText" lastClr="000000"/>
      </a:dk1>
      <a:lt1>
        <a:sysClr val="window" lastClr="FFFFFF"/>
      </a:lt1>
      <a:dk2>
        <a:srgbClr val="323232"/>
      </a:dk2>
      <a:lt2>
        <a:srgbClr val="E3DED1"/>
      </a:lt2>
      <a:accent1>
        <a:srgbClr val="1B587C"/>
      </a:accent1>
      <a:accent2>
        <a:srgbClr val="9F2936"/>
      </a:accent2>
      <a:accent3>
        <a:srgbClr val="F07F09"/>
      </a:accent3>
      <a:accent4>
        <a:srgbClr val="4E8542"/>
      </a:accent4>
      <a:accent5>
        <a:srgbClr val="604878"/>
      </a:accent5>
      <a:accent6>
        <a:srgbClr val="C19859"/>
      </a:accent6>
      <a:hlink>
        <a:srgbClr val="0070C0"/>
      </a:hlink>
      <a:folHlink>
        <a:srgbClr val="B26B02"/>
      </a:folHlink>
    </a:clrScheme>
    <a:fontScheme name="Arial Narrow">
      <a:majorFont>
        <a:latin typeface="Arial Narrow"/>
        <a:ea typeface="Arial"/>
        <a:cs typeface="Arial"/>
      </a:majorFont>
      <a:minorFont>
        <a:latin typeface="Arial Narrow"/>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1_MINISTÈRIE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rial Narrow">
      <a:majorFont>
        <a:latin typeface="Arial Narrow"/>
        <a:ea typeface="Arial"/>
        <a:cs typeface="Arial"/>
      </a:majorFont>
      <a:minorFont>
        <a:latin typeface="Arial Narrow"/>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MINISTÈRIEL</Template>
  <TotalTime>2086</TotalTime>
  <Words>2946</Words>
  <Application>Microsoft Office PowerPoint</Application>
  <DocSecurity>0</DocSecurity>
  <PresentationFormat>Affichage à l'écran (16:9)</PresentationFormat>
  <Paragraphs>436</Paragraphs>
  <Slides>42</Slides>
  <Notes>16</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42</vt:i4>
      </vt:variant>
    </vt:vector>
  </HeadingPairs>
  <TitlesOfParts>
    <vt:vector size="53" baseType="lpstr">
      <vt:lpstr>PMingLiU</vt:lpstr>
      <vt:lpstr>Arial</vt:lpstr>
      <vt:lpstr>Arial Black</vt:lpstr>
      <vt:lpstr>Arial Narrow</vt:lpstr>
      <vt:lpstr>Bradley Hand ITC</vt:lpstr>
      <vt:lpstr>Calibri</vt:lpstr>
      <vt:lpstr>Symbol</vt:lpstr>
      <vt:lpstr>Times New Roman</vt:lpstr>
      <vt:lpstr>Wingdings</vt:lpstr>
      <vt:lpstr>MINISTÈRIEL</vt:lpstr>
      <vt:lpstr>1_MINISTÈRIEL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La famille des métiers beauté bien-être</vt:lpstr>
      <vt:lpstr>2nde Famille des métiers BBE: Plan de formation </vt:lpstr>
      <vt:lpstr>2nde Famille des métiers BBE: Semaine d’intégration</vt:lpstr>
      <vt:lpstr>L’IA générative au service des enseignants d’esthétique</vt:lpstr>
      <vt:lpstr>L’IA générative au service des enseignants d’esthétique</vt:lpstr>
      <vt:lpstr>Optimiser la qualité d’une requête</vt:lpstr>
      <vt:lpstr>Les biais de l’IA</vt:lpstr>
      <vt:lpstr>   Expérimenter une intelligence artificielle</vt:lpstr>
      <vt:lpstr>L’IA générative au service des enseignants d’esthétique</vt:lpstr>
      <vt:lpstr>L’IA générative au service des enseignants d’esthétique</vt:lpstr>
      <vt:lpstr>Présentation PowerPoint</vt:lpstr>
      <vt:lpstr>Présentation PowerPoint</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keywords/>
  <dc:description/>
  <cp:lastModifiedBy>njoret</cp:lastModifiedBy>
  <cp:revision>633</cp:revision>
  <dcterms:created xsi:type="dcterms:W3CDTF">2020-03-05T15:21:24Z</dcterms:created>
  <dcterms:modified xsi:type="dcterms:W3CDTF">2025-07-01T11:31:20Z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0x010100873AB55E0CC5DA459F57F5A42893F46A005A087D358B12CA4E82A8A8BA9B8A8CF200D3544DBFAD4F664AA25DF68E6D1F0A9E00689F2856DFEDCE40890FDCED81A7DFC9005D57C802836FCB44B44B7372FB2B7972</vt:lpwstr>
  </property>
</Properties>
</file>