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7" r:id="rId2"/>
  </p:sldMasterIdLst>
  <p:notesMasterIdLst>
    <p:notesMasterId r:id="rId45"/>
  </p:notesMasterIdLst>
  <p:sldIdLst>
    <p:sldId id="256" r:id="rId3"/>
    <p:sldId id="257" r:id="rId4"/>
    <p:sldId id="258" r:id="rId5"/>
    <p:sldId id="309" r:id="rId6"/>
    <p:sldId id="266" r:id="rId7"/>
    <p:sldId id="310" r:id="rId8"/>
    <p:sldId id="318" r:id="rId9"/>
    <p:sldId id="320" r:id="rId10"/>
    <p:sldId id="321" r:id="rId11"/>
    <p:sldId id="323" r:id="rId12"/>
    <p:sldId id="324" r:id="rId13"/>
    <p:sldId id="325" r:id="rId14"/>
    <p:sldId id="329" r:id="rId15"/>
    <p:sldId id="330" r:id="rId16"/>
    <p:sldId id="331" r:id="rId17"/>
    <p:sldId id="332" r:id="rId18"/>
    <p:sldId id="372" r:id="rId19"/>
    <p:sldId id="333" r:id="rId20"/>
    <p:sldId id="334" r:id="rId21"/>
    <p:sldId id="370" r:id="rId22"/>
    <p:sldId id="362" r:id="rId23"/>
    <p:sldId id="347" r:id="rId24"/>
    <p:sldId id="348" r:id="rId25"/>
    <p:sldId id="349" r:id="rId26"/>
    <p:sldId id="350" r:id="rId27"/>
    <p:sldId id="351" r:id="rId28"/>
    <p:sldId id="335" r:id="rId29"/>
    <p:sldId id="340" r:id="rId30"/>
    <p:sldId id="373" r:id="rId31"/>
    <p:sldId id="342" r:id="rId32"/>
    <p:sldId id="343" r:id="rId33"/>
    <p:sldId id="345" r:id="rId34"/>
    <p:sldId id="363" r:id="rId35"/>
    <p:sldId id="364" r:id="rId36"/>
    <p:sldId id="365" r:id="rId37"/>
    <p:sldId id="366" r:id="rId38"/>
    <p:sldId id="367" r:id="rId39"/>
    <p:sldId id="369" r:id="rId40"/>
    <p:sldId id="374" r:id="rId41"/>
    <p:sldId id="283" r:id="rId42"/>
    <p:sldId id="298" r:id="rId43"/>
    <p:sldId id="322" r:id="rId44"/>
  </p:sldIdLst>
  <p:sldSz cx="9144000" cy="5143500" type="screen16x9"/>
  <p:notesSz cx="9144000" cy="51435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A7D"/>
    <a:srgbClr val="E6E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6" d="100"/>
          <a:sy n="86" d="100"/>
        </p:scale>
        <p:origin x="852" y="90"/>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E66482-8203-49F9-A189-3909E3B307B1}"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fr-FR"/>
        </a:p>
      </dgm:t>
    </dgm:pt>
    <dgm:pt modelId="{94B73B5E-DAA6-4943-894B-1864923EE67C}">
      <dgm:prSet phldrT="[Texte]" custT="1"/>
      <dgm:spPr/>
      <dgm:t>
        <a:bodyPr/>
        <a:lstStyle/>
        <a:p>
          <a:r>
            <a:rPr lang="fr-FR" sz="1900" dirty="0" smtClean="0">
              <a:solidFill>
                <a:schemeClr val="tx1"/>
              </a:solidFill>
            </a:rPr>
            <a:t>Rappels : PFMP, attestations de compétences</a:t>
          </a:r>
        </a:p>
      </dgm:t>
    </dgm:pt>
    <dgm:pt modelId="{00F62015-D98F-42C4-8B4F-D1645476033C}" type="parTrans" cxnId="{8B86DDBB-45A8-419B-A53E-BF075CFCCF8F}">
      <dgm:prSet/>
      <dgm:spPr/>
      <dgm:t>
        <a:bodyPr/>
        <a:lstStyle/>
        <a:p>
          <a:endParaRPr lang="fr-FR" sz="1900">
            <a:solidFill>
              <a:schemeClr val="tx1"/>
            </a:solidFill>
          </a:endParaRPr>
        </a:p>
      </dgm:t>
    </dgm:pt>
    <dgm:pt modelId="{91F24BBC-4060-42D0-8066-C40084CBBF88}" type="sibTrans" cxnId="{8B86DDBB-45A8-419B-A53E-BF075CFCCF8F}">
      <dgm:prSet/>
      <dgm:spPr/>
      <dgm:t>
        <a:bodyPr/>
        <a:lstStyle/>
        <a:p>
          <a:endParaRPr lang="fr-FR" sz="1900">
            <a:solidFill>
              <a:schemeClr val="tx1"/>
            </a:solidFill>
          </a:endParaRPr>
        </a:p>
      </dgm:t>
    </dgm:pt>
    <dgm:pt modelId="{CE2AB1AE-1B39-4C6B-BC64-B6867EAE2A62}">
      <dgm:prSet phldrT="[Texte]" custT="1"/>
      <dgm:spPr/>
      <dgm:t>
        <a:bodyPr/>
        <a:lstStyle/>
        <a:p>
          <a:r>
            <a:rPr lang="fr-FR" sz="1900" dirty="0" smtClean="0">
              <a:solidFill>
                <a:schemeClr val="tx1"/>
              </a:solidFill>
            </a:rPr>
            <a:t>Bilan BCP, BP ECP, BTS MECP</a:t>
          </a:r>
          <a:endParaRPr lang="fr-FR" sz="1900" dirty="0">
            <a:solidFill>
              <a:schemeClr val="tx1"/>
            </a:solidFill>
          </a:endParaRPr>
        </a:p>
      </dgm:t>
    </dgm:pt>
    <dgm:pt modelId="{1EE1D001-69EE-4E82-8B97-D0E0B00CC8DF}" type="parTrans" cxnId="{CB4423C9-73EF-457E-A24A-3774ACD93B16}">
      <dgm:prSet/>
      <dgm:spPr/>
      <dgm:t>
        <a:bodyPr/>
        <a:lstStyle/>
        <a:p>
          <a:endParaRPr lang="fr-FR" sz="1900">
            <a:solidFill>
              <a:schemeClr val="tx1"/>
            </a:solidFill>
          </a:endParaRPr>
        </a:p>
      </dgm:t>
    </dgm:pt>
    <dgm:pt modelId="{C1C18967-9CE1-41CD-9E47-183D82AEC6F9}" type="sibTrans" cxnId="{CB4423C9-73EF-457E-A24A-3774ACD93B16}">
      <dgm:prSet/>
      <dgm:spPr/>
      <dgm:t>
        <a:bodyPr/>
        <a:lstStyle/>
        <a:p>
          <a:endParaRPr lang="fr-FR" sz="1900">
            <a:solidFill>
              <a:schemeClr val="tx1"/>
            </a:solidFill>
          </a:endParaRPr>
        </a:p>
      </dgm:t>
    </dgm:pt>
    <dgm:pt modelId="{E5B32462-AF67-49EF-AFC9-E83F0B322117}">
      <dgm:prSet phldrT="[Texte]" custT="1"/>
      <dgm:spPr/>
      <dgm:t>
        <a:bodyPr/>
        <a:lstStyle/>
        <a:p>
          <a:r>
            <a:rPr lang="fr-FR" sz="1900" dirty="0" smtClean="0">
              <a:solidFill>
                <a:schemeClr val="tx1"/>
              </a:solidFill>
            </a:rPr>
            <a:t>Professionnalisation des élèves</a:t>
          </a:r>
        </a:p>
      </dgm:t>
    </dgm:pt>
    <dgm:pt modelId="{83A400F3-3E80-4E25-8C84-8A64780C78CB}" type="parTrans" cxnId="{4C7DCF4C-3C36-4140-AC2F-4D5C56B3C4F4}">
      <dgm:prSet/>
      <dgm:spPr/>
      <dgm:t>
        <a:bodyPr/>
        <a:lstStyle/>
        <a:p>
          <a:endParaRPr lang="fr-FR" sz="1900"/>
        </a:p>
      </dgm:t>
    </dgm:pt>
    <dgm:pt modelId="{24FF31CD-6D07-4FC7-848F-31ACFECA20C6}" type="sibTrans" cxnId="{4C7DCF4C-3C36-4140-AC2F-4D5C56B3C4F4}">
      <dgm:prSet/>
      <dgm:spPr/>
      <dgm:t>
        <a:bodyPr/>
        <a:lstStyle/>
        <a:p>
          <a:endParaRPr lang="fr-FR" sz="1900"/>
        </a:p>
      </dgm:t>
    </dgm:pt>
    <dgm:pt modelId="{74BEA802-1E6D-4C07-9AEA-1F97E583C00A}">
      <dgm:prSet phldrT="[Texte]" custT="1"/>
      <dgm:spPr/>
      <dgm:t>
        <a:bodyPr/>
        <a:lstStyle/>
        <a:p>
          <a:r>
            <a:rPr lang="fr-FR" sz="1900" dirty="0" smtClean="0">
              <a:solidFill>
                <a:schemeClr val="tx1"/>
              </a:solidFill>
            </a:rPr>
            <a:t>Famille BBE</a:t>
          </a:r>
          <a:endParaRPr lang="fr-FR" sz="1900" dirty="0">
            <a:solidFill>
              <a:schemeClr val="tx1"/>
            </a:solidFill>
          </a:endParaRPr>
        </a:p>
      </dgm:t>
    </dgm:pt>
    <dgm:pt modelId="{8DFF8180-6651-450E-8A15-B675C18C197E}" type="parTrans" cxnId="{356D7B40-B707-4245-A77D-12B94FE45E56}">
      <dgm:prSet/>
      <dgm:spPr/>
      <dgm:t>
        <a:bodyPr/>
        <a:lstStyle/>
        <a:p>
          <a:endParaRPr lang="fr-FR" sz="1900"/>
        </a:p>
      </dgm:t>
    </dgm:pt>
    <dgm:pt modelId="{10E5BAC3-FACD-42D2-9C32-BDC455221053}" type="sibTrans" cxnId="{356D7B40-B707-4245-A77D-12B94FE45E56}">
      <dgm:prSet/>
      <dgm:spPr/>
      <dgm:t>
        <a:bodyPr/>
        <a:lstStyle/>
        <a:p>
          <a:endParaRPr lang="fr-FR" sz="1900"/>
        </a:p>
      </dgm:t>
    </dgm:pt>
    <dgm:pt modelId="{9A77E8BF-8BB5-4167-A267-09869DE66E39}">
      <dgm:prSet phldrT="[Texte]" custT="1"/>
      <dgm:spPr/>
      <dgm:t>
        <a:bodyPr/>
        <a:lstStyle/>
        <a:p>
          <a:r>
            <a:rPr lang="fr-FR" sz="1900" dirty="0" smtClean="0">
              <a:solidFill>
                <a:schemeClr val="tx1"/>
              </a:solidFill>
            </a:rPr>
            <a:t>L’IA au service des enseignants d’esthétique</a:t>
          </a:r>
          <a:endParaRPr lang="fr-FR" sz="1900" dirty="0">
            <a:solidFill>
              <a:schemeClr val="tx1"/>
            </a:solidFill>
          </a:endParaRPr>
        </a:p>
      </dgm:t>
    </dgm:pt>
    <dgm:pt modelId="{0FC4BC04-CC9D-420C-A052-47952033C565}" type="parTrans" cxnId="{0EA8B96A-673C-4C4E-9C33-12AEA2065849}">
      <dgm:prSet/>
      <dgm:spPr/>
      <dgm:t>
        <a:bodyPr/>
        <a:lstStyle/>
        <a:p>
          <a:endParaRPr lang="fr-FR" sz="1900"/>
        </a:p>
      </dgm:t>
    </dgm:pt>
    <dgm:pt modelId="{35ED47D1-9C2D-45F6-B8BA-D2B927A19D10}" type="sibTrans" cxnId="{0EA8B96A-673C-4C4E-9C33-12AEA2065849}">
      <dgm:prSet/>
      <dgm:spPr/>
      <dgm:t>
        <a:bodyPr/>
        <a:lstStyle/>
        <a:p>
          <a:endParaRPr lang="fr-FR" sz="1900"/>
        </a:p>
      </dgm:t>
    </dgm:pt>
    <dgm:pt modelId="{1CE0F0B5-9100-4311-B163-FD983A9F871F}">
      <dgm:prSet phldrT="[Texte]" custT="1"/>
      <dgm:spPr/>
      <dgm:t>
        <a:bodyPr/>
        <a:lstStyle/>
        <a:p>
          <a:r>
            <a:rPr lang="fr-FR" sz="1900" dirty="0" smtClean="0">
              <a:solidFill>
                <a:schemeClr val="tx1"/>
              </a:solidFill>
            </a:rPr>
            <a:t>Nouveautés dans le secteur de l’esthétique</a:t>
          </a:r>
          <a:endParaRPr lang="fr-FR" sz="1900" dirty="0">
            <a:solidFill>
              <a:schemeClr val="tx1"/>
            </a:solidFill>
          </a:endParaRPr>
        </a:p>
      </dgm:t>
    </dgm:pt>
    <dgm:pt modelId="{54756255-0F61-4B15-98F1-39EA645ACCD6}" type="parTrans" cxnId="{D3F4A896-CDFB-43FC-BCB3-BCE2D9866D56}">
      <dgm:prSet/>
      <dgm:spPr/>
      <dgm:t>
        <a:bodyPr/>
        <a:lstStyle/>
        <a:p>
          <a:endParaRPr lang="fr-FR" sz="1900"/>
        </a:p>
      </dgm:t>
    </dgm:pt>
    <dgm:pt modelId="{8E22EE84-2896-4064-89DB-EA45CF0F97C9}" type="sibTrans" cxnId="{D3F4A896-CDFB-43FC-BCB3-BCE2D9866D56}">
      <dgm:prSet/>
      <dgm:spPr/>
      <dgm:t>
        <a:bodyPr/>
        <a:lstStyle/>
        <a:p>
          <a:endParaRPr lang="fr-FR" sz="1900"/>
        </a:p>
      </dgm:t>
    </dgm:pt>
    <dgm:pt modelId="{555AD727-33B1-49E2-BE49-BCD927099BB5}">
      <dgm:prSet phldrT="[Texte]" custT="1"/>
      <dgm:spPr/>
      <dgm:t>
        <a:bodyPr/>
        <a:lstStyle/>
        <a:p>
          <a:r>
            <a:rPr lang="fr-FR" sz="1900" dirty="0" smtClean="0">
              <a:solidFill>
                <a:schemeClr val="tx1"/>
              </a:solidFill>
            </a:rPr>
            <a:t>Bourse de 1</a:t>
          </a:r>
          <a:r>
            <a:rPr lang="fr-FR" sz="1900" baseline="30000" dirty="0" smtClean="0">
              <a:solidFill>
                <a:schemeClr val="tx1"/>
              </a:solidFill>
            </a:rPr>
            <a:t>er</a:t>
          </a:r>
          <a:r>
            <a:rPr lang="fr-FR" sz="1900" dirty="0" smtClean="0">
              <a:solidFill>
                <a:schemeClr val="tx1"/>
              </a:solidFill>
            </a:rPr>
            <a:t> équipement et nouveaux équipements</a:t>
          </a:r>
        </a:p>
      </dgm:t>
    </dgm:pt>
    <dgm:pt modelId="{960A154A-6314-4686-9791-B7D42910EA66}" type="parTrans" cxnId="{1713582B-E6A0-432A-BC5E-3694DE8E856F}">
      <dgm:prSet/>
      <dgm:spPr/>
      <dgm:t>
        <a:bodyPr/>
        <a:lstStyle/>
        <a:p>
          <a:endParaRPr lang="fr-FR" sz="1900"/>
        </a:p>
      </dgm:t>
    </dgm:pt>
    <dgm:pt modelId="{54C1F762-2000-454E-97C1-FDDC0A9D72F8}" type="sibTrans" cxnId="{1713582B-E6A0-432A-BC5E-3694DE8E856F}">
      <dgm:prSet/>
      <dgm:spPr/>
      <dgm:t>
        <a:bodyPr/>
        <a:lstStyle/>
        <a:p>
          <a:endParaRPr lang="fr-FR" sz="1900"/>
        </a:p>
      </dgm:t>
    </dgm:pt>
    <dgm:pt modelId="{E4158F90-D1AB-4EA3-8A6E-40B296AAACD6}" type="pres">
      <dgm:prSet presAssocID="{BCE66482-8203-49F9-A189-3909E3B307B1}" presName="Name0" presStyleCnt="0">
        <dgm:presLayoutVars>
          <dgm:chMax val="7"/>
          <dgm:chPref val="7"/>
          <dgm:dir/>
        </dgm:presLayoutVars>
      </dgm:prSet>
      <dgm:spPr/>
      <dgm:t>
        <a:bodyPr/>
        <a:lstStyle/>
        <a:p>
          <a:endParaRPr lang="fr-FR"/>
        </a:p>
      </dgm:t>
    </dgm:pt>
    <dgm:pt modelId="{7743629D-8F5C-469C-A6E7-DF85BFF8B61A}" type="pres">
      <dgm:prSet presAssocID="{BCE66482-8203-49F9-A189-3909E3B307B1}" presName="Name1" presStyleCnt="0"/>
      <dgm:spPr/>
    </dgm:pt>
    <dgm:pt modelId="{DEAB0F13-70C0-4C74-AFB7-B89B6245F276}" type="pres">
      <dgm:prSet presAssocID="{BCE66482-8203-49F9-A189-3909E3B307B1}" presName="cycle" presStyleCnt="0"/>
      <dgm:spPr/>
    </dgm:pt>
    <dgm:pt modelId="{D8E457F8-1332-4A55-8D86-32637F56A885}" type="pres">
      <dgm:prSet presAssocID="{BCE66482-8203-49F9-A189-3909E3B307B1}" presName="srcNode" presStyleLbl="node1" presStyleIdx="0" presStyleCnt="7"/>
      <dgm:spPr/>
    </dgm:pt>
    <dgm:pt modelId="{8C45A84B-7A39-46F0-A8C2-67DC5142AC37}" type="pres">
      <dgm:prSet presAssocID="{BCE66482-8203-49F9-A189-3909E3B307B1}" presName="conn" presStyleLbl="parChTrans1D2" presStyleIdx="0" presStyleCnt="1"/>
      <dgm:spPr/>
      <dgm:t>
        <a:bodyPr/>
        <a:lstStyle/>
        <a:p>
          <a:endParaRPr lang="fr-FR"/>
        </a:p>
      </dgm:t>
    </dgm:pt>
    <dgm:pt modelId="{EBC93BDA-339C-4915-AB89-DA2A9DFB3E59}" type="pres">
      <dgm:prSet presAssocID="{BCE66482-8203-49F9-A189-3909E3B307B1}" presName="extraNode" presStyleLbl="node1" presStyleIdx="0" presStyleCnt="7"/>
      <dgm:spPr/>
    </dgm:pt>
    <dgm:pt modelId="{56BF100C-6520-45A9-936A-92D166F7C343}" type="pres">
      <dgm:prSet presAssocID="{BCE66482-8203-49F9-A189-3909E3B307B1}" presName="dstNode" presStyleLbl="node1" presStyleIdx="0" presStyleCnt="7"/>
      <dgm:spPr/>
    </dgm:pt>
    <dgm:pt modelId="{F5DF0A00-833D-4E93-A63D-E7F1399BF26D}" type="pres">
      <dgm:prSet presAssocID="{1CE0F0B5-9100-4311-B163-FD983A9F871F}" presName="text_1" presStyleLbl="node1" presStyleIdx="0" presStyleCnt="7">
        <dgm:presLayoutVars>
          <dgm:bulletEnabled val="1"/>
        </dgm:presLayoutVars>
      </dgm:prSet>
      <dgm:spPr/>
      <dgm:t>
        <a:bodyPr/>
        <a:lstStyle/>
        <a:p>
          <a:endParaRPr lang="fr-FR"/>
        </a:p>
      </dgm:t>
    </dgm:pt>
    <dgm:pt modelId="{5FFCCA0C-9387-42DE-9B3A-CAD0B5BB9E86}" type="pres">
      <dgm:prSet presAssocID="{1CE0F0B5-9100-4311-B163-FD983A9F871F}" presName="accent_1" presStyleCnt="0"/>
      <dgm:spPr/>
    </dgm:pt>
    <dgm:pt modelId="{61C39C0D-EA71-418D-873E-4650B23126C9}" type="pres">
      <dgm:prSet presAssocID="{1CE0F0B5-9100-4311-B163-FD983A9F871F}" presName="accentRepeatNode" presStyleLbl="solidFgAcc1" presStyleIdx="0" presStyleCnt="7"/>
      <dgm:spPr/>
    </dgm:pt>
    <dgm:pt modelId="{5D00C149-F9ED-4CBE-B82E-0847B63DD25C}" type="pres">
      <dgm:prSet presAssocID="{94B73B5E-DAA6-4943-894B-1864923EE67C}" presName="text_2" presStyleLbl="node1" presStyleIdx="1" presStyleCnt="7" custScaleY="128917">
        <dgm:presLayoutVars>
          <dgm:bulletEnabled val="1"/>
        </dgm:presLayoutVars>
      </dgm:prSet>
      <dgm:spPr/>
      <dgm:t>
        <a:bodyPr/>
        <a:lstStyle/>
        <a:p>
          <a:endParaRPr lang="fr-FR"/>
        </a:p>
      </dgm:t>
    </dgm:pt>
    <dgm:pt modelId="{00CE57A3-696E-437B-A825-21E74230EE09}" type="pres">
      <dgm:prSet presAssocID="{94B73B5E-DAA6-4943-894B-1864923EE67C}" presName="accent_2" presStyleCnt="0"/>
      <dgm:spPr/>
    </dgm:pt>
    <dgm:pt modelId="{1E418A6E-8F6A-4AFC-8590-39C2F3A331DC}" type="pres">
      <dgm:prSet presAssocID="{94B73B5E-DAA6-4943-894B-1864923EE67C}" presName="accentRepeatNode" presStyleLbl="solidFgAcc1" presStyleIdx="1" presStyleCnt="7"/>
      <dgm:spPr/>
    </dgm:pt>
    <dgm:pt modelId="{9C373FD8-E24D-4BFE-B6B2-257E4BB2ADB0}" type="pres">
      <dgm:prSet presAssocID="{555AD727-33B1-49E2-BE49-BCD927099BB5}" presName="text_3" presStyleLbl="node1" presStyleIdx="2" presStyleCnt="7" custLinFactNeighborX="26" custLinFactNeighborY="2406">
        <dgm:presLayoutVars>
          <dgm:bulletEnabled val="1"/>
        </dgm:presLayoutVars>
      </dgm:prSet>
      <dgm:spPr/>
      <dgm:t>
        <a:bodyPr/>
        <a:lstStyle/>
        <a:p>
          <a:endParaRPr lang="fr-FR"/>
        </a:p>
      </dgm:t>
    </dgm:pt>
    <dgm:pt modelId="{EA1391E0-D010-4F30-BAE0-82DC95F9A353}" type="pres">
      <dgm:prSet presAssocID="{555AD727-33B1-49E2-BE49-BCD927099BB5}" presName="accent_3" presStyleCnt="0"/>
      <dgm:spPr/>
    </dgm:pt>
    <dgm:pt modelId="{B5448429-AB69-4C92-A15A-2BB6120FE342}" type="pres">
      <dgm:prSet presAssocID="{555AD727-33B1-49E2-BE49-BCD927099BB5}" presName="accentRepeatNode" presStyleLbl="solidFgAcc1" presStyleIdx="2" presStyleCnt="7"/>
      <dgm:spPr/>
    </dgm:pt>
    <dgm:pt modelId="{2DFBD1A7-42C0-4BA6-A0CE-8A9063AED216}" type="pres">
      <dgm:prSet presAssocID="{E5B32462-AF67-49EF-AFC9-E83F0B322117}" presName="text_4" presStyleLbl="node1" presStyleIdx="3" presStyleCnt="7">
        <dgm:presLayoutVars>
          <dgm:bulletEnabled val="1"/>
        </dgm:presLayoutVars>
      </dgm:prSet>
      <dgm:spPr/>
      <dgm:t>
        <a:bodyPr/>
        <a:lstStyle/>
        <a:p>
          <a:endParaRPr lang="fr-FR"/>
        </a:p>
      </dgm:t>
    </dgm:pt>
    <dgm:pt modelId="{C49676C3-321D-4BEA-874C-674F20883CE0}" type="pres">
      <dgm:prSet presAssocID="{E5B32462-AF67-49EF-AFC9-E83F0B322117}" presName="accent_4" presStyleCnt="0"/>
      <dgm:spPr/>
    </dgm:pt>
    <dgm:pt modelId="{C27491AB-A644-4B9F-9365-D29611B3CB06}" type="pres">
      <dgm:prSet presAssocID="{E5B32462-AF67-49EF-AFC9-E83F0B322117}" presName="accentRepeatNode" presStyleLbl="solidFgAcc1" presStyleIdx="3" presStyleCnt="7"/>
      <dgm:spPr/>
    </dgm:pt>
    <dgm:pt modelId="{16040E28-2888-4465-935F-21DD33F59704}" type="pres">
      <dgm:prSet presAssocID="{CE2AB1AE-1B39-4C6B-BC64-B6867EAE2A62}" presName="text_5" presStyleLbl="node1" presStyleIdx="4" presStyleCnt="7">
        <dgm:presLayoutVars>
          <dgm:bulletEnabled val="1"/>
        </dgm:presLayoutVars>
      </dgm:prSet>
      <dgm:spPr/>
      <dgm:t>
        <a:bodyPr/>
        <a:lstStyle/>
        <a:p>
          <a:endParaRPr lang="fr-FR"/>
        </a:p>
      </dgm:t>
    </dgm:pt>
    <dgm:pt modelId="{27E05B72-BC45-4DEB-9452-A8E995A76298}" type="pres">
      <dgm:prSet presAssocID="{CE2AB1AE-1B39-4C6B-BC64-B6867EAE2A62}" presName="accent_5" presStyleCnt="0"/>
      <dgm:spPr/>
    </dgm:pt>
    <dgm:pt modelId="{72A7C1F7-CBD7-4469-AF1B-DCB17B54591C}" type="pres">
      <dgm:prSet presAssocID="{CE2AB1AE-1B39-4C6B-BC64-B6867EAE2A62}" presName="accentRepeatNode" presStyleLbl="solidFgAcc1" presStyleIdx="4" presStyleCnt="7"/>
      <dgm:spPr/>
    </dgm:pt>
    <dgm:pt modelId="{ADEC70B8-516E-461D-9DE0-4498A56E13A8}" type="pres">
      <dgm:prSet presAssocID="{74BEA802-1E6D-4C07-9AEA-1F97E583C00A}" presName="text_6" presStyleLbl="node1" presStyleIdx="5" presStyleCnt="7">
        <dgm:presLayoutVars>
          <dgm:bulletEnabled val="1"/>
        </dgm:presLayoutVars>
      </dgm:prSet>
      <dgm:spPr/>
      <dgm:t>
        <a:bodyPr/>
        <a:lstStyle/>
        <a:p>
          <a:endParaRPr lang="fr-FR"/>
        </a:p>
      </dgm:t>
    </dgm:pt>
    <dgm:pt modelId="{6BFB71C9-7C99-4BEC-912E-A3F11254748F}" type="pres">
      <dgm:prSet presAssocID="{74BEA802-1E6D-4C07-9AEA-1F97E583C00A}" presName="accent_6" presStyleCnt="0"/>
      <dgm:spPr/>
    </dgm:pt>
    <dgm:pt modelId="{45530316-8523-4D54-AB0A-8F598CC5A4F9}" type="pres">
      <dgm:prSet presAssocID="{74BEA802-1E6D-4C07-9AEA-1F97E583C00A}" presName="accentRepeatNode" presStyleLbl="solidFgAcc1" presStyleIdx="5" presStyleCnt="7"/>
      <dgm:spPr/>
    </dgm:pt>
    <dgm:pt modelId="{A4D19F79-9927-4045-A1E6-6C7B2D0CBC8A}" type="pres">
      <dgm:prSet presAssocID="{9A77E8BF-8BB5-4167-A267-09869DE66E39}" presName="text_7" presStyleLbl="node1" presStyleIdx="6" presStyleCnt="7">
        <dgm:presLayoutVars>
          <dgm:bulletEnabled val="1"/>
        </dgm:presLayoutVars>
      </dgm:prSet>
      <dgm:spPr/>
      <dgm:t>
        <a:bodyPr/>
        <a:lstStyle/>
        <a:p>
          <a:endParaRPr lang="fr-FR"/>
        </a:p>
      </dgm:t>
    </dgm:pt>
    <dgm:pt modelId="{6D9DE929-1E92-4474-8596-5A2EA2904878}" type="pres">
      <dgm:prSet presAssocID="{9A77E8BF-8BB5-4167-A267-09869DE66E39}" presName="accent_7" presStyleCnt="0"/>
      <dgm:spPr/>
    </dgm:pt>
    <dgm:pt modelId="{B37F7C7B-7195-4FEB-8293-1CA6172FB166}" type="pres">
      <dgm:prSet presAssocID="{9A77E8BF-8BB5-4167-A267-09869DE66E39}" presName="accentRepeatNode" presStyleLbl="solidFgAcc1" presStyleIdx="6" presStyleCnt="7"/>
      <dgm:spPr/>
    </dgm:pt>
  </dgm:ptLst>
  <dgm:cxnLst>
    <dgm:cxn modelId="{0EA8B96A-673C-4C4E-9C33-12AEA2065849}" srcId="{BCE66482-8203-49F9-A189-3909E3B307B1}" destId="{9A77E8BF-8BB5-4167-A267-09869DE66E39}" srcOrd="6" destOrd="0" parTransId="{0FC4BC04-CC9D-420C-A052-47952033C565}" sibTransId="{35ED47D1-9C2D-45F6-B8BA-D2B927A19D10}"/>
    <dgm:cxn modelId="{9E81A195-49A4-43C4-BA4B-9CE5F32277C7}" type="presOf" srcId="{8E22EE84-2896-4064-89DB-EA45CF0F97C9}" destId="{8C45A84B-7A39-46F0-A8C2-67DC5142AC37}" srcOrd="0" destOrd="0" presId="urn:microsoft.com/office/officeart/2008/layout/VerticalCurvedList"/>
    <dgm:cxn modelId="{356D7B40-B707-4245-A77D-12B94FE45E56}" srcId="{BCE66482-8203-49F9-A189-3909E3B307B1}" destId="{74BEA802-1E6D-4C07-9AEA-1F97E583C00A}" srcOrd="5" destOrd="0" parTransId="{8DFF8180-6651-450E-8A15-B675C18C197E}" sibTransId="{10E5BAC3-FACD-42D2-9C32-BDC455221053}"/>
    <dgm:cxn modelId="{9F00EC7C-7194-4B30-8E4A-21B07FA75CB6}" type="presOf" srcId="{555AD727-33B1-49E2-BE49-BCD927099BB5}" destId="{9C373FD8-E24D-4BFE-B6B2-257E4BB2ADB0}" srcOrd="0" destOrd="0" presId="urn:microsoft.com/office/officeart/2008/layout/VerticalCurvedList"/>
    <dgm:cxn modelId="{DA16829E-6C99-494F-955A-36E6A9B771EE}" type="presOf" srcId="{9A77E8BF-8BB5-4167-A267-09869DE66E39}" destId="{A4D19F79-9927-4045-A1E6-6C7B2D0CBC8A}" srcOrd="0" destOrd="0" presId="urn:microsoft.com/office/officeart/2008/layout/VerticalCurvedList"/>
    <dgm:cxn modelId="{072F32CF-68C4-4A16-8739-FF03F87DBFFC}" type="presOf" srcId="{1CE0F0B5-9100-4311-B163-FD983A9F871F}" destId="{F5DF0A00-833D-4E93-A63D-E7F1399BF26D}" srcOrd="0" destOrd="0" presId="urn:microsoft.com/office/officeart/2008/layout/VerticalCurvedList"/>
    <dgm:cxn modelId="{8B86DDBB-45A8-419B-A53E-BF075CFCCF8F}" srcId="{BCE66482-8203-49F9-A189-3909E3B307B1}" destId="{94B73B5E-DAA6-4943-894B-1864923EE67C}" srcOrd="1" destOrd="0" parTransId="{00F62015-D98F-42C4-8B4F-D1645476033C}" sibTransId="{91F24BBC-4060-42D0-8066-C40084CBBF88}"/>
    <dgm:cxn modelId="{1C7F0804-93B4-44EC-964A-DE634A65CD42}" type="presOf" srcId="{BCE66482-8203-49F9-A189-3909E3B307B1}" destId="{E4158F90-D1AB-4EA3-8A6E-40B296AAACD6}" srcOrd="0" destOrd="0" presId="urn:microsoft.com/office/officeart/2008/layout/VerticalCurvedList"/>
    <dgm:cxn modelId="{1713582B-E6A0-432A-BC5E-3694DE8E856F}" srcId="{BCE66482-8203-49F9-A189-3909E3B307B1}" destId="{555AD727-33B1-49E2-BE49-BCD927099BB5}" srcOrd="2" destOrd="0" parTransId="{960A154A-6314-4686-9791-B7D42910EA66}" sibTransId="{54C1F762-2000-454E-97C1-FDDC0A9D72F8}"/>
    <dgm:cxn modelId="{4C7DCF4C-3C36-4140-AC2F-4D5C56B3C4F4}" srcId="{BCE66482-8203-49F9-A189-3909E3B307B1}" destId="{E5B32462-AF67-49EF-AFC9-E83F0B322117}" srcOrd="3" destOrd="0" parTransId="{83A400F3-3E80-4E25-8C84-8A64780C78CB}" sibTransId="{24FF31CD-6D07-4FC7-848F-31ACFECA20C6}"/>
    <dgm:cxn modelId="{55685460-EC24-423A-9792-9EE20CD86EA3}" type="presOf" srcId="{94B73B5E-DAA6-4943-894B-1864923EE67C}" destId="{5D00C149-F9ED-4CBE-B82E-0847B63DD25C}" srcOrd="0" destOrd="0" presId="urn:microsoft.com/office/officeart/2008/layout/VerticalCurvedList"/>
    <dgm:cxn modelId="{CB4423C9-73EF-457E-A24A-3774ACD93B16}" srcId="{BCE66482-8203-49F9-A189-3909E3B307B1}" destId="{CE2AB1AE-1B39-4C6B-BC64-B6867EAE2A62}" srcOrd="4" destOrd="0" parTransId="{1EE1D001-69EE-4E82-8B97-D0E0B00CC8DF}" sibTransId="{C1C18967-9CE1-41CD-9E47-183D82AEC6F9}"/>
    <dgm:cxn modelId="{E13C2FFA-E723-4FD7-84EA-0E8FDA8D7D18}" type="presOf" srcId="{E5B32462-AF67-49EF-AFC9-E83F0B322117}" destId="{2DFBD1A7-42C0-4BA6-A0CE-8A9063AED216}" srcOrd="0" destOrd="0" presId="urn:microsoft.com/office/officeart/2008/layout/VerticalCurvedList"/>
    <dgm:cxn modelId="{9FF7741F-B0F9-4046-84D2-0F9A6E4938DE}" type="presOf" srcId="{74BEA802-1E6D-4C07-9AEA-1F97E583C00A}" destId="{ADEC70B8-516E-461D-9DE0-4498A56E13A8}" srcOrd="0" destOrd="0" presId="urn:microsoft.com/office/officeart/2008/layout/VerticalCurvedList"/>
    <dgm:cxn modelId="{50FD4C34-7702-4BD5-9B3D-8541F12EB244}" type="presOf" srcId="{CE2AB1AE-1B39-4C6B-BC64-B6867EAE2A62}" destId="{16040E28-2888-4465-935F-21DD33F59704}" srcOrd="0" destOrd="0" presId="urn:microsoft.com/office/officeart/2008/layout/VerticalCurvedList"/>
    <dgm:cxn modelId="{D3F4A896-CDFB-43FC-BCB3-BCE2D9866D56}" srcId="{BCE66482-8203-49F9-A189-3909E3B307B1}" destId="{1CE0F0B5-9100-4311-B163-FD983A9F871F}" srcOrd="0" destOrd="0" parTransId="{54756255-0F61-4B15-98F1-39EA645ACCD6}" sibTransId="{8E22EE84-2896-4064-89DB-EA45CF0F97C9}"/>
    <dgm:cxn modelId="{47D8F8F1-1E1B-4ECD-BA8B-3009F2B750EC}" type="presParOf" srcId="{E4158F90-D1AB-4EA3-8A6E-40B296AAACD6}" destId="{7743629D-8F5C-469C-A6E7-DF85BFF8B61A}" srcOrd="0" destOrd="0" presId="urn:microsoft.com/office/officeart/2008/layout/VerticalCurvedList"/>
    <dgm:cxn modelId="{EB4D529E-3519-4162-9698-D4385ECD6D9F}" type="presParOf" srcId="{7743629D-8F5C-469C-A6E7-DF85BFF8B61A}" destId="{DEAB0F13-70C0-4C74-AFB7-B89B6245F276}" srcOrd="0" destOrd="0" presId="urn:microsoft.com/office/officeart/2008/layout/VerticalCurvedList"/>
    <dgm:cxn modelId="{30A7A469-ADAE-433F-8E05-7CBB19D1B9BF}" type="presParOf" srcId="{DEAB0F13-70C0-4C74-AFB7-B89B6245F276}" destId="{D8E457F8-1332-4A55-8D86-32637F56A885}" srcOrd="0" destOrd="0" presId="urn:microsoft.com/office/officeart/2008/layout/VerticalCurvedList"/>
    <dgm:cxn modelId="{BE7794AF-BD48-478E-9635-EAD27E12DE19}" type="presParOf" srcId="{DEAB0F13-70C0-4C74-AFB7-B89B6245F276}" destId="{8C45A84B-7A39-46F0-A8C2-67DC5142AC37}" srcOrd="1" destOrd="0" presId="urn:microsoft.com/office/officeart/2008/layout/VerticalCurvedList"/>
    <dgm:cxn modelId="{2A35C385-E757-4E34-955A-79073A4BFEB9}" type="presParOf" srcId="{DEAB0F13-70C0-4C74-AFB7-B89B6245F276}" destId="{EBC93BDA-339C-4915-AB89-DA2A9DFB3E59}" srcOrd="2" destOrd="0" presId="urn:microsoft.com/office/officeart/2008/layout/VerticalCurvedList"/>
    <dgm:cxn modelId="{26F39F4C-8681-4320-87BA-D332A00AF3B7}" type="presParOf" srcId="{DEAB0F13-70C0-4C74-AFB7-B89B6245F276}" destId="{56BF100C-6520-45A9-936A-92D166F7C343}" srcOrd="3" destOrd="0" presId="urn:microsoft.com/office/officeart/2008/layout/VerticalCurvedList"/>
    <dgm:cxn modelId="{F5676221-21D5-4003-9B9D-A3F3D24941E3}" type="presParOf" srcId="{7743629D-8F5C-469C-A6E7-DF85BFF8B61A}" destId="{F5DF0A00-833D-4E93-A63D-E7F1399BF26D}" srcOrd="1" destOrd="0" presId="urn:microsoft.com/office/officeart/2008/layout/VerticalCurvedList"/>
    <dgm:cxn modelId="{BE95A399-7401-411A-BF98-B1DDCFA8CE16}" type="presParOf" srcId="{7743629D-8F5C-469C-A6E7-DF85BFF8B61A}" destId="{5FFCCA0C-9387-42DE-9B3A-CAD0B5BB9E86}" srcOrd="2" destOrd="0" presId="urn:microsoft.com/office/officeart/2008/layout/VerticalCurvedList"/>
    <dgm:cxn modelId="{C7E9ED4E-2267-42E2-83F4-C2003A1F563E}" type="presParOf" srcId="{5FFCCA0C-9387-42DE-9B3A-CAD0B5BB9E86}" destId="{61C39C0D-EA71-418D-873E-4650B23126C9}" srcOrd="0" destOrd="0" presId="urn:microsoft.com/office/officeart/2008/layout/VerticalCurvedList"/>
    <dgm:cxn modelId="{FC862734-8B2A-4D57-AAF2-296F4C9AF448}" type="presParOf" srcId="{7743629D-8F5C-469C-A6E7-DF85BFF8B61A}" destId="{5D00C149-F9ED-4CBE-B82E-0847B63DD25C}" srcOrd="3" destOrd="0" presId="urn:microsoft.com/office/officeart/2008/layout/VerticalCurvedList"/>
    <dgm:cxn modelId="{DEE135B0-4191-45AA-A903-EFE326CE0AFB}" type="presParOf" srcId="{7743629D-8F5C-469C-A6E7-DF85BFF8B61A}" destId="{00CE57A3-696E-437B-A825-21E74230EE09}" srcOrd="4" destOrd="0" presId="urn:microsoft.com/office/officeart/2008/layout/VerticalCurvedList"/>
    <dgm:cxn modelId="{483FE33E-2611-479C-AE8F-185B61037B9E}" type="presParOf" srcId="{00CE57A3-696E-437B-A825-21E74230EE09}" destId="{1E418A6E-8F6A-4AFC-8590-39C2F3A331DC}" srcOrd="0" destOrd="0" presId="urn:microsoft.com/office/officeart/2008/layout/VerticalCurvedList"/>
    <dgm:cxn modelId="{A5FB0B53-86A0-40D0-AAA3-58C2F2C0EBA4}" type="presParOf" srcId="{7743629D-8F5C-469C-A6E7-DF85BFF8B61A}" destId="{9C373FD8-E24D-4BFE-B6B2-257E4BB2ADB0}" srcOrd="5" destOrd="0" presId="urn:microsoft.com/office/officeart/2008/layout/VerticalCurvedList"/>
    <dgm:cxn modelId="{1E697B4D-6291-4BA0-BCE4-F4A7B974950F}" type="presParOf" srcId="{7743629D-8F5C-469C-A6E7-DF85BFF8B61A}" destId="{EA1391E0-D010-4F30-BAE0-82DC95F9A353}" srcOrd="6" destOrd="0" presId="urn:microsoft.com/office/officeart/2008/layout/VerticalCurvedList"/>
    <dgm:cxn modelId="{02857389-B24A-49D3-9D12-BA9A228EF98C}" type="presParOf" srcId="{EA1391E0-D010-4F30-BAE0-82DC95F9A353}" destId="{B5448429-AB69-4C92-A15A-2BB6120FE342}" srcOrd="0" destOrd="0" presId="urn:microsoft.com/office/officeart/2008/layout/VerticalCurvedList"/>
    <dgm:cxn modelId="{F190D2E5-EF61-471D-83D0-9A90EC2DBD63}" type="presParOf" srcId="{7743629D-8F5C-469C-A6E7-DF85BFF8B61A}" destId="{2DFBD1A7-42C0-4BA6-A0CE-8A9063AED216}" srcOrd="7" destOrd="0" presId="urn:microsoft.com/office/officeart/2008/layout/VerticalCurvedList"/>
    <dgm:cxn modelId="{EC3FF9D7-9B0C-4D3F-9727-057CAE18F77B}" type="presParOf" srcId="{7743629D-8F5C-469C-A6E7-DF85BFF8B61A}" destId="{C49676C3-321D-4BEA-874C-674F20883CE0}" srcOrd="8" destOrd="0" presId="urn:microsoft.com/office/officeart/2008/layout/VerticalCurvedList"/>
    <dgm:cxn modelId="{02F24E2E-7752-4898-88ED-72E023BC2193}" type="presParOf" srcId="{C49676C3-321D-4BEA-874C-674F20883CE0}" destId="{C27491AB-A644-4B9F-9365-D29611B3CB06}" srcOrd="0" destOrd="0" presId="urn:microsoft.com/office/officeart/2008/layout/VerticalCurvedList"/>
    <dgm:cxn modelId="{2031FC35-7531-4962-A118-1C810291ACE1}" type="presParOf" srcId="{7743629D-8F5C-469C-A6E7-DF85BFF8B61A}" destId="{16040E28-2888-4465-935F-21DD33F59704}" srcOrd="9" destOrd="0" presId="urn:microsoft.com/office/officeart/2008/layout/VerticalCurvedList"/>
    <dgm:cxn modelId="{631003F2-C970-4FF3-B76D-2302CDDBDA71}" type="presParOf" srcId="{7743629D-8F5C-469C-A6E7-DF85BFF8B61A}" destId="{27E05B72-BC45-4DEB-9452-A8E995A76298}" srcOrd="10" destOrd="0" presId="urn:microsoft.com/office/officeart/2008/layout/VerticalCurvedList"/>
    <dgm:cxn modelId="{8531BA56-B9AC-40C4-BC73-D3E89F129544}" type="presParOf" srcId="{27E05B72-BC45-4DEB-9452-A8E995A76298}" destId="{72A7C1F7-CBD7-4469-AF1B-DCB17B54591C}" srcOrd="0" destOrd="0" presId="urn:microsoft.com/office/officeart/2008/layout/VerticalCurvedList"/>
    <dgm:cxn modelId="{0B38A2AB-0E79-4CDC-A715-8A52FF4EE1ED}" type="presParOf" srcId="{7743629D-8F5C-469C-A6E7-DF85BFF8B61A}" destId="{ADEC70B8-516E-461D-9DE0-4498A56E13A8}" srcOrd="11" destOrd="0" presId="urn:microsoft.com/office/officeart/2008/layout/VerticalCurvedList"/>
    <dgm:cxn modelId="{505ADE7A-9EDF-428A-881F-11D20C5E669E}" type="presParOf" srcId="{7743629D-8F5C-469C-A6E7-DF85BFF8B61A}" destId="{6BFB71C9-7C99-4BEC-912E-A3F11254748F}" srcOrd="12" destOrd="0" presId="urn:microsoft.com/office/officeart/2008/layout/VerticalCurvedList"/>
    <dgm:cxn modelId="{A42621BF-0E18-4414-B9EE-F01E84D27B0B}" type="presParOf" srcId="{6BFB71C9-7C99-4BEC-912E-A3F11254748F}" destId="{45530316-8523-4D54-AB0A-8F598CC5A4F9}" srcOrd="0" destOrd="0" presId="urn:microsoft.com/office/officeart/2008/layout/VerticalCurvedList"/>
    <dgm:cxn modelId="{F09052F1-BB35-4AEE-A729-141F4DCC08E2}" type="presParOf" srcId="{7743629D-8F5C-469C-A6E7-DF85BFF8B61A}" destId="{A4D19F79-9927-4045-A1E6-6C7B2D0CBC8A}" srcOrd="13" destOrd="0" presId="urn:microsoft.com/office/officeart/2008/layout/VerticalCurvedList"/>
    <dgm:cxn modelId="{4E610AC1-3859-42F2-87AC-63D36E7FF417}" type="presParOf" srcId="{7743629D-8F5C-469C-A6E7-DF85BFF8B61A}" destId="{6D9DE929-1E92-4474-8596-5A2EA2904878}" srcOrd="14" destOrd="0" presId="urn:microsoft.com/office/officeart/2008/layout/VerticalCurvedList"/>
    <dgm:cxn modelId="{CD28B6F2-3205-4516-B260-E7794E07B21C}" type="presParOf" srcId="{6D9DE929-1E92-4474-8596-5A2EA2904878}" destId="{B37F7C7B-7195-4FEB-8293-1CA6172FB16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374387-53D8-4E3A-9A6A-3A33BEF5525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D81F274D-4E9A-46E2-80AF-E7894DF4DF87}">
      <dgm:prSet phldrT="[Texte]" custT="1"/>
      <dgm:spPr>
        <a:solidFill>
          <a:srgbClr val="92D050"/>
        </a:solidFill>
      </dgm:spPr>
      <dgm:t>
        <a:bodyPr/>
        <a:lstStyle/>
        <a:p>
          <a:r>
            <a:rPr lang="fr-FR" sz="2000" dirty="0" smtClean="0">
              <a:solidFill>
                <a:schemeClr val="tx1"/>
              </a:solidFill>
            </a:rPr>
            <a:t>2</a:t>
          </a:r>
          <a:r>
            <a:rPr lang="fr-FR" sz="2000" baseline="30000" dirty="0" smtClean="0">
              <a:solidFill>
                <a:schemeClr val="tx1"/>
              </a:solidFill>
            </a:rPr>
            <a:t>nde</a:t>
          </a:r>
          <a:r>
            <a:rPr lang="fr-FR" sz="2000" dirty="0" smtClean="0">
              <a:solidFill>
                <a:schemeClr val="tx1"/>
              </a:solidFill>
            </a:rPr>
            <a:t> famille des métiers </a:t>
          </a:r>
          <a:r>
            <a:rPr lang="fr-FR" sz="2000" b="1" dirty="0" smtClean="0">
              <a:solidFill>
                <a:schemeClr val="tx1"/>
              </a:solidFill>
            </a:rPr>
            <a:t>Beauté bien-être</a:t>
          </a:r>
          <a:endParaRPr lang="fr-FR" sz="2000" b="1" dirty="0">
            <a:solidFill>
              <a:schemeClr val="tx1"/>
            </a:solidFill>
          </a:endParaRPr>
        </a:p>
      </dgm:t>
    </dgm:pt>
    <dgm:pt modelId="{41BFBA89-7B23-4346-AAD6-B7829780C3C5}" type="parTrans" cxnId="{3FA9BA1E-36AA-4EF3-A634-95933D3A2368}">
      <dgm:prSet/>
      <dgm:spPr/>
      <dgm:t>
        <a:bodyPr/>
        <a:lstStyle/>
        <a:p>
          <a:endParaRPr lang="fr-FR"/>
        </a:p>
      </dgm:t>
    </dgm:pt>
    <dgm:pt modelId="{8FB6F2E3-C785-4EAF-BD9D-A9E384443CAB}" type="sibTrans" cxnId="{3FA9BA1E-36AA-4EF3-A634-95933D3A2368}">
      <dgm:prSet/>
      <dgm:spPr/>
      <dgm:t>
        <a:bodyPr/>
        <a:lstStyle/>
        <a:p>
          <a:endParaRPr lang="fr-FR"/>
        </a:p>
      </dgm:t>
    </dgm:pt>
    <dgm:pt modelId="{C336CA41-3112-4E42-B359-F5E12E4AAC52}">
      <dgm:prSet phldrT="[Texte]" custT="1"/>
      <dgm:spPr>
        <a:solidFill>
          <a:srgbClr val="E4E757"/>
        </a:solidFill>
      </dgm:spPr>
      <dgm:t>
        <a:bodyPr/>
        <a:lstStyle/>
        <a:p>
          <a:r>
            <a:rPr lang="fr-FR" sz="1600" b="1" dirty="0" smtClean="0">
              <a:solidFill>
                <a:schemeClr val="tx1"/>
              </a:solidFill>
            </a:rPr>
            <a:t>Compétences professionnelles communes </a:t>
          </a:r>
        </a:p>
        <a:p>
          <a:r>
            <a:rPr lang="fr-FR" sz="1600" dirty="0" smtClean="0">
              <a:solidFill>
                <a:schemeClr val="accent6">
                  <a:lumMod val="50000"/>
                </a:schemeClr>
              </a:solidFill>
            </a:rPr>
            <a:t>Techniques professionnelles</a:t>
          </a:r>
        </a:p>
        <a:p>
          <a:r>
            <a:rPr lang="fr-FR" sz="1600" dirty="0" smtClean="0">
              <a:solidFill>
                <a:schemeClr val="accent6">
                  <a:lumMod val="50000"/>
                </a:schemeClr>
              </a:solidFill>
            </a:rPr>
            <a:t> </a:t>
          </a:r>
          <a:r>
            <a:rPr lang="fr-FR" sz="1600" b="1" dirty="0" smtClean="0">
              <a:solidFill>
                <a:schemeClr val="accent6">
                  <a:lumMod val="50000"/>
                </a:schemeClr>
              </a:solidFill>
            </a:rPr>
            <a:t>Esthétique cosmétique parfumerie</a:t>
          </a:r>
          <a:endParaRPr lang="fr-FR" sz="1600" b="1" dirty="0">
            <a:solidFill>
              <a:schemeClr val="accent6">
                <a:lumMod val="50000"/>
              </a:schemeClr>
            </a:solidFill>
          </a:endParaRPr>
        </a:p>
      </dgm:t>
    </dgm:pt>
    <dgm:pt modelId="{A15A9922-C692-4ECC-8E08-F46346FA0D69}" type="parTrans" cxnId="{A32CD91B-6462-40DC-8A20-1990DA48F2D4}">
      <dgm:prSet/>
      <dgm:spPr/>
      <dgm:t>
        <a:bodyPr/>
        <a:lstStyle/>
        <a:p>
          <a:endParaRPr lang="fr-FR"/>
        </a:p>
      </dgm:t>
    </dgm:pt>
    <dgm:pt modelId="{8F984B8E-1121-4F49-A68C-0B0C419658AB}" type="sibTrans" cxnId="{A32CD91B-6462-40DC-8A20-1990DA48F2D4}">
      <dgm:prSet/>
      <dgm:spPr/>
      <dgm:t>
        <a:bodyPr/>
        <a:lstStyle/>
        <a:p>
          <a:endParaRPr lang="fr-FR"/>
        </a:p>
      </dgm:t>
    </dgm:pt>
    <dgm:pt modelId="{1DE71A0A-F200-4465-9D3F-5185B59027E4}">
      <dgm:prSet phldrT="[Texte]" custT="1"/>
      <dgm:spPr>
        <a:solidFill>
          <a:srgbClr val="E4E757"/>
        </a:solidFill>
      </dgm:spPr>
      <dgm:t>
        <a:bodyPr/>
        <a:lstStyle/>
        <a:p>
          <a:r>
            <a:rPr lang="fr-FR" sz="1800" dirty="0" smtClean="0">
              <a:solidFill>
                <a:schemeClr val="tx1"/>
              </a:solidFill>
            </a:rPr>
            <a:t>1</a:t>
          </a:r>
          <a:r>
            <a:rPr lang="fr-FR" sz="1800" baseline="30000" dirty="0" smtClean="0">
              <a:solidFill>
                <a:schemeClr val="tx1"/>
              </a:solidFill>
            </a:rPr>
            <a:t>ère</a:t>
          </a:r>
          <a:r>
            <a:rPr lang="fr-FR" sz="1800" dirty="0" smtClean="0">
              <a:solidFill>
                <a:schemeClr val="tx1"/>
              </a:solidFill>
            </a:rPr>
            <a:t> BCP </a:t>
          </a:r>
        </a:p>
        <a:p>
          <a:r>
            <a:rPr lang="fr-FR" sz="1800" b="1" dirty="0" smtClean="0">
              <a:solidFill>
                <a:schemeClr val="tx1"/>
              </a:solidFill>
            </a:rPr>
            <a:t>Esthétique cosmétique parfumerie</a:t>
          </a:r>
          <a:endParaRPr lang="fr-FR" sz="1800" b="1" dirty="0">
            <a:solidFill>
              <a:schemeClr val="tx1"/>
            </a:solidFill>
          </a:endParaRPr>
        </a:p>
      </dgm:t>
    </dgm:pt>
    <dgm:pt modelId="{E4085F65-760D-44F6-96A1-614F65A020FB}" type="parTrans" cxnId="{61C0B2AC-F976-46E1-9EFC-D8E5056ACB01}">
      <dgm:prSet/>
      <dgm:spPr/>
      <dgm:t>
        <a:bodyPr/>
        <a:lstStyle/>
        <a:p>
          <a:endParaRPr lang="fr-FR"/>
        </a:p>
      </dgm:t>
    </dgm:pt>
    <dgm:pt modelId="{95127B6F-CCA5-4CC8-A6ED-92C828F70CE6}" type="sibTrans" cxnId="{61C0B2AC-F976-46E1-9EFC-D8E5056ACB01}">
      <dgm:prSet/>
      <dgm:spPr/>
      <dgm:t>
        <a:bodyPr/>
        <a:lstStyle/>
        <a:p>
          <a:endParaRPr lang="fr-FR"/>
        </a:p>
      </dgm:t>
    </dgm:pt>
    <dgm:pt modelId="{19D73D9C-2547-4036-8072-EE353FE19ADE}">
      <dgm:prSet phldrT="[Texte]" custT="1"/>
      <dgm:spPr>
        <a:solidFill>
          <a:schemeClr val="accent3">
            <a:lumMod val="20000"/>
            <a:lumOff val="80000"/>
          </a:schemeClr>
        </a:solidFill>
      </dgm:spPr>
      <dgm:t>
        <a:bodyPr/>
        <a:lstStyle/>
        <a:p>
          <a:r>
            <a:rPr lang="fr-FR" sz="1600" b="1" dirty="0" smtClean="0">
              <a:solidFill>
                <a:schemeClr val="tx1"/>
              </a:solidFill>
            </a:rPr>
            <a:t>Compétences professionnelles communes </a:t>
          </a:r>
        </a:p>
        <a:p>
          <a:r>
            <a:rPr lang="fr-FR" sz="1600" dirty="0" smtClean="0">
              <a:solidFill>
                <a:srgbClr val="0070C0"/>
              </a:solidFill>
            </a:rPr>
            <a:t>Techniques professionnelles  </a:t>
          </a:r>
          <a:r>
            <a:rPr lang="fr-FR" sz="1600" b="1" dirty="0" smtClean="0">
              <a:solidFill>
                <a:srgbClr val="0070C0"/>
              </a:solidFill>
            </a:rPr>
            <a:t>Coiffure</a:t>
          </a:r>
          <a:endParaRPr lang="fr-FR" sz="1600" b="1" dirty="0">
            <a:solidFill>
              <a:srgbClr val="0070C0"/>
            </a:solidFill>
          </a:endParaRPr>
        </a:p>
      </dgm:t>
    </dgm:pt>
    <dgm:pt modelId="{807BC681-4715-4ED5-866C-81E153738AAC}" type="parTrans" cxnId="{7B4B348B-C30C-41EE-B473-E103731E8FFE}">
      <dgm:prSet/>
      <dgm:spPr/>
      <dgm:t>
        <a:bodyPr/>
        <a:lstStyle/>
        <a:p>
          <a:endParaRPr lang="fr-FR"/>
        </a:p>
      </dgm:t>
    </dgm:pt>
    <dgm:pt modelId="{D8282FFD-E7CA-47D1-9F47-7D09828ADED0}" type="sibTrans" cxnId="{7B4B348B-C30C-41EE-B473-E103731E8FFE}">
      <dgm:prSet/>
      <dgm:spPr/>
      <dgm:t>
        <a:bodyPr/>
        <a:lstStyle/>
        <a:p>
          <a:endParaRPr lang="fr-FR"/>
        </a:p>
      </dgm:t>
    </dgm:pt>
    <dgm:pt modelId="{45228475-72F3-491F-9129-BB58AD0AAE14}">
      <dgm:prSet phldrT="[Texte]" custT="1"/>
      <dgm:spPr>
        <a:solidFill>
          <a:schemeClr val="accent3">
            <a:lumMod val="20000"/>
            <a:lumOff val="80000"/>
          </a:schemeClr>
        </a:solidFill>
      </dgm:spPr>
      <dgm:t>
        <a:bodyPr/>
        <a:lstStyle/>
        <a:p>
          <a:r>
            <a:rPr lang="fr-FR" sz="1800" dirty="0" smtClean="0">
              <a:solidFill>
                <a:schemeClr val="tx1"/>
              </a:solidFill>
            </a:rPr>
            <a:t>1</a:t>
          </a:r>
          <a:r>
            <a:rPr lang="fr-FR" sz="1800" baseline="30000" dirty="0" smtClean="0">
              <a:solidFill>
                <a:schemeClr val="tx1"/>
              </a:solidFill>
            </a:rPr>
            <a:t>ère</a:t>
          </a:r>
          <a:r>
            <a:rPr lang="fr-FR" sz="1800" dirty="0" smtClean="0">
              <a:solidFill>
                <a:schemeClr val="tx1"/>
              </a:solidFill>
            </a:rPr>
            <a:t> BCP </a:t>
          </a:r>
        </a:p>
        <a:p>
          <a:r>
            <a:rPr lang="fr-FR" sz="1800" b="1" dirty="0" smtClean="0">
              <a:solidFill>
                <a:schemeClr val="tx1"/>
              </a:solidFill>
            </a:rPr>
            <a:t>Métiers de la coiffure</a:t>
          </a:r>
          <a:endParaRPr lang="fr-FR" sz="1800" b="1" dirty="0">
            <a:solidFill>
              <a:schemeClr val="tx1"/>
            </a:solidFill>
          </a:endParaRPr>
        </a:p>
      </dgm:t>
    </dgm:pt>
    <dgm:pt modelId="{54011354-55B3-4E44-B9E9-12566093FFBF}" type="parTrans" cxnId="{932FC26C-22DB-4F85-A247-B9EDBC3C5FF2}">
      <dgm:prSet/>
      <dgm:spPr/>
      <dgm:t>
        <a:bodyPr/>
        <a:lstStyle/>
        <a:p>
          <a:endParaRPr lang="fr-FR"/>
        </a:p>
      </dgm:t>
    </dgm:pt>
    <dgm:pt modelId="{DC877EFC-09D1-435B-89B6-AE68BD9B9E85}" type="sibTrans" cxnId="{932FC26C-22DB-4F85-A247-B9EDBC3C5FF2}">
      <dgm:prSet/>
      <dgm:spPr/>
      <dgm:t>
        <a:bodyPr/>
        <a:lstStyle/>
        <a:p>
          <a:endParaRPr lang="fr-FR"/>
        </a:p>
      </dgm:t>
    </dgm:pt>
    <dgm:pt modelId="{4DCF91E0-4E7D-4B50-9B0C-4CFEB437F1AC}">
      <dgm:prSet phldrT="[Texte]" custT="1"/>
      <dgm:spPr>
        <a:solidFill>
          <a:srgbClr val="E4E757"/>
        </a:solidFill>
      </dgm:spPr>
      <dgm:t>
        <a:bodyPr/>
        <a:lstStyle/>
        <a:p>
          <a:r>
            <a:rPr lang="fr-FR" sz="1800" dirty="0" smtClean="0">
              <a:solidFill>
                <a:schemeClr val="tx1"/>
              </a:solidFill>
            </a:rPr>
            <a:t>Terminale BCP </a:t>
          </a:r>
          <a:r>
            <a:rPr lang="fr-FR" sz="1800" b="1" dirty="0" smtClean="0">
              <a:solidFill>
                <a:schemeClr val="tx1"/>
              </a:solidFill>
            </a:rPr>
            <a:t>Esthétique cosmétique parfumerie</a:t>
          </a:r>
          <a:endParaRPr lang="fr-FR" sz="1800" b="1" dirty="0">
            <a:solidFill>
              <a:schemeClr val="tx1"/>
            </a:solidFill>
          </a:endParaRPr>
        </a:p>
      </dgm:t>
    </dgm:pt>
    <dgm:pt modelId="{42DE7655-615D-4430-AB6C-1CD2A3C2BAD3}" type="parTrans" cxnId="{32F192BA-6D8D-4343-B21E-C503580B9A26}">
      <dgm:prSet/>
      <dgm:spPr/>
      <dgm:t>
        <a:bodyPr/>
        <a:lstStyle/>
        <a:p>
          <a:endParaRPr lang="fr-FR"/>
        </a:p>
      </dgm:t>
    </dgm:pt>
    <dgm:pt modelId="{3A764E27-A1C6-40F4-9544-50EC5F7DA573}" type="sibTrans" cxnId="{32F192BA-6D8D-4343-B21E-C503580B9A26}">
      <dgm:prSet/>
      <dgm:spPr/>
      <dgm:t>
        <a:bodyPr/>
        <a:lstStyle/>
        <a:p>
          <a:endParaRPr lang="fr-FR"/>
        </a:p>
      </dgm:t>
    </dgm:pt>
    <dgm:pt modelId="{20FC3E7A-EDF1-4FC2-8D9F-732732B18982}">
      <dgm:prSet phldrT="[Texte]" custT="1"/>
      <dgm:spPr>
        <a:solidFill>
          <a:schemeClr val="accent3">
            <a:lumMod val="20000"/>
            <a:lumOff val="80000"/>
          </a:schemeClr>
        </a:solidFill>
      </dgm:spPr>
      <dgm:t>
        <a:bodyPr/>
        <a:lstStyle/>
        <a:p>
          <a:r>
            <a:rPr lang="fr-FR" sz="1800" dirty="0" smtClean="0">
              <a:solidFill>
                <a:schemeClr val="tx1"/>
              </a:solidFill>
            </a:rPr>
            <a:t>Terminale BCP</a:t>
          </a:r>
        </a:p>
        <a:p>
          <a:r>
            <a:rPr lang="fr-FR" sz="1800" dirty="0" smtClean="0">
              <a:solidFill>
                <a:schemeClr val="tx1"/>
              </a:solidFill>
            </a:rPr>
            <a:t> </a:t>
          </a:r>
          <a:r>
            <a:rPr lang="fr-FR" sz="1800" b="1" dirty="0" smtClean="0">
              <a:solidFill>
                <a:schemeClr val="tx1"/>
              </a:solidFill>
            </a:rPr>
            <a:t>Métiers de la coiffure</a:t>
          </a:r>
          <a:endParaRPr lang="fr-FR" sz="1800" b="1" dirty="0">
            <a:solidFill>
              <a:schemeClr val="tx1"/>
            </a:solidFill>
          </a:endParaRPr>
        </a:p>
      </dgm:t>
    </dgm:pt>
    <dgm:pt modelId="{EDC7F341-61C4-497D-91E2-2AA29395B08B}" type="parTrans" cxnId="{891B66A3-60DC-493E-9883-002F8F428D60}">
      <dgm:prSet/>
      <dgm:spPr/>
      <dgm:t>
        <a:bodyPr/>
        <a:lstStyle/>
        <a:p>
          <a:endParaRPr lang="fr-FR"/>
        </a:p>
      </dgm:t>
    </dgm:pt>
    <dgm:pt modelId="{208FF709-2402-4F03-93F0-0AAE9609D8CA}" type="sibTrans" cxnId="{891B66A3-60DC-493E-9883-002F8F428D60}">
      <dgm:prSet/>
      <dgm:spPr/>
      <dgm:t>
        <a:bodyPr/>
        <a:lstStyle/>
        <a:p>
          <a:endParaRPr lang="fr-FR"/>
        </a:p>
      </dgm:t>
    </dgm:pt>
    <dgm:pt modelId="{FCB96171-2A13-410C-AD0D-8A1352D2E392}" type="pres">
      <dgm:prSet presAssocID="{7C374387-53D8-4E3A-9A6A-3A33BEF5525C}" presName="diagram" presStyleCnt="0">
        <dgm:presLayoutVars>
          <dgm:chPref val="1"/>
          <dgm:dir/>
          <dgm:animOne val="branch"/>
          <dgm:animLvl val="lvl"/>
          <dgm:resizeHandles val="exact"/>
        </dgm:presLayoutVars>
      </dgm:prSet>
      <dgm:spPr/>
      <dgm:t>
        <a:bodyPr/>
        <a:lstStyle/>
        <a:p>
          <a:endParaRPr lang="fr-FR"/>
        </a:p>
      </dgm:t>
    </dgm:pt>
    <dgm:pt modelId="{EA56E359-2998-4EB3-9CA7-50C3BDE62C19}" type="pres">
      <dgm:prSet presAssocID="{D81F274D-4E9A-46E2-80AF-E7894DF4DF87}" presName="root1" presStyleCnt="0"/>
      <dgm:spPr/>
    </dgm:pt>
    <dgm:pt modelId="{19A9BCF6-0308-47E4-99F9-295B25BCB0DC}" type="pres">
      <dgm:prSet presAssocID="{D81F274D-4E9A-46E2-80AF-E7894DF4DF87}" presName="LevelOneTextNode" presStyleLbl="node0" presStyleIdx="0" presStyleCnt="1" custScaleX="93922" custScaleY="231779">
        <dgm:presLayoutVars>
          <dgm:chPref val="3"/>
        </dgm:presLayoutVars>
      </dgm:prSet>
      <dgm:spPr/>
      <dgm:t>
        <a:bodyPr/>
        <a:lstStyle/>
        <a:p>
          <a:endParaRPr lang="fr-FR"/>
        </a:p>
      </dgm:t>
    </dgm:pt>
    <dgm:pt modelId="{A575422A-A398-47C8-9697-0FA18D91D331}" type="pres">
      <dgm:prSet presAssocID="{D81F274D-4E9A-46E2-80AF-E7894DF4DF87}" presName="level2hierChild" presStyleCnt="0"/>
      <dgm:spPr/>
    </dgm:pt>
    <dgm:pt modelId="{EA93742A-EEFE-436E-B3F5-9C8B4BE62005}" type="pres">
      <dgm:prSet presAssocID="{A15A9922-C692-4ECC-8E08-F46346FA0D69}" presName="conn2-1" presStyleLbl="parChTrans1D2" presStyleIdx="0" presStyleCnt="2"/>
      <dgm:spPr/>
      <dgm:t>
        <a:bodyPr/>
        <a:lstStyle/>
        <a:p>
          <a:endParaRPr lang="fr-FR"/>
        </a:p>
      </dgm:t>
    </dgm:pt>
    <dgm:pt modelId="{60820194-1985-4E29-900A-E55C633E16D9}" type="pres">
      <dgm:prSet presAssocID="{A15A9922-C692-4ECC-8E08-F46346FA0D69}" presName="connTx" presStyleLbl="parChTrans1D2" presStyleIdx="0" presStyleCnt="2"/>
      <dgm:spPr/>
      <dgm:t>
        <a:bodyPr/>
        <a:lstStyle/>
        <a:p>
          <a:endParaRPr lang="fr-FR"/>
        </a:p>
      </dgm:t>
    </dgm:pt>
    <dgm:pt modelId="{46869EF6-C24C-486E-B708-FDA767DF06E9}" type="pres">
      <dgm:prSet presAssocID="{C336CA41-3112-4E42-B359-F5E12E4AAC52}" presName="root2" presStyleCnt="0"/>
      <dgm:spPr/>
    </dgm:pt>
    <dgm:pt modelId="{61683A05-D45C-44FA-BA93-BD4DD78F935D}" type="pres">
      <dgm:prSet presAssocID="{C336CA41-3112-4E42-B359-F5E12E4AAC52}" presName="LevelTwoTextNode" presStyleLbl="node2" presStyleIdx="0" presStyleCnt="2" custScaleX="186445" custScaleY="254643">
        <dgm:presLayoutVars>
          <dgm:chPref val="3"/>
        </dgm:presLayoutVars>
      </dgm:prSet>
      <dgm:spPr/>
      <dgm:t>
        <a:bodyPr/>
        <a:lstStyle/>
        <a:p>
          <a:endParaRPr lang="fr-FR"/>
        </a:p>
      </dgm:t>
    </dgm:pt>
    <dgm:pt modelId="{7B3A15AC-818A-4A1E-84E2-375BA3E6860A}" type="pres">
      <dgm:prSet presAssocID="{C336CA41-3112-4E42-B359-F5E12E4AAC52}" presName="level3hierChild" presStyleCnt="0"/>
      <dgm:spPr/>
    </dgm:pt>
    <dgm:pt modelId="{87B8BF4C-664D-4C62-8626-B866C9C1A32B}" type="pres">
      <dgm:prSet presAssocID="{E4085F65-760D-44F6-96A1-614F65A020FB}" presName="conn2-1" presStyleLbl="parChTrans1D3" presStyleIdx="0" presStyleCnt="2"/>
      <dgm:spPr/>
      <dgm:t>
        <a:bodyPr/>
        <a:lstStyle/>
        <a:p>
          <a:endParaRPr lang="fr-FR"/>
        </a:p>
      </dgm:t>
    </dgm:pt>
    <dgm:pt modelId="{31F710CA-3C67-463D-9726-FA7FB90B1B91}" type="pres">
      <dgm:prSet presAssocID="{E4085F65-760D-44F6-96A1-614F65A020FB}" presName="connTx" presStyleLbl="parChTrans1D3" presStyleIdx="0" presStyleCnt="2"/>
      <dgm:spPr/>
      <dgm:t>
        <a:bodyPr/>
        <a:lstStyle/>
        <a:p>
          <a:endParaRPr lang="fr-FR"/>
        </a:p>
      </dgm:t>
    </dgm:pt>
    <dgm:pt modelId="{5FD345FA-1DB7-48DF-AB2F-419F4FF59137}" type="pres">
      <dgm:prSet presAssocID="{1DE71A0A-F200-4465-9D3F-5185B59027E4}" presName="root2" presStyleCnt="0"/>
      <dgm:spPr/>
    </dgm:pt>
    <dgm:pt modelId="{20B3269D-1946-43B8-9CAC-9490EEA6C330}" type="pres">
      <dgm:prSet presAssocID="{1DE71A0A-F200-4465-9D3F-5185B59027E4}" presName="LevelTwoTextNode" presStyleLbl="node3" presStyleIdx="0" presStyleCnt="2" custScaleX="125177">
        <dgm:presLayoutVars>
          <dgm:chPref val="3"/>
        </dgm:presLayoutVars>
      </dgm:prSet>
      <dgm:spPr/>
      <dgm:t>
        <a:bodyPr/>
        <a:lstStyle/>
        <a:p>
          <a:endParaRPr lang="fr-FR"/>
        </a:p>
      </dgm:t>
    </dgm:pt>
    <dgm:pt modelId="{37F970B3-CEF1-4AFA-B68D-8E068C7DD97C}" type="pres">
      <dgm:prSet presAssocID="{1DE71A0A-F200-4465-9D3F-5185B59027E4}" presName="level3hierChild" presStyleCnt="0"/>
      <dgm:spPr/>
    </dgm:pt>
    <dgm:pt modelId="{4DE828D7-01A9-4CFA-BD0E-D4F22DC316A2}" type="pres">
      <dgm:prSet presAssocID="{42DE7655-615D-4430-AB6C-1CD2A3C2BAD3}" presName="conn2-1" presStyleLbl="parChTrans1D4" presStyleIdx="0" presStyleCnt="2"/>
      <dgm:spPr/>
      <dgm:t>
        <a:bodyPr/>
        <a:lstStyle/>
        <a:p>
          <a:endParaRPr lang="fr-FR"/>
        </a:p>
      </dgm:t>
    </dgm:pt>
    <dgm:pt modelId="{860C2541-A4EE-4DAA-9A2F-31AAFD9F47D4}" type="pres">
      <dgm:prSet presAssocID="{42DE7655-615D-4430-AB6C-1CD2A3C2BAD3}" presName="connTx" presStyleLbl="parChTrans1D4" presStyleIdx="0" presStyleCnt="2"/>
      <dgm:spPr/>
      <dgm:t>
        <a:bodyPr/>
        <a:lstStyle/>
        <a:p>
          <a:endParaRPr lang="fr-FR"/>
        </a:p>
      </dgm:t>
    </dgm:pt>
    <dgm:pt modelId="{7B88590C-C2A2-4EA4-A745-8515C7364227}" type="pres">
      <dgm:prSet presAssocID="{4DCF91E0-4E7D-4B50-9B0C-4CFEB437F1AC}" presName="root2" presStyleCnt="0"/>
      <dgm:spPr/>
    </dgm:pt>
    <dgm:pt modelId="{2957D376-3310-44A6-B1F1-900E287FD0A1}" type="pres">
      <dgm:prSet presAssocID="{4DCF91E0-4E7D-4B50-9B0C-4CFEB437F1AC}" presName="LevelTwoTextNode" presStyleLbl="node4" presStyleIdx="0" presStyleCnt="2" custScaleX="127282">
        <dgm:presLayoutVars>
          <dgm:chPref val="3"/>
        </dgm:presLayoutVars>
      </dgm:prSet>
      <dgm:spPr/>
      <dgm:t>
        <a:bodyPr/>
        <a:lstStyle/>
        <a:p>
          <a:endParaRPr lang="fr-FR"/>
        </a:p>
      </dgm:t>
    </dgm:pt>
    <dgm:pt modelId="{097FC52B-6972-4633-886A-F875A6719837}" type="pres">
      <dgm:prSet presAssocID="{4DCF91E0-4E7D-4B50-9B0C-4CFEB437F1AC}" presName="level3hierChild" presStyleCnt="0"/>
      <dgm:spPr/>
    </dgm:pt>
    <dgm:pt modelId="{E6AE667B-E10F-4A03-8A7A-CFCBA95DBC73}" type="pres">
      <dgm:prSet presAssocID="{807BC681-4715-4ED5-866C-81E153738AAC}" presName="conn2-1" presStyleLbl="parChTrans1D2" presStyleIdx="1" presStyleCnt="2"/>
      <dgm:spPr/>
      <dgm:t>
        <a:bodyPr/>
        <a:lstStyle/>
        <a:p>
          <a:endParaRPr lang="fr-FR"/>
        </a:p>
      </dgm:t>
    </dgm:pt>
    <dgm:pt modelId="{59725E2E-6C76-46B3-A4FA-764D3C1CED00}" type="pres">
      <dgm:prSet presAssocID="{807BC681-4715-4ED5-866C-81E153738AAC}" presName="connTx" presStyleLbl="parChTrans1D2" presStyleIdx="1" presStyleCnt="2"/>
      <dgm:spPr/>
      <dgm:t>
        <a:bodyPr/>
        <a:lstStyle/>
        <a:p>
          <a:endParaRPr lang="fr-FR"/>
        </a:p>
      </dgm:t>
    </dgm:pt>
    <dgm:pt modelId="{E38889AA-5206-48C2-8376-9A77A3C47B54}" type="pres">
      <dgm:prSet presAssocID="{19D73D9C-2547-4036-8072-EE353FE19ADE}" presName="root2" presStyleCnt="0"/>
      <dgm:spPr/>
    </dgm:pt>
    <dgm:pt modelId="{AB7AC908-6626-4436-95F6-C0577F718C20}" type="pres">
      <dgm:prSet presAssocID="{19D73D9C-2547-4036-8072-EE353FE19ADE}" presName="LevelTwoTextNode" presStyleLbl="node2" presStyleIdx="1" presStyleCnt="2" custScaleX="193293" custScaleY="143741" custLinFactNeighborX="-323" custLinFactNeighborY="17111">
        <dgm:presLayoutVars>
          <dgm:chPref val="3"/>
        </dgm:presLayoutVars>
      </dgm:prSet>
      <dgm:spPr/>
      <dgm:t>
        <a:bodyPr/>
        <a:lstStyle/>
        <a:p>
          <a:endParaRPr lang="fr-FR"/>
        </a:p>
      </dgm:t>
    </dgm:pt>
    <dgm:pt modelId="{2FD27377-3264-4BE8-AF52-4192F625D2C6}" type="pres">
      <dgm:prSet presAssocID="{19D73D9C-2547-4036-8072-EE353FE19ADE}" presName="level3hierChild" presStyleCnt="0"/>
      <dgm:spPr/>
    </dgm:pt>
    <dgm:pt modelId="{2FF39854-60B7-434F-B071-2F32C3A8C057}" type="pres">
      <dgm:prSet presAssocID="{54011354-55B3-4E44-B9E9-12566093FFBF}" presName="conn2-1" presStyleLbl="parChTrans1D3" presStyleIdx="1" presStyleCnt="2"/>
      <dgm:spPr/>
      <dgm:t>
        <a:bodyPr/>
        <a:lstStyle/>
        <a:p>
          <a:endParaRPr lang="fr-FR"/>
        </a:p>
      </dgm:t>
    </dgm:pt>
    <dgm:pt modelId="{61B0ADBC-F02E-4014-98C4-35352F868669}" type="pres">
      <dgm:prSet presAssocID="{54011354-55B3-4E44-B9E9-12566093FFBF}" presName="connTx" presStyleLbl="parChTrans1D3" presStyleIdx="1" presStyleCnt="2"/>
      <dgm:spPr/>
      <dgm:t>
        <a:bodyPr/>
        <a:lstStyle/>
        <a:p>
          <a:endParaRPr lang="fr-FR"/>
        </a:p>
      </dgm:t>
    </dgm:pt>
    <dgm:pt modelId="{517AB2B1-8CDD-4E06-A018-21F846C7C74C}" type="pres">
      <dgm:prSet presAssocID="{45228475-72F3-491F-9129-BB58AD0AAE14}" presName="root2" presStyleCnt="0"/>
      <dgm:spPr/>
    </dgm:pt>
    <dgm:pt modelId="{491A78DA-6D65-4E2E-8154-65873FD7FE8F}" type="pres">
      <dgm:prSet presAssocID="{45228475-72F3-491F-9129-BB58AD0AAE14}" presName="LevelTwoTextNode" presStyleLbl="node3" presStyleIdx="1" presStyleCnt="2" custScaleX="129266">
        <dgm:presLayoutVars>
          <dgm:chPref val="3"/>
        </dgm:presLayoutVars>
      </dgm:prSet>
      <dgm:spPr/>
      <dgm:t>
        <a:bodyPr/>
        <a:lstStyle/>
        <a:p>
          <a:endParaRPr lang="fr-FR"/>
        </a:p>
      </dgm:t>
    </dgm:pt>
    <dgm:pt modelId="{018D3E56-6631-4393-A18C-341B147872D2}" type="pres">
      <dgm:prSet presAssocID="{45228475-72F3-491F-9129-BB58AD0AAE14}" presName="level3hierChild" presStyleCnt="0"/>
      <dgm:spPr/>
    </dgm:pt>
    <dgm:pt modelId="{12D63D15-8CA0-4261-BD4C-0F5722820BB3}" type="pres">
      <dgm:prSet presAssocID="{EDC7F341-61C4-497D-91E2-2AA29395B08B}" presName="conn2-1" presStyleLbl="parChTrans1D4" presStyleIdx="1" presStyleCnt="2"/>
      <dgm:spPr/>
      <dgm:t>
        <a:bodyPr/>
        <a:lstStyle/>
        <a:p>
          <a:endParaRPr lang="fr-FR"/>
        </a:p>
      </dgm:t>
    </dgm:pt>
    <dgm:pt modelId="{1220AB64-AF9E-4D5D-A513-CF2E310BDDCE}" type="pres">
      <dgm:prSet presAssocID="{EDC7F341-61C4-497D-91E2-2AA29395B08B}" presName="connTx" presStyleLbl="parChTrans1D4" presStyleIdx="1" presStyleCnt="2"/>
      <dgm:spPr/>
      <dgm:t>
        <a:bodyPr/>
        <a:lstStyle/>
        <a:p>
          <a:endParaRPr lang="fr-FR"/>
        </a:p>
      </dgm:t>
    </dgm:pt>
    <dgm:pt modelId="{BE6AE115-4F22-4C76-A0A2-D361379E73BF}" type="pres">
      <dgm:prSet presAssocID="{20FC3E7A-EDF1-4FC2-8D9F-732732B18982}" presName="root2" presStyleCnt="0"/>
      <dgm:spPr/>
    </dgm:pt>
    <dgm:pt modelId="{EB6145C9-39BD-4D84-880C-B83A229645B4}" type="pres">
      <dgm:prSet presAssocID="{20FC3E7A-EDF1-4FC2-8D9F-732732B18982}" presName="LevelTwoTextNode" presStyleLbl="node4" presStyleIdx="1" presStyleCnt="2" custScaleX="126666">
        <dgm:presLayoutVars>
          <dgm:chPref val="3"/>
        </dgm:presLayoutVars>
      </dgm:prSet>
      <dgm:spPr/>
      <dgm:t>
        <a:bodyPr/>
        <a:lstStyle/>
        <a:p>
          <a:endParaRPr lang="fr-FR"/>
        </a:p>
      </dgm:t>
    </dgm:pt>
    <dgm:pt modelId="{270F5A69-9F01-40D5-B39E-69F1A3662120}" type="pres">
      <dgm:prSet presAssocID="{20FC3E7A-EDF1-4FC2-8D9F-732732B18982}" presName="level3hierChild" presStyleCnt="0"/>
      <dgm:spPr/>
    </dgm:pt>
  </dgm:ptLst>
  <dgm:cxnLst>
    <dgm:cxn modelId="{3C88E454-745B-4ABD-AC30-477E6DEF3AD5}" type="presOf" srcId="{4DCF91E0-4E7D-4B50-9B0C-4CFEB437F1AC}" destId="{2957D376-3310-44A6-B1F1-900E287FD0A1}" srcOrd="0" destOrd="0" presId="urn:microsoft.com/office/officeart/2005/8/layout/hierarchy2"/>
    <dgm:cxn modelId="{3074391E-CB88-4DF4-911B-50B0FCC612FE}" type="presOf" srcId="{1DE71A0A-F200-4465-9D3F-5185B59027E4}" destId="{20B3269D-1946-43B8-9CAC-9490EEA6C330}" srcOrd="0" destOrd="0" presId="urn:microsoft.com/office/officeart/2005/8/layout/hierarchy2"/>
    <dgm:cxn modelId="{32F192BA-6D8D-4343-B21E-C503580B9A26}" srcId="{1DE71A0A-F200-4465-9D3F-5185B59027E4}" destId="{4DCF91E0-4E7D-4B50-9B0C-4CFEB437F1AC}" srcOrd="0" destOrd="0" parTransId="{42DE7655-615D-4430-AB6C-1CD2A3C2BAD3}" sibTransId="{3A764E27-A1C6-40F4-9544-50EC5F7DA573}"/>
    <dgm:cxn modelId="{932FC26C-22DB-4F85-A247-B9EDBC3C5FF2}" srcId="{19D73D9C-2547-4036-8072-EE353FE19ADE}" destId="{45228475-72F3-491F-9129-BB58AD0AAE14}" srcOrd="0" destOrd="0" parTransId="{54011354-55B3-4E44-B9E9-12566093FFBF}" sibTransId="{DC877EFC-09D1-435B-89B6-AE68BD9B9E85}"/>
    <dgm:cxn modelId="{4FE8CAF3-525E-42D6-ABDC-EFD1960FA4B7}" type="presOf" srcId="{A15A9922-C692-4ECC-8E08-F46346FA0D69}" destId="{60820194-1985-4E29-900A-E55C633E16D9}" srcOrd="1" destOrd="0" presId="urn:microsoft.com/office/officeart/2005/8/layout/hierarchy2"/>
    <dgm:cxn modelId="{7B4B348B-C30C-41EE-B473-E103731E8FFE}" srcId="{D81F274D-4E9A-46E2-80AF-E7894DF4DF87}" destId="{19D73D9C-2547-4036-8072-EE353FE19ADE}" srcOrd="1" destOrd="0" parTransId="{807BC681-4715-4ED5-866C-81E153738AAC}" sibTransId="{D8282FFD-E7CA-47D1-9F47-7D09828ADED0}"/>
    <dgm:cxn modelId="{670616F2-FE20-4B37-A132-37E878A0E539}" type="presOf" srcId="{20FC3E7A-EDF1-4FC2-8D9F-732732B18982}" destId="{EB6145C9-39BD-4D84-880C-B83A229645B4}" srcOrd="0" destOrd="0" presId="urn:microsoft.com/office/officeart/2005/8/layout/hierarchy2"/>
    <dgm:cxn modelId="{BFC8E1A9-A276-402F-AD92-C99369183772}" type="presOf" srcId="{45228475-72F3-491F-9129-BB58AD0AAE14}" destId="{491A78DA-6D65-4E2E-8154-65873FD7FE8F}" srcOrd="0" destOrd="0" presId="urn:microsoft.com/office/officeart/2005/8/layout/hierarchy2"/>
    <dgm:cxn modelId="{5A584C3D-BA39-4FE9-BFF3-A00091E0DA37}" type="presOf" srcId="{807BC681-4715-4ED5-866C-81E153738AAC}" destId="{59725E2E-6C76-46B3-A4FA-764D3C1CED00}" srcOrd="1" destOrd="0" presId="urn:microsoft.com/office/officeart/2005/8/layout/hierarchy2"/>
    <dgm:cxn modelId="{891B66A3-60DC-493E-9883-002F8F428D60}" srcId="{45228475-72F3-491F-9129-BB58AD0AAE14}" destId="{20FC3E7A-EDF1-4FC2-8D9F-732732B18982}" srcOrd="0" destOrd="0" parTransId="{EDC7F341-61C4-497D-91E2-2AA29395B08B}" sibTransId="{208FF709-2402-4F03-93F0-0AAE9609D8CA}"/>
    <dgm:cxn modelId="{25A99381-1795-4660-B5A8-7B182135D1CE}" type="presOf" srcId="{807BC681-4715-4ED5-866C-81E153738AAC}" destId="{E6AE667B-E10F-4A03-8A7A-CFCBA95DBC73}" srcOrd="0" destOrd="0" presId="urn:microsoft.com/office/officeart/2005/8/layout/hierarchy2"/>
    <dgm:cxn modelId="{6E2D0681-4707-4A61-92B5-166D7CAD1558}" type="presOf" srcId="{A15A9922-C692-4ECC-8E08-F46346FA0D69}" destId="{EA93742A-EEFE-436E-B3F5-9C8B4BE62005}" srcOrd="0" destOrd="0" presId="urn:microsoft.com/office/officeart/2005/8/layout/hierarchy2"/>
    <dgm:cxn modelId="{01842D2E-370C-4E29-8FD8-04A83619B0C0}" type="presOf" srcId="{42DE7655-615D-4430-AB6C-1CD2A3C2BAD3}" destId="{860C2541-A4EE-4DAA-9A2F-31AAFD9F47D4}" srcOrd="1" destOrd="0" presId="urn:microsoft.com/office/officeart/2005/8/layout/hierarchy2"/>
    <dgm:cxn modelId="{A3B2D7AD-7F9B-4C9C-A918-93C56E912C31}" type="presOf" srcId="{E4085F65-760D-44F6-96A1-614F65A020FB}" destId="{87B8BF4C-664D-4C62-8626-B866C9C1A32B}" srcOrd="0" destOrd="0" presId="urn:microsoft.com/office/officeart/2005/8/layout/hierarchy2"/>
    <dgm:cxn modelId="{66BA8B44-F80D-4838-BC81-563055BD68AA}" type="presOf" srcId="{42DE7655-615D-4430-AB6C-1CD2A3C2BAD3}" destId="{4DE828D7-01A9-4CFA-BD0E-D4F22DC316A2}" srcOrd="0" destOrd="0" presId="urn:microsoft.com/office/officeart/2005/8/layout/hierarchy2"/>
    <dgm:cxn modelId="{6DDA7A55-2558-45F7-8BB4-A42594A4BEBC}" type="presOf" srcId="{19D73D9C-2547-4036-8072-EE353FE19ADE}" destId="{AB7AC908-6626-4436-95F6-C0577F718C20}" srcOrd="0" destOrd="0" presId="urn:microsoft.com/office/officeart/2005/8/layout/hierarchy2"/>
    <dgm:cxn modelId="{E04681A8-C2E4-41C2-BF01-F73A2E46960A}" type="presOf" srcId="{C336CA41-3112-4E42-B359-F5E12E4AAC52}" destId="{61683A05-D45C-44FA-BA93-BD4DD78F935D}" srcOrd="0" destOrd="0" presId="urn:microsoft.com/office/officeart/2005/8/layout/hierarchy2"/>
    <dgm:cxn modelId="{516582A2-A958-4662-ABB0-F6E6D5445C28}" type="presOf" srcId="{E4085F65-760D-44F6-96A1-614F65A020FB}" destId="{31F710CA-3C67-463D-9726-FA7FB90B1B91}" srcOrd="1" destOrd="0" presId="urn:microsoft.com/office/officeart/2005/8/layout/hierarchy2"/>
    <dgm:cxn modelId="{61C0B2AC-F976-46E1-9EFC-D8E5056ACB01}" srcId="{C336CA41-3112-4E42-B359-F5E12E4AAC52}" destId="{1DE71A0A-F200-4465-9D3F-5185B59027E4}" srcOrd="0" destOrd="0" parTransId="{E4085F65-760D-44F6-96A1-614F65A020FB}" sibTransId="{95127B6F-CCA5-4CC8-A6ED-92C828F70CE6}"/>
    <dgm:cxn modelId="{3FA9BA1E-36AA-4EF3-A634-95933D3A2368}" srcId="{7C374387-53D8-4E3A-9A6A-3A33BEF5525C}" destId="{D81F274D-4E9A-46E2-80AF-E7894DF4DF87}" srcOrd="0" destOrd="0" parTransId="{41BFBA89-7B23-4346-AAD6-B7829780C3C5}" sibTransId="{8FB6F2E3-C785-4EAF-BD9D-A9E384443CAB}"/>
    <dgm:cxn modelId="{DC1770E4-671E-49C1-BB43-FE4F3033131A}" type="presOf" srcId="{54011354-55B3-4E44-B9E9-12566093FFBF}" destId="{2FF39854-60B7-434F-B071-2F32C3A8C057}" srcOrd="0" destOrd="0" presId="urn:microsoft.com/office/officeart/2005/8/layout/hierarchy2"/>
    <dgm:cxn modelId="{0D875A43-D4EE-4696-A0DB-5DA5FAC2101C}" type="presOf" srcId="{EDC7F341-61C4-497D-91E2-2AA29395B08B}" destId="{1220AB64-AF9E-4D5D-A513-CF2E310BDDCE}" srcOrd="1" destOrd="0" presId="urn:microsoft.com/office/officeart/2005/8/layout/hierarchy2"/>
    <dgm:cxn modelId="{554EF413-32C3-463D-A824-2269F92BD571}" type="presOf" srcId="{7C374387-53D8-4E3A-9A6A-3A33BEF5525C}" destId="{FCB96171-2A13-410C-AD0D-8A1352D2E392}" srcOrd="0" destOrd="0" presId="urn:microsoft.com/office/officeart/2005/8/layout/hierarchy2"/>
    <dgm:cxn modelId="{A32CD91B-6462-40DC-8A20-1990DA48F2D4}" srcId="{D81F274D-4E9A-46E2-80AF-E7894DF4DF87}" destId="{C336CA41-3112-4E42-B359-F5E12E4AAC52}" srcOrd="0" destOrd="0" parTransId="{A15A9922-C692-4ECC-8E08-F46346FA0D69}" sibTransId="{8F984B8E-1121-4F49-A68C-0B0C419658AB}"/>
    <dgm:cxn modelId="{DA43F71D-8344-4B4F-B04B-D59DE1FA24BF}" type="presOf" srcId="{54011354-55B3-4E44-B9E9-12566093FFBF}" destId="{61B0ADBC-F02E-4014-98C4-35352F868669}" srcOrd="1" destOrd="0" presId="urn:microsoft.com/office/officeart/2005/8/layout/hierarchy2"/>
    <dgm:cxn modelId="{C2A019FD-E717-43F8-B883-C92FC7911BBF}" type="presOf" srcId="{D81F274D-4E9A-46E2-80AF-E7894DF4DF87}" destId="{19A9BCF6-0308-47E4-99F9-295B25BCB0DC}" srcOrd="0" destOrd="0" presId="urn:microsoft.com/office/officeart/2005/8/layout/hierarchy2"/>
    <dgm:cxn modelId="{9A2D366E-24F8-41FA-9CAA-1EE336F2B4F8}" type="presOf" srcId="{EDC7F341-61C4-497D-91E2-2AA29395B08B}" destId="{12D63D15-8CA0-4261-BD4C-0F5722820BB3}" srcOrd="0" destOrd="0" presId="urn:microsoft.com/office/officeart/2005/8/layout/hierarchy2"/>
    <dgm:cxn modelId="{CB266C3C-C21D-4035-998D-01291DB8A5FB}" type="presParOf" srcId="{FCB96171-2A13-410C-AD0D-8A1352D2E392}" destId="{EA56E359-2998-4EB3-9CA7-50C3BDE62C19}" srcOrd="0" destOrd="0" presId="urn:microsoft.com/office/officeart/2005/8/layout/hierarchy2"/>
    <dgm:cxn modelId="{BA5A98F9-4A45-4776-9C7C-060C7E0D07E2}" type="presParOf" srcId="{EA56E359-2998-4EB3-9CA7-50C3BDE62C19}" destId="{19A9BCF6-0308-47E4-99F9-295B25BCB0DC}" srcOrd="0" destOrd="0" presId="urn:microsoft.com/office/officeart/2005/8/layout/hierarchy2"/>
    <dgm:cxn modelId="{8879AFC4-F37F-45F7-94BA-282FF246DA51}" type="presParOf" srcId="{EA56E359-2998-4EB3-9CA7-50C3BDE62C19}" destId="{A575422A-A398-47C8-9697-0FA18D91D331}" srcOrd="1" destOrd="0" presId="urn:microsoft.com/office/officeart/2005/8/layout/hierarchy2"/>
    <dgm:cxn modelId="{ABE95650-6F4C-4C0C-BFDA-E2FDD6892347}" type="presParOf" srcId="{A575422A-A398-47C8-9697-0FA18D91D331}" destId="{EA93742A-EEFE-436E-B3F5-9C8B4BE62005}" srcOrd="0" destOrd="0" presId="urn:microsoft.com/office/officeart/2005/8/layout/hierarchy2"/>
    <dgm:cxn modelId="{0A1C2FA7-CFAD-40F7-BDC3-04CA079CE99F}" type="presParOf" srcId="{EA93742A-EEFE-436E-B3F5-9C8B4BE62005}" destId="{60820194-1985-4E29-900A-E55C633E16D9}" srcOrd="0" destOrd="0" presId="urn:microsoft.com/office/officeart/2005/8/layout/hierarchy2"/>
    <dgm:cxn modelId="{3C3FF718-3EAD-4193-A927-E3A6CD6CD5BF}" type="presParOf" srcId="{A575422A-A398-47C8-9697-0FA18D91D331}" destId="{46869EF6-C24C-486E-B708-FDA767DF06E9}" srcOrd="1" destOrd="0" presId="urn:microsoft.com/office/officeart/2005/8/layout/hierarchy2"/>
    <dgm:cxn modelId="{94DA78B5-4260-496D-BF23-171C32728BB7}" type="presParOf" srcId="{46869EF6-C24C-486E-B708-FDA767DF06E9}" destId="{61683A05-D45C-44FA-BA93-BD4DD78F935D}" srcOrd="0" destOrd="0" presId="urn:microsoft.com/office/officeart/2005/8/layout/hierarchy2"/>
    <dgm:cxn modelId="{FAD7BA46-D740-4A8A-8729-0E52F9EDA512}" type="presParOf" srcId="{46869EF6-C24C-486E-B708-FDA767DF06E9}" destId="{7B3A15AC-818A-4A1E-84E2-375BA3E6860A}" srcOrd="1" destOrd="0" presId="urn:microsoft.com/office/officeart/2005/8/layout/hierarchy2"/>
    <dgm:cxn modelId="{F9D41EA7-90D7-4D50-94C3-20430F9D09DE}" type="presParOf" srcId="{7B3A15AC-818A-4A1E-84E2-375BA3E6860A}" destId="{87B8BF4C-664D-4C62-8626-B866C9C1A32B}" srcOrd="0" destOrd="0" presId="urn:microsoft.com/office/officeart/2005/8/layout/hierarchy2"/>
    <dgm:cxn modelId="{61AE9783-797B-4445-AF8E-DCEDF517C12E}" type="presParOf" srcId="{87B8BF4C-664D-4C62-8626-B866C9C1A32B}" destId="{31F710CA-3C67-463D-9726-FA7FB90B1B91}" srcOrd="0" destOrd="0" presId="urn:microsoft.com/office/officeart/2005/8/layout/hierarchy2"/>
    <dgm:cxn modelId="{C17929B1-E04B-4EDF-BCAC-C2544339ED23}" type="presParOf" srcId="{7B3A15AC-818A-4A1E-84E2-375BA3E6860A}" destId="{5FD345FA-1DB7-48DF-AB2F-419F4FF59137}" srcOrd="1" destOrd="0" presId="urn:microsoft.com/office/officeart/2005/8/layout/hierarchy2"/>
    <dgm:cxn modelId="{54E2C345-5D9B-4A9D-92BC-C533E7A2E12C}" type="presParOf" srcId="{5FD345FA-1DB7-48DF-AB2F-419F4FF59137}" destId="{20B3269D-1946-43B8-9CAC-9490EEA6C330}" srcOrd="0" destOrd="0" presId="urn:microsoft.com/office/officeart/2005/8/layout/hierarchy2"/>
    <dgm:cxn modelId="{6A0CBAC0-6D61-4AD1-A447-F37A5D23F5BC}" type="presParOf" srcId="{5FD345FA-1DB7-48DF-AB2F-419F4FF59137}" destId="{37F970B3-CEF1-4AFA-B68D-8E068C7DD97C}" srcOrd="1" destOrd="0" presId="urn:microsoft.com/office/officeart/2005/8/layout/hierarchy2"/>
    <dgm:cxn modelId="{9173FC62-B0C4-4FD4-9565-B66A3FB8843D}" type="presParOf" srcId="{37F970B3-CEF1-4AFA-B68D-8E068C7DD97C}" destId="{4DE828D7-01A9-4CFA-BD0E-D4F22DC316A2}" srcOrd="0" destOrd="0" presId="urn:microsoft.com/office/officeart/2005/8/layout/hierarchy2"/>
    <dgm:cxn modelId="{D04C8C15-77CB-4257-94B9-175A1D26548D}" type="presParOf" srcId="{4DE828D7-01A9-4CFA-BD0E-D4F22DC316A2}" destId="{860C2541-A4EE-4DAA-9A2F-31AAFD9F47D4}" srcOrd="0" destOrd="0" presId="urn:microsoft.com/office/officeart/2005/8/layout/hierarchy2"/>
    <dgm:cxn modelId="{22F7B3CC-B251-4923-9982-C4D7A8EC5F44}" type="presParOf" srcId="{37F970B3-CEF1-4AFA-B68D-8E068C7DD97C}" destId="{7B88590C-C2A2-4EA4-A745-8515C7364227}" srcOrd="1" destOrd="0" presId="urn:microsoft.com/office/officeart/2005/8/layout/hierarchy2"/>
    <dgm:cxn modelId="{8259FF05-2867-4A9A-BA18-0FB80695F3DB}" type="presParOf" srcId="{7B88590C-C2A2-4EA4-A745-8515C7364227}" destId="{2957D376-3310-44A6-B1F1-900E287FD0A1}" srcOrd="0" destOrd="0" presId="urn:microsoft.com/office/officeart/2005/8/layout/hierarchy2"/>
    <dgm:cxn modelId="{2F3A72A1-9EB7-40DD-8831-43DFD5492E8C}" type="presParOf" srcId="{7B88590C-C2A2-4EA4-A745-8515C7364227}" destId="{097FC52B-6972-4633-886A-F875A6719837}" srcOrd="1" destOrd="0" presId="urn:microsoft.com/office/officeart/2005/8/layout/hierarchy2"/>
    <dgm:cxn modelId="{9E8C19F8-C747-4E6F-8CE9-5A273FE92F65}" type="presParOf" srcId="{A575422A-A398-47C8-9697-0FA18D91D331}" destId="{E6AE667B-E10F-4A03-8A7A-CFCBA95DBC73}" srcOrd="2" destOrd="0" presId="urn:microsoft.com/office/officeart/2005/8/layout/hierarchy2"/>
    <dgm:cxn modelId="{27DB062C-0A43-4318-83F1-4682F4BCB8CC}" type="presParOf" srcId="{E6AE667B-E10F-4A03-8A7A-CFCBA95DBC73}" destId="{59725E2E-6C76-46B3-A4FA-764D3C1CED00}" srcOrd="0" destOrd="0" presId="urn:microsoft.com/office/officeart/2005/8/layout/hierarchy2"/>
    <dgm:cxn modelId="{55A1068C-2E3D-4EBA-B6A1-CA6A72814C80}" type="presParOf" srcId="{A575422A-A398-47C8-9697-0FA18D91D331}" destId="{E38889AA-5206-48C2-8376-9A77A3C47B54}" srcOrd="3" destOrd="0" presId="urn:microsoft.com/office/officeart/2005/8/layout/hierarchy2"/>
    <dgm:cxn modelId="{350FAA76-0098-4635-8231-158FCCBEEC6D}" type="presParOf" srcId="{E38889AA-5206-48C2-8376-9A77A3C47B54}" destId="{AB7AC908-6626-4436-95F6-C0577F718C20}" srcOrd="0" destOrd="0" presId="urn:microsoft.com/office/officeart/2005/8/layout/hierarchy2"/>
    <dgm:cxn modelId="{722A37EB-C0D9-49E9-8DE2-225079ED5490}" type="presParOf" srcId="{E38889AA-5206-48C2-8376-9A77A3C47B54}" destId="{2FD27377-3264-4BE8-AF52-4192F625D2C6}" srcOrd="1" destOrd="0" presId="urn:microsoft.com/office/officeart/2005/8/layout/hierarchy2"/>
    <dgm:cxn modelId="{1EFC2264-0AC3-4E38-B0C1-20383F47B74C}" type="presParOf" srcId="{2FD27377-3264-4BE8-AF52-4192F625D2C6}" destId="{2FF39854-60B7-434F-B071-2F32C3A8C057}" srcOrd="0" destOrd="0" presId="urn:microsoft.com/office/officeart/2005/8/layout/hierarchy2"/>
    <dgm:cxn modelId="{0E994C8D-ECE1-411B-A62C-79B421064417}" type="presParOf" srcId="{2FF39854-60B7-434F-B071-2F32C3A8C057}" destId="{61B0ADBC-F02E-4014-98C4-35352F868669}" srcOrd="0" destOrd="0" presId="urn:microsoft.com/office/officeart/2005/8/layout/hierarchy2"/>
    <dgm:cxn modelId="{6B3F573D-F8BB-4645-9A38-2A803A93C75B}" type="presParOf" srcId="{2FD27377-3264-4BE8-AF52-4192F625D2C6}" destId="{517AB2B1-8CDD-4E06-A018-21F846C7C74C}" srcOrd="1" destOrd="0" presId="urn:microsoft.com/office/officeart/2005/8/layout/hierarchy2"/>
    <dgm:cxn modelId="{DD12E2B4-95B3-4083-AAF1-2108324C08D9}" type="presParOf" srcId="{517AB2B1-8CDD-4E06-A018-21F846C7C74C}" destId="{491A78DA-6D65-4E2E-8154-65873FD7FE8F}" srcOrd="0" destOrd="0" presId="urn:microsoft.com/office/officeart/2005/8/layout/hierarchy2"/>
    <dgm:cxn modelId="{807B08E3-9D3D-42AA-A29B-D3C7BAB3DFB5}" type="presParOf" srcId="{517AB2B1-8CDD-4E06-A018-21F846C7C74C}" destId="{018D3E56-6631-4393-A18C-341B147872D2}" srcOrd="1" destOrd="0" presId="urn:microsoft.com/office/officeart/2005/8/layout/hierarchy2"/>
    <dgm:cxn modelId="{CD2805CD-E6DA-4436-96E2-378A37009B2D}" type="presParOf" srcId="{018D3E56-6631-4393-A18C-341B147872D2}" destId="{12D63D15-8CA0-4261-BD4C-0F5722820BB3}" srcOrd="0" destOrd="0" presId="urn:microsoft.com/office/officeart/2005/8/layout/hierarchy2"/>
    <dgm:cxn modelId="{C487E1EF-4634-4925-A0BE-E524F3B07984}" type="presParOf" srcId="{12D63D15-8CA0-4261-BD4C-0F5722820BB3}" destId="{1220AB64-AF9E-4D5D-A513-CF2E310BDDCE}" srcOrd="0" destOrd="0" presId="urn:microsoft.com/office/officeart/2005/8/layout/hierarchy2"/>
    <dgm:cxn modelId="{871B26E5-2808-469C-BB25-8541415BDDE5}" type="presParOf" srcId="{018D3E56-6631-4393-A18C-341B147872D2}" destId="{BE6AE115-4F22-4C76-A0A2-D361379E73BF}" srcOrd="1" destOrd="0" presId="urn:microsoft.com/office/officeart/2005/8/layout/hierarchy2"/>
    <dgm:cxn modelId="{74F324D0-A41E-4FF5-AEC7-D57E74D1D6F0}" type="presParOf" srcId="{BE6AE115-4F22-4C76-A0A2-D361379E73BF}" destId="{EB6145C9-39BD-4D84-880C-B83A229645B4}" srcOrd="0" destOrd="0" presId="urn:microsoft.com/office/officeart/2005/8/layout/hierarchy2"/>
    <dgm:cxn modelId="{63938978-753D-4118-938E-76F3ED6BEFBB}" type="presParOf" srcId="{BE6AE115-4F22-4C76-A0A2-D361379E73BF}" destId="{270F5A69-9F01-40D5-B39E-69F1A3662120}"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27ED1C-8A46-4DB2-AA71-4E9F4BC0EB88}"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fr-FR"/>
        </a:p>
      </dgm:t>
    </dgm:pt>
    <dgm:pt modelId="{B15F7728-556B-4EBF-B99C-17C19AFE9292}">
      <dgm:prSet phldrT="[Texte]" custT="1"/>
      <dgm:spPr/>
      <dgm:t>
        <a:bodyPr/>
        <a:lstStyle/>
        <a:p>
          <a:r>
            <a:rPr lang="fr-FR" sz="2400" dirty="0" smtClean="0"/>
            <a:t>Contexte professionnel : L’institut ?? propose des soins esthétiques et des prestations de coiffure européennes et africaines. Une exigence est donnée à l’écoute des besoins de la clientèle pour des soins personnalisés</a:t>
          </a:r>
          <a:r>
            <a:rPr lang="fr-FR" sz="2800" dirty="0" smtClean="0"/>
            <a:t>.</a:t>
          </a:r>
          <a:endParaRPr lang="fr-FR" sz="2800" dirty="0"/>
        </a:p>
      </dgm:t>
    </dgm:pt>
    <dgm:pt modelId="{20EE362A-6E4E-4A64-9A62-CD6C3911FD66}" type="parTrans" cxnId="{25D0519A-FF46-4D19-90A3-9CD73C5C6202}">
      <dgm:prSet/>
      <dgm:spPr/>
      <dgm:t>
        <a:bodyPr/>
        <a:lstStyle/>
        <a:p>
          <a:endParaRPr lang="fr-FR"/>
        </a:p>
      </dgm:t>
    </dgm:pt>
    <dgm:pt modelId="{C5E9548C-AC5F-444B-AD3F-FC5F8D2F93A3}" type="sibTrans" cxnId="{25D0519A-FF46-4D19-90A3-9CD73C5C6202}">
      <dgm:prSet/>
      <dgm:spPr/>
      <dgm:t>
        <a:bodyPr/>
        <a:lstStyle/>
        <a:p>
          <a:endParaRPr lang="fr-FR"/>
        </a:p>
      </dgm:t>
    </dgm:pt>
    <dgm:pt modelId="{90CBC491-29E7-4F3E-93E4-FCB6BBBABCD2}">
      <dgm:prSet phldrT="[Texte]"/>
      <dgm:spPr/>
      <dgm:t>
        <a:bodyPr/>
        <a:lstStyle/>
        <a:p>
          <a:r>
            <a:rPr lang="fr-FR" dirty="0" smtClean="0"/>
            <a:t>Vous accueillez Madame Durand, qui a RDV aujourd'hui pour un brushing</a:t>
          </a:r>
          <a:endParaRPr lang="fr-FR" dirty="0"/>
        </a:p>
      </dgm:t>
    </dgm:pt>
    <dgm:pt modelId="{83BDF1D9-BE36-447B-8078-15EEEB5D5B9C}" type="parTrans" cxnId="{6093E9FC-42EA-4E59-8DD8-23D991692F2B}">
      <dgm:prSet/>
      <dgm:spPr/>
      <dgm:t>
        <a:bodyPr/>
        <a:lstStyle/>
        <a:p>
          <a:endParaRPr lang="fr-FR"/>
        </a:p>
      </dgm:t>
    </dgm:pt>
    <dgm:pt modelId="{06429B6C-85B1-4C85-B043-009868F4DEA1}" type="sibTrans" cxnId="{6093E9FC-42EA-4E59-8DD8-23D991692F2B}">
      <dgm:prSet/>
      <dgm:spPr/>
      <dgm:t>
        <a:bodyPr/>
        <a:lstStyle/>
        <a:p>
          <a:endParaRPr lang="fr-FR"/>
        </a:p>
      </dgm:t>
    </dgm:pt>
    <dgm:pt modelId="{28B0A6D1-043D-4146-A17C-AB71313D39A2}">
      <dgm:prSet phldrT="[Texte]"/>
      <dgm:spPr/>
      <dgm:t>
        <a:bodyPr/>
        <a:lstStyle/>
        <a:p>
          <a:r>
            <a:rPr lang="fr-FR" dirty="0" smtClean="0"/>
            <a:t>Vous accueillez Madame Durand, qui a RDV aujourd'hui pour une </a:t>
          </a:r>
          <a:r>
            <a:rPr lang="fr-FR" dirty="0" err="1" smtClean="0"/>
            <a:t>manucurie</a:t>
          </a:r>
          <a:r>
            <a:rPr lang="fr-FR" dirty="0" smtClean="0"/>
            <a:t>.</a:t>
          </a:r>
          <a:endParaRPr lang="fr-FR" dirty="0"/>
        </a:p>
      </dgm:t>
    </dgm:pt>
    <dgm:pt modelId="{A1453C24-F44D-49A4-9E0F-B6D70EB7FC3E}" type="parTrans" cxnId="{44789D4E-4BD8-4AC5-AE90-FD994BF450BE}">
      <dgm:prSet/>
      <dgm:spPr/>
      <dgm:t>
        <a:bodyPr/>
        <a:lstStyle/>
        <a:p>
          <a:endParaRPr lang="fr-FR"/>
        </a:p>
      </dgm:t>
    </dgm:pt>
    <dgm:pt modelId="{8BF6366A-DEDB-4D96-8140-8B8072DEFD39}" type="sibTrans" cxnId="{44789D4E-4BD8-4AC5-AE90-FD994BF450BE}">
      <dgm:prSet/>
      <dgm:spPr/>
      <dgm:t>
        <a:bodyPr/>
        <a:lstStyle/>
        <a:p>
          <a:endParaRPr lang="fr-FR"/>
        </a:p>
      </dgm:t>
    </dgm:pt>
    <dgm:pt modelId="{8B266D3D-885F-4EB9-AE65-E8BA672A8280}" type="pres">
      <dgm:prSet presAssocID="{D227ED1C-8A46-4DB2-AA71-4E9F4BC0EB88}" presName="hierChild1" presStyleCnt="0">
        <dgm:presLayoutVars>
          <dgm:orgChart val="1"/>
          <dgm:chPref val="1"/>
          <dgm:dir/>
          <dgm:animOne val="branch"/>
          <dgm:animLvl val="lvl"/>
          <dgm:resizeHandles/>
        </dgm:presLayoutVars>
      </dgm:prSet>
      <dgm:spPr/>
      <dgm:t>
        <a:bodyPr/>
        <a:lstStyle/>
        <a:p>
          <a:endParaRPr lang="fr-FR"/>
        </a:p>
      </dgm:t>
    </dgm:pt>
    <dgm:pt modelId="{F36B4B30-DD7D-4B08-8D25-F33F0F6B474B}" type="pres">
      <dgm:prSet presAssocID="{B15F7728-556B-4EBF-B99C-17C19AFE9292}" presName="hierRoot1" presStyleCnt="0">
        <dgm:presLayoutVars>
          <dgm:hierBranch val="init"/>
        </dgm:presLayoutVars>
      </dgm:prSet>
      <dgm:spPr/>
    </dgm:pt>
    <dgm:pt modelId="{CAB7162A-EA80-46D4-A9BB-A6A0A458AB6F}" type="pres">
      <dgm:prSet presAssocID="{B15F7728-556B-4EBF-B99C-17C19AFE9292}" presName="rootComposite1" presStyleCnt="0"/>
      <dgm:spPr/>
    </dgm:pt>
    <dgm:pt modelId="{A0270E75-FA9B-4D72-A515-90F22DE379FB}" type="pres">
      <dgm:prSet presAssocID="{B15F7728-556B-4EBF-B99C-17C19AFE9292}" presName="rootText1" presStyleLbl="node0" presStyleIdx="0" presStyleCnt="1" custScaleX="322604" custScaleY="128835">
        <dgm:presLayoutVars>
          <dgm:chPref val="3"/>
        </dgm:presLayoutVars>
      </dgm:prSet>
      <dgm:spPr/>
      <dgm:t>
        <a:bodyPr/>
        <a:lstStyle/>
        <a:p>
          <a:endParaRPr lang="fr-FR"/>
        </a:p>
      </dgm:t>
    </dgm:pt>
    <dgm:pt modelId="{1AFBC1CB-F1D1-4132-9443-DE7228DF2F5B}" type="pres">
      <dgm:prSet presAssocID="{B15F7728-556B-4EBF-B99C-17C19AFE9292}" presName="rootConnector1" presStyleLbl="node1" presStyleIdx="0" presStyleCnt="0"/>
      <dgm:spPr/>
      <dgm:t>
        <a:bodyPr/>
        <a:lstStyle/>
        <a:p>
          <a:endParaRPr lang="fr-FR"/>
        </a:p>
      </dgm:t>
    </dgm:pt>
    <dgm:pt modelId="{5C508727-CD3D-4879-925E-73DAFBAD28F3}" type="pres">
      <dgm:prSet presAssocID="{B15F7728-556B-4EBF-B99C-17C19AFE9292}" presName="hierChild2" presStyleCnt="0"/>
      <dgm:spPr/>
    </dgm:pt>
    <dgm:pt modelId="{D9A9BF3C-EC5C-40E2-B6D5-C90A63BF70E4}" type="pres">
      <dgm:prSet presAssocID="{83BDF1D9-BE36-447B-8078-15EEEB5D5B9C}" presName="Name37" presStyleLbl="parChTrans1D2" presStyleIdx="0" presStyleCnt="2"/>
      <dgm:spPr/>
      <dgm:t>
        <a:bodyPr/>
        <a:lstStyle/>
        <a:p>
          <a:endParaRPr lang="fr-FR"/>
        </a:p>
      </dgm:t>
    </dgm:pt>
    <dgm:pt modelId="{DF034E5D-033C-4AB0-AF71-67ACAF1F7111}" type="pres">
      <dgm:prSet presAssocID="{90CBC491-29E7-4F3E-93E4-FCB6BBBABCD2}" presName="hierRoot2" presStyleCnt="0">
        <dgm:presLayoutVars>
          <dgm:hierBranch val="init"/>
        </dgm:presLayoutVars>
      </dgm:prSet>
      <dgm:spPr/>
    </dgm:pt>
    <dgm:pt modelId="{E7416736-7926-4916-9209-A95FE9BF1854}" type="pres">
      <dgm:prSet presAssocID="{90CBC491-29E7-4F3E-93E4-FCB6BBBABCD2}" presName="rootComposite" presStyleCnt="0"/>
      <dgm:spPr/>
    </dgm:pt>
    <dgm:pt modelId="{4FD16808-9D01-44A8-A1B7-6AF290CA0B7F}" type="pres">
      <dgm:prSet presAssocID="{90CBC491-29E7-4F3E-93E4-FCB6BBBABCD2}" presName="rootText" presStyleLbl="node2" presStyleIdx="0" presStyleCnt="2" custScaleX="141080">
        <dgm:presLayoutVars>
          <dgm:chPref val="3"/>
        </dgm:presLayoutVars>
      </dgm:prSet>
      <dgm:spPr/>
      <dgm:t>
        <a:bodyPr/>
        <a:lstStyle/>
        <a:p>
          <a:endParaRPr lang="fr-FR"/>
        </a:p>
      </dgm:t>
    </dgm:pt>
    <dgm:pt modelId="{E3B49660-DAC3-4544-B4C4-D5F7C438EA7E}" type="pres">
      <dgm:prSet presAssocID="{90CBC491-29E7-4F3E-93E4-FCB6BBBABCD2}" presName="rootConnector" presStyleLbl="node2" presStyleIdx="0" presStyleCnt="2"/>
      <dgm:spPr/>
      <dgm:t>
        <a:bodyPr/>
        <a:lstStyle/>
        <a:p>
          <a:endParaRPr lang="fr-FR"/>
        </a:p>
      </dgm:t>
    </dgm:pt>
    <dgm:pt modelId="{6A14DA89-A6AD-4751-960E-575D327B5F33}" type="pres">
      <dgm:prSet presAssocID="{90CBC491-29E7-4F3E-93E4-FCB6BBBABCD2}" presName="hierChild4" presStyleCnt="0"/>
      <dgm:spPr/>
    </dgm:pt>
    <dgm:pt modelId="{944F0ABA-469C-4F45-8BC3-22C80E725463}" type="pres">
      <dgm:prSet presAssocID="{90CBC491-29E7-4F3E-93E4-FCB6BBBABCD2}" presName="hierChild5" presStyleCnt="0"/>
      <dgm:spPr/>
    </dgm:pt>
    <dgm:pt modelId="{5A5E324F-C382-475C-B6D4-A2EF92C1FAE9}" type="pres">
      <dgm:prSet presAssocID="{A1453C24-F44D-49A4-9E0F-B6D70EB7FC3E}" presName="Name37" presStyleLbl="parChTrans1D2" presStyleIdx="1" presStyleCnt="2"/>
      <dgm:spPr/>
      <dgm:t>
        <a:bodyPr/>
        <a:lstStyle/>
        <a:p>
          <a:endParaRPr lang="fr-FR"/>
        </a:p>
      </dgm:t>
    </dgm:pt>
    <dgm:pt modelId="{DC1975FA-26BF-4705-9ABF-463F9B5A1119}" type="pres">
      <dgm:prSet presAssocID="{28B0A6D1-043D-4146-A17C-AB71313D39A2}" presName="hierRoot2" presStyleCnt="0">
        <dgm:presLayoutVars>
          <dgm:hierBranch val="init"/>
        </dgm:presLayoutVars>
      </dgm:prSet>
      <dgm:spPr/>
    </dgm:pt>
    <dgm:pt modelId="{11CD55E9-24C7-48C7-83D0-92F58663B243}" type="pres">
      <dgm:prSet presAssocID="{28B0A6D1-043D-4146-A17C-AB71313D39A2}" presName="rootComposite" presStyleCnt="0"/>
      <dgm:spPr/>
    </dgm:pt>
    <dgm:pt modelId="{2FF8D7CE-02C2-46E5-9902-2F207411CF2F}" type="pres">
      <dgm:prSet presAssocID="{28B0A6D1-043D-4146-A17C-AB71313D39A2}" presName="rootText" presStyleLbl="node2" presStyleIdx="1" presStyleCnt="2" custScaleX="146719">
        <dgm:presLayoutVars>
          <dgm:chPref val="3"/>
        </dgm:presLayoutVars>
      </dgm:prSet>
      <dgm:spPr/>
      <dgm:t>
        <a:bodyPr/>
        <a:lstStyle/>
        <a:p>
          <a:endParaRPr lang="fr-FR"/>
        </a:p>
      </dgm:t>
    </dgm:pt>
    <dgm:pt modelId="{9F758348-3B0D-4F88-B7BA-5CFBDE40B447}" type="pres">
      <dgm:prSet presAssocID="{28B0A6D1-043D-4146-A17C-AB71313D39A2}" presName="rootConnector" presStyleLbl="node2" presStyleIdx="1" presStyleCnt="2"/>
      <dgm:spPr/>
      <dgm:t>
        <a:bodyPr/>
        <a:lstStyle/>
        <a:p>
          <a:endParaRPr lang="fr-FR"/>
        </a:p>
      </dgm:t>
    </dgm:pt>
    <dgm:pt modelId="{8B8C2B03-FDB2-4FD6-9E10-D403D10D2B45}" type="pres">
      <dgm:prSet presAssocID="{28B0A6D1-043D-4146-A17C-AB71313D39A2}" presName="hierChild4" presStyleCnt="0"/>
      <dgm:spPr/>
    </dgm:pt>
    <dgm:pt modelId="{315386C6-6A4E-46E3-AB09-92DC103BF327}" type="pres">
      <dgm:prSet presAssocID="{28B0A6D1-043D-4146-A17C-AB71313D39A2}" presName="hierChild5" presStyleCnt="0"/>
      <dgm:spPr/>
    </dgm:pt>
    <dgm:pt modelId="{7C53C0F7-A2BC-408F-923D-1D8C36A49459}" type="pres">
      <dgm:prSet presAssocID="{B15F7728-556B-4EBF-B99C-17C19AFE9292}" presName="hierChild3" presStyleCnt="0"/>
      <dgm:spPr/>
    </dgm:pt>
  </dgm:ptLst>
  <dgm:cxnLst>
    <dgm:cxn modelId="{44789D4E-4BD8-4AC5-AE90-FD994BF450BE}" srcId="{B15F7728-556B-4EBF-B99C-17C19AFE9292}" destId="{28B0A6D1-043D-4146-A17C-AB71313D39A2}" srcOrd="1" destOrd="0" parTransId="{A1453C24-F44D-49A4-9E0F-B6D70EB7FC3E}" sibTransId="{8BF6366A-DEDB-4D96-8140-8B8072DEFD39}"/>
    <dgm:cxn modelId="{98158CA9-46D7-4D15-9FFE-4B4D5E44AE37}" type="presOf" srcId="{B15F7728-556B-4EBF-B99C-17C19AFE9292}" destId="{1AFBC1CB-F1D1-4132-9443-DE7228DF2F5B}" srcOrd="1" destOrd="0" presId="urn:microsoft.com/office/officeart/2005/8/layout/orgChart1"/>
    <dgm:cxn modelId="{17D565E4-0713-41A6-B979-E9ABFDC1C35B}" type="presOf" srcId="{90CBC491-29E7-4F3E-93E4-FCB6BBBABCD2}" destId="{E3B49660-DAC3-4544-B4C4-D5F7C438EA7E}" srcOrd="1" destOrd="0" presId="urn:microsoft.com/office/officeart/2005/8/layout/orgChart1"/>
    <dgm:cxn modelId="{18D5177F-4588-4CBB-816E-AEE92E17C51F}" type="presOf" srcId="{A1453C24-F44D-49A4-9E0F-B6D70EB7FC3E}" destId="{5A5E324F-C382-475C-B6D4-A2EF92C1FAE9}" srcOrd="0" destOrd="0" presId="urn:microsoft.com/office/officeart/2005/8/layout/orgChart1"/>
    <dgm:cxn modelId="{25D0519A-FF46-4D19-90A3-9CD73C5C6202}" srcId="{D227ED1C-8A46-4DB2-AA71-4E9F4BC0EB88}" destId="{B15F7728-556B-4EBF-B99C-17C19AFE9292}" srcOrd="0" destOrd="0" parTransId="{20EE362A-6E4E-4A64-9A62-CD6C3911FD66}" sibTransId="{C5E9548C-AC5F-444B-AD3F-FC5F8D2F93A3}"/>
    <dgm:cxn modelId="{A7F3F182-0FCC-4E93-9D6B-389E2FDD7754}" type="presOf" srcId="{28B0A6D1-043D-4146-A17C-AB71313D39A2}" destId="{2FF8D7CE-02C2-46E5-9902-2F207411CF2F}" srcOrd="0" destOrd="0" presId="urn:microsoft.com/office/officeart/2005/8/layout/orgChart1"/>
    <dgm:cxn modelId="{837881C6-5530-4392-B61C-D0E2AA5DCD02}" type="presOf" srcId="{90CBC491-29E7-4F3E-93E4-FCB6BBBABCD2}" destId="{4FD16808-9D01-44A8-A1B7-6AF290CA0B7F}" srcOrd="0" destOrd="0" presId="urn:microsoft.com/office/officeart/2005/8/layout/orgChart1"/>
    <dgm:cxn modelId="{5C197D60-2157-48DD-88AC-B469FF476B95}" type="presOf" srcId="{B15F7728-556B-4EBF-B99C-17C19AFE9292}" destId="{A0270E75-FA9B-4D72-A515-90F22DE379FB}" srcOrd="0" destOrd="0" presId="urn:microsoft.com/office/officeart/2005/8/layout/orgChart1"/>
    <dgm:cxn modelId="{E2204EE5-1A1F-43C2-939C-310B9480000E}" type="presOf" srcId="{83BDF1D9-BE36-447B-8078-15EEEB5D5B9C}" destId="{D9A9BF3C-EC5C-40E2-B6D5-C90A63BF70E4}" srcOrd="0" destOrd="0" presId="urn:microsoft.com/office/officeart/2005/8/layout/orgChart1"/>
    <dgm:cxn modelId="{EDD80B61-A8C6-41F2-A174-263E14FBDED7}" type="presOf" srcId="{28B0A6D1-043D-4146-A17C-AB71313D39A2}" destId="{9F758348-3B0D-4F88-B7BA-5CFBDE40B447}" srcOrd="1" destOrd="0" presId="urn:microsoft.com/office/officeart/2005/8/layout/orgChart1"/>
    <dgm:cxn modelId="{6093E9FC-42EA-4E59-8DD8-23D991692F2B}" srcId="{B15F7728-556B-4EBF-B99C-17C19AFE9292}" destId="{90CBC491-29E7-4F3E-93E4-FCB6BBBABCD2}" srcOrd="0" destOrd="0" parTransId="{83BDF1D9-BE36-447B-8078-15EEEB5D5B9C}" sibTransId="{06429B6C-85B1-4C85-B043-009868F4DEA1}"/>
    <dgm:cxn modelId="{7D70B102-1745-49A6-9A50-66C4251522D3}" type="presOf" srcId="{D227ED1C-8A46-4DB2-AA71-4E9F4BC0EB88}" destId="{8B266D3D-885F-4EB9-AE65-E8BA672A8280}" srcOrd="0" destOrd="0" presId="urn:microsoft.com/office/officeart/2005/8/layout/orgChart1"/>
    <dgm:cxn modelId="{439DDD48-791A-47C2-8D17-694F7A1A8BEC}" type="presParOf" srcId="{8B266D3D-885F-4EB9-AE65-E8BA672A8280}" destId="{F36B4B30-DD7D-4B08-8D25-F33F0F6B474B}" srcOrd="0" destOrd="0" presId="urn:microsoft.com/office/officeart/2005/8/layout/orgChart1"/>
    <dgm:cxn modelId="{BE0DB65E-C591-4683-8003-377E54FAB5F9}" type="presParOf" srcId="{F36B4B30-DD7D-4B08-8D25-F33F0F6B474B}" destId="{CAB7162A-EA80-46D4-A9BB-A6A0A458AB6F}" srcOrd="0" destOrd="0" presId="urn:microsoft.com/office/officeart/2005/8/layout/orgChart1"/>
    <dgm:cxn modelId="{BF345F49-48FA-4778-9739-615295902F24}" type="presParOf" srcId="{CAB7162A-EA80-46D4-A9BB-A6A0A458AB6F}" destId="{A0270E75-FA9B-4D72-A515-90F22DE379FB}" srcOrd="0" destOrd="0" presId="urn:microsoft.com/office/officeart/2005/8/layout/orgChart1"/>
    <dgm:cxn modelId="{FCFD02E5-F3A6-44A0-85A5-AF5B3754485E}" type="presParOf" srcId="{CAB7162A-EA80-46D4-A9BB-A6A0A458AB6F}" destId="{1AFBC1CB-F1D1-4132-9443-DE7228DF2F5B}" srcOrd="1" destOrd="0" presId="urn:microsoft.com/office/officeart/2005/8/layout/orgChart1"/>
    <dgm:cxn modelId="{6C0748D8-9B57-482E-8BE0-E2DA2FD06734}" type="presParOf" srcId="{F36B4B30-DD7D-4B08-8D25-F33F0F6B474B}" destId="{5C508727-CD3D-4879-925E-73DAFBAD28F3}" srcOrd="1" destOrd="0" presId="urn:microsoft.com/office/officeart/2005/8/layout/orgChart1"/>
    <dgm:cxn modelId="{D87516C7-224D-4C03-8E6A-66B86EB805F9}" type="presParOf" srcId="{5C508727-CD3D-4879-925E-73DAFBAD28F3}" destId="{D9A9BF3C-EC5C-40E2-B6D5-C90A63BF70E4}" srcOrd="0" destOrd="0" presId="urn:microsoft.com/office/officeart/2005/8/layout/orgChart1"/>
    <dgm:cxn modelId="{DE16EEF9-CDD2-43F9-A6B2-E81927957D3C}" type="presParOf" srcId="{5C508727-CD3D-4879-925E-73DAFBAD28F3}" destId="{DF034E5D-033C-4AB0-AF71-67ACAF1F7111}" srcOrd="1" destOrd="0" presId="urn:microsoft.com/office/officeart/2005/8/layout/orgChart1"/>
    <dgm:cxn modelId="{01908613-3E92-4C22-B256-829DEBF3797E}" type="presParOf" srcId="{DF034E5D-033C-4AB0-AF71-67ACAF1F7111}" destId="{E7416736-7926-4916-9209-A95FE9BF1854}" srcOrd="0" destOrd="0" presId="urn:microsoft.com/office/officeart/2005/8/layout/orgChart1"/>
    <dgm:cxn modelId="{074389B8-575B-442D-9066-F9BA29F65FAC}" type="presParOf" srcId="{E7416736-7926-4916-9209-A95FE9BF1854}" destId="{4FD16808-9D01-44A8-A1B7-6AF290CA0B7F}" srcOrd="0" destOrd="0" presId="urn:microsoft.com/office/officeart/2005/8/layout/orgChart1"/>
    <dgm:cxn modelId="{30D7A5BC-099E-45BD-9C4C-D62B19179587}" type="presParOf" srcId="{E7416736-7926-4916-9209-A95FE9BF1854}" destId="{E3B49660-DAC3-4544-B4C4-D5F7C438EA7E}" srcOrd="1" destOrd="0" presId="urn:microsoft.com/office/officeart/2005/8/layout/orgChart1"/>
    <dgm:cxn modelId="{415FB5BE-CBB5-4E98-943C-E4F86629D28E}" type="presParOf" srcId="{DF034E5D-033C-4AB0-AF71-67ACAF1F7111}" destId="{6A14DA89-A6AD-4751-960E-575D327B5F33}" srcOrd="1" destOrd="0" presId="urn:microsoft.com/office/officeart/2005/8/layout/orgChart1"/>
    <dgm:cxn modelId="{17AEACA7-347B-4915-A76C-B68BBDF7D30A}" type="presParOf" srcId="{DF034E5D-033C-4AB0-AF71-67ACAF1F7111}" destId="{944F0ABA-469C-4F45-8BC3-22C80E725463}" srcOrd="2" destOrd="0" presId="urn:microsoft.com/office/officeart/2005/8/layout/orgChart1"/>
    <dgm:cxn modelId="{406E4D22-D868-4449-BB72-A60D1EC24F24}" type="presParOf" srcId="{5C508727-CD3D-4879-925E-73DAFBAD28F3}" destId="{5A5E324F-C382-475C-B6D4-A2EF92C1FAE9}" srcOrd="2" destOrd="0" presId="urn:microsoft.com/office/officeart/2005/8/layout/orgChart1"/>
    <dgm:cxn modelId="{812C573D-7E5B-4CFE-B839-0E7408638229}" type="presParOf" srcId="{5C508727-CD3D-4879-925E-73DAFBAD28F3}" destId="{DC1975FA-26BF-4705-9ABF-463F9B5A1119}" srcOrd="3" destOrd="0" presId="urn:microsoft.com/office/officeart/2005/8/layout/orgChart1"/>
    <dgm:cxn modelId="{17A8831A-C08A-4ACB-BC36-05A98FD3F8C9}" type="presParOf" srcId="{DC1975FA-26BF-4705-9ABF-463F9B5A1119}" destId="{11CD55E9-24C7-48C7-83D0-92F58663B243}" srcOrd="0" destOrd="0" presId="urn:microsoft.com/office/officeart/2005/8/layout/orgChart1"/>
    <dgm:cxn modelId="{878451BF-86AC-4E19-9E71-AE68E4DBEB6F}" type="presParOf" srcId="{11CD55E9-24C7-48C7-83D0-92F58663B243}" destId="{2FF8D7CE-02C2-46E5-9902-2F207411CF2F}" srcOrd="0" destOrd="0" presId="urn:microsoft.com/office/officeart/2005/8/layout/orgChart1"/>
    <dgm:cxn modelId="{497A7047-A332-4D92-A131-A45367AD340F}" type="presParOf" srcId="{11CD55E9-24C7-48C7-83D0-92F58663B243}" destId="{9F758348-3B0D-4F88-B7BA-5CFBDE40B447}" srcOrd="1" destOrd="0" presId="urn:microsoft.com/office/officeart/2005/8/layout/orgChart1"/>
    <dgm:cxn modelId="{C029DB86-25B3-4A53-A2B0-B939A8328A39}" type="presParOf" srcId="{DC1975FA-26BF-4705-9ABF-463F9B5A1119}" destId="{8B8C2B03-FDB2-4FD6-9E10-D403D10D2B45}" srcOrd="1" destOrd="0" presId="urn:microsoft.com/office/officeart/2005/8/layout/orgChart1"/>
    <dgm:cxn modelId="{668CA564-5ECD-4A10-A1B0-71A3E0F50D62}" type="presParOf" srcId="{DC1975FA-26BF-4705-9ABF-463F9B5A1119}" destId="{315386C6-6A4E-46E3-AB09-92DC103BF327}" srcOrd="2" destOrd="0" presId="urn:microsoft.com/office/officeart/2005/8/layout/orgChart1"/>
    <dgm:cxn modelId="{4AECDA0E-15C9-4DFD-9186-8F7D5F4919D6}" type="presParOf" srcId="{F36B4B30-DD7D-4B08-8D25-F33F0F6B474B}" destId="{7C53C0F7-A2BC-408F-923D-1D8C36A4945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5A84B-7A39-46F0-A8C2-67DC5142AC37}">
      <dsp:nvSpPr>
        <dsp:cNvPr id="0" name=""/>
        <dsp:cNvSpPr/>
      </dsp:nvSpPr>
      <dsp:spPr>
        <a:xfrm>
          <a:off x="-4722554" y="-724084"/>
          <a:ext cx="5626569" cy="5626569"/>
        </a:xfrm>
        <a:prstGeom prst="blockArc">
          <a:avLst>
            <a:gd name="adj1" fmla="val 18900000"/>
            <a:gd name="adj2" fmla="val 2700000"/>
            <a:gd name="adj3" fmla="val 384"/>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F0A00-833D-4E93-A63D-E7F1399BF26D}">
      <dsp:nvSpPr>
        <dsp:cNvPr id="0" name=""/>
        <dsp:cNvSpPr/>
      </dsp:nvSpPr>
      <dsp:spPr>
        <a:xfrm>
          <a:off x="293114" y="189950"/>
          <a:ext cx="8615591" cy="37973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Nouveautés dans le secteur de l’esthétique</a:t>
          </a:r>
          <a:endParaRPr lang="fr-FR" sz="1900" kern="1200" dirty="0">
            <a:solidFill>
              <a:schemeClr val="tx1"/>
            </a:solidFill>
          </a:endParaRPr>
        </a:p>
      </dsp:txBody>
      <dsp:txXfrm>
        <a:off x="293114" y="189950"/>
        <a:ext cx="8615591" cy="379732"/>
      </dsp:txXfrm>
    </dsp:sp>
    <dsp:sp modelId="{61C39C0D-EA71-418D-873E-4650B23126C9}">
      <dsp:nvSpPr>
        <dsp:cNvPr id="0" name=""/>
        <dsp:cNvSpPr/>
      </dsp:nvSpPr>
      <dsp:spPr>
        <a:xfrm>
          <a:off x="55781" y="142483"/>
          <a:ext cx="474666" cy="474666"/>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00C149-F9ED-4CBE-B82E-0847B63DD25C}">
      <dsp:nvSpPr>
        <dsp:cNvPr id="0" name=""/>
        <dsp:cNvSpPr/>
      </dsp:nvSpPr>
      <dsp:spPr>
        <a:xfrm>
          <a:off x="636997" y="704980"/>
          <a:ext cx="8271709" cy="489540"/>
        </a:xfrm>
        <a:prstGeom prst="rect">
          <a:avLst/>
        </a:prstGeom>
        <a:solidFill>
          <a:schemeClr val="accent3">
            <a:hueOff val="786015"/>
            <a:satOff val="-9851"/>
            <a:lumOff val="-16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Rappels : PFMP, attestations de compétences</a:t>
          </a:r>
        </a:p>
      </dsp:txBody>
      <dsp:txXfrm>
        <a:off x="636997" y="704980"/>
        <a:ext cx="8271709" cy="489540"/>
      </dsp:txXfrm>
    </dsp:sp>
    <dsp:sp modelId="{1E418A6E-8F6A-4AFC-8590-39C2F3A331DC}">
      <dsp:nvSpPr>
        <dsp:cNvPr id="0" name=""/>
        <dsp:cNvSpPr/>
      </dsp:nvSpPr>
      <dsp:spPr>
        <a:xfrm>
          <a:off x="399663" y="712417"/>
          <a:ext cx="474666" cy="474666"/>
        </a:xfrm>
        <a:prstGeom prst="ellipse">
          <a:avLst/>
        </a:prstGeom>
        <a:solidFill>
          <a:schemeClr val="lt1">
            <a:hueOff val="0"/>
            <a:satOff val="0"/>
            <a:lumOff val="0"/>
            <a:alphaOff val="0"/>
          </a:schemeClr>
        </a:solidFill>
        <a:ln w="25400" cap="flat" cmpd="sng" algn="ctr">
          <a:solidFill>
            <a:schemeClr val="accent3">
              <a:hueOff val="786015"/>
              <a:satOff val="-9851"/>
              <a:lumOff val="-1634"/>
              <a:alphaOff val="0"/>
            </a:schemeClr>
          </a:solidFill>
          <a:prstDash val="solid"/>
        </a:ln>
        <a:effectLst/>
      </dsp:spPr>
      <dsp:style>
        <a:lnRef idx="2">
          <a:scrgbClr r="0" g="0" b="0"/>
        </a:lnRef>
        <a:fillRef idx="1">
          <a:scrgbClr r="0" g="0" b="0"/>
        </a:fillRef>
        <a:effectRef idx="0">
          <a:scrgbClr r="0" g="0" b="0"/>
        </a:effectRef>
        <a:fontRef idx="minor"/>
      </dsp:style>
    </dsp:sp>
    <dsp:sp modelId="{9C373FD8-E24D-4BFE-B6B2-257E4BB2ADB0}">
      <dsp:nvSpPr>
        <dsp:cNvPr id="0" name=""/>
        <dsp:cNvSpPr/>
      </dsp:nvSpPr>
      <dsp:spPr>
        <a:xfrm>
          <a:off x="827544" y="1338536"/>
          <a:ext cx="8083263" cy="379732"/>
        </a:xfrm>
        <a:prstGeom prst="rect">
          <a:avLst/>
        </a:prstGeom>
        <a:solidFill>
          <a:schemeClr val="accent3">
            <a:hueOff val="1572030"/>
            <a:satOff val="-19703"/>
            <a:lumOff val="-32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Bourse de 1</a:t>
          </a:r>
          <a:r>
            <a:rPr lang="fr-FR" sz="1900" kern="1200" baseline="30000" dirty="0" smtClean="0">
              <a:solidFill>
                <a:schemeClr val="tx1"/>
              </a:solidFill>
            </a:rPr>
            <a:t>er</a:t>
          </a:r>
          <a:r>
            <a:rPr lang="fr-FR" sz="1900" kern="1200" dirty="0" smtClean="0">
              <a:solidFill>
                <a:schemeClr val="tx1"/>
              </a:solidFill>
            </a:rPr>
            <a:t> équipement et nouveaux équipements</a:t>
          </a:r>
        </a:p>
      </dsp:txBody>
      <dsp:txXfrm>
        <a:off x="827544" y="1338536"/>
        <a:ext cx="8083263" cy="379732"/>
      </dsp:txXfrm>
    </dsp:sp>
    <dsp:sp modelId="{B5448429-AB69-4C92-A15A-2BB6120FE342}">
      <dsp:nvSpPr>
        <dsp:cNvPr id="0" name=""/>
        <dsp:cNvSpPr/>
      </dsp:nvSpPr>
      <dsp:spPr>
        <a:xfrm>
          <a:off x="588109" y="1281933"/>
          <a:ext cx="474666" cy="474666"/>
        </a:xfrm>
        <a:prstGeom prst="ellipse">
          <a:avLst/>
        </a:prstGeom>
        <a:solidFill>
          <a:schemeClr val="lt1">
            <a:hueOff val="0"/>
            <a:satOff val="0"/>
            <a:lumOff val="0"/>
            <a:alphaOff val="0"/>
          </a:schemeClr>
        </a:solidFill>
        <a:ln w="25400" cap="flat" cmpd="sng" algn="ctr">
          <a:solidFill>
            <a:schemeClr val="accent3">
              <a:hueOff val="1572030"/>
              <a:satOff val="-19703"/>
              <a:lumOff val="-3267"/>
              <a:alphaOff val="0"/>
            </a:schemeClr>
          </a:solidFill>
          <a:prstDash val="solid"/>
        </a:ln>
        <a:effectLst/>
      </dsp:spPr>
      <dsp:style>
        <a:lnRef idx="2">
          <a:scrgbClr r="0" g="0" b="0"/>
        </a:lnRef>
        <a:fillRef idx="1">
          <a:scrgbClr r="0" g="0" b="0"/>
        </a:fillRef>
        <a:effectRef idx="0">
          <a:scrgbClr r="0" g="0" b="0"/>
        </a:effectRef>
        <a:fontRef idx="minor"/>
      </dsp:style>
    </dsp:sp>
    <dsp:sp modelId="{2DFBD1A7-42C0-4BA6-A0CE-8A9063AED216}">
      <dsp:nvSpPr>
        <dsp:cNvPr id="0" name=""/>
        <dsp:cNvSpPr/>
      </dsp:nvSpPr>
      <dsp:spPr>
        <a:xfrm>
          <a:off x="885611" y="1899333"/>
          <a:ext cx="8023094" cy="379732"/>
        </a:xfrm>
        <a:prstGeom prst="rect">
          <a:avLst/>
        </a:prstGeom>
        <a:solidFill>
          <a:schemeClr val="accent3">
            <a:hueOff val="2358046"/>
            <a:satOff val="-29554"/>
            <a:lumOff val="-49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Professionnalisation des élèves</a:t>
          </a:r>
        </a:p>
      </dsp:txBody>
      <dsp:txXfrm>
        <a:off x="885611" y="1899333"/>
        <a:ext cx="8023094" cy="379732"/>
      </dsp:txXfrm>
    </dsp:sp>
    <dsp:sp modelId="{C27491AB-A644-4B9F-9365-D29611B3CB06}">
      <dsp:nvSpPr>
        <dsp:cNvPr id="0" name=""/>
        <dsp:cNvSpPr/>
      </dsp:nvSpPr>
      <dsp:spPr>
        <a:xfrm>
          <a:off x="648278" y="1851866"/>
          <a:ext cx="474666" cy="474666"/>
        </a:xfrm>
        <a:prstGeom prst="ellipse">
          <a:avLst/>
        </a:prstGeom>
        <a:solidFill>
          <a:schemeClr val="lt1">
            <a:hueOff val="0"/>
            <a:satOff val="0"/>
            <a:lumOff val="0"/>
            <a:alphaOff val="0"/>
          </a:schemeClr>
        </a:solidFill>
        <a:ln w="25400" cap="flat" cmpd="sng" algn="ctr">
          <a:solidFill>
            <a:schemeClr val="accent3">
              <a:hueOff val="2358046"/>
              <a:satOff val="-29554"/>
              <a:lumOff val="-4901"/>
              <a:alphaOff val="0"/>
            </a:schemeClr>
          </a:solidFill>
          <a:prstDash val="solid"/>
        </a:ln>
        <a:effectLst/>
      </dsp:spPr>
      <dsp:style>
        <a:lnRef idx="2">
          <a:scrgbClr r="0" g="0" b="0"/>
        </a:lnRef>
        <a:fillRef idx="1">
          <a:scrgbClr r="0" g="0" b="0"/>
        </a:fillRef>
        <a:effectRef idx="0">
          <a:scrgbClr r="0" g="0" b="0"/>
        </a:effectRef>
        <a:fontRef idx="minor"/>
      </dsp:style>
    </dsp:sp>
    <dsp:sp modelId="{16040E28-2888-4465-935F-21DD33F59704}">
      <dsp:nvSpPr>
        <dsp:cNvPr id="0" name=""/>
        <dsp:cNvSpPr/>
      </dsp:nvSpPr>
      <dsp:spPr>
        <a:xfrm>
          <a:off x="825442" y="2469267"/>
          <a:ext cx="8083263" cy="379732"/>
        </a:xfrm>
        <a:prstGeom prst="rect">
          <a:avLst/>
        </a:prstGeom>
        <a:solidFill>
          <a:schemeClr val="accent3">
            <a:hueOff val="3144061"/>
            <a:satOff val="-39405"/>
            <a:lumOff val="-65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Bilan BCP, BP ECP, BTS MECP</a:t>
          </a:r>
          <a:endParaRPr lang="fr-FR" sz="1900" kern="1200" dirty="0">
            <a:solidFill>
              <a:schemeClr val="tx1"/>
            </a:solidFill>
          </a:endParaRPr>
        </a:p>
      </dsp:txBody>
      <dsp:txXfrm>
        <a:off x="825442" y="2469267"/>
        <a:ext cx="8083263" cy="379732"/>
      </dsp:txXfrm>
    </dsp:sp>
    <dsp:sp modelId="{72A7C1F7-CBD7-4469-AF1B-DCB17B54591C}">
      <dsp:nvSpPr>
        <dsp:cNvPr id="0" name=""/>
        <dsp:cNvSpPr/>
      </dsp:nvSpPr>
      <dsp:spPr>
        <a:xfrm>
          <a:off x="588109" y="2421800"/>
          <a:ext cx="474666" cy="474666"/>
        </a:xfrm>
        <a:prstGeom prst="ellipse">
          <a:avLst/>
        </a:prstGeom>
        <a:solidFill>
          <a:schemeClr val="lt1">
            <a:hueOff val="0"/>
            <a:satOff val="0"/>
            <a:lumOff val="0"/>
            <a:alphaOff val="0"/>
          </a:schemeClr>
        </a:solidFill>
        <a:ln w="25400" cap="flat" cmpd="sng" algn="ctr">
          <a:solidFill>
            <a:schemeClr val="accent3">
              <a:hueOff val="3144061"/>
              <a:satOff val="-39405"/>
              <a:lumOff val="-6535"/>
              <a:alphaOff val="0"/>
            </a:schemeClr>
          </a:solidFill>
          <a:prstDash val="solid"/>
        </a:ln>
        <a:effectLst/>
      </dsp:spPr>
      <dsp:style>
        <a:lnRef idx="2">
          <a:scrgbClr r="0" g="0" b="0"/>
        </a:lnRef>
        <a:fillRef idx="1">
          <a:scrgbClr r="0" g="0" b="0"/>
        </a:fillRef>
        <a:effectRef idx="0">
          <a:scrgbClr r="0" g="0" b="0"/>
        </a:effectRef>
        <a:fontRef idx="minor"/>
      </dsp:style>
    </dsp:sp>
    <dsp:sp modelId="{ADEC70B8-516E-461D-9DE0-4498A56E13A8}">
      <dsp:nvSpPr>
        <dsp:cNvPr id="0" name=""/>
        <dsp:cNvSpPr/>
      </dsp:nvSpPr>
      <dsp:spPr>
        <a:xfrm>
          <a:off x="636997" y="3038783"/>
          <a:ext cx="8271709" cy="379732"/>
        </a:xfrm>
        <a:prstGeom prst="rect">
          <a:avLst/>
        </a:prstGeom>
        <a:solidFill>
          <a:schemeClr val="accent3">
            <a:hueOff val="3930076"/>
            <a:satOff val="-49257"/>
            <a:lumOff val="-81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Famille BBE</a:t>
          </a:r>
          <a:endParaRPr lang="fr-FR" sz="1900" kern="1200" dirty="0">
            <a:solidFill>
              <a:schemeClr val="tx1"/>
            </a:solidFill>
          </a:endParaRPr>
        </a:p>
      </dsp:txBody>
      <dsp:txXfrm>
        <a:off x="636997" y="3038783"/>
        <a:ext cx="8271709" cy="379732"/>
      </dsp:txXfrm>
    </dsp:sp>
    <dsp:sp modelId="{45530316-8523-4D54-AB0A-8F598CC5A4F9}">
      <dsp:nvSpPr>
        <dsp:cNvPr id="0" name=""/>
        <dsp:cNvSpPr/>
      </dsp:nvSpPr>
      <dsp:spPr>
        <a:xfrm>
          <a:off x="399663" y="2991316"/>
          <a:ext cx="474666" cy="474666"/>
        </a:xfrm>
        <a:prstGeom prst="ellipse">
          <a:avLst/>
        </a:prstGeom>
        <a:solidFill>
          <a:schemeClr val="lt1">
            <a:hueOff val="0"/>
            <a:satOff val="0"/>
            <a:lumOff val="0"/>
            <a:alphaOff val="0"/>
          </a:schemeClr>
        </a:solidFill>
        <a:ln w="25400" cap="flat" cmpd="sng" algn="ctr">
          <a:solidFill>
            <a:schemeClr val="accent3">
              <a:hueOff val="3930076"/>
              <a:satOff val="-49257"/>
              <a:lumOff val="-8168"/>
              <a:alphaOff val="0"/>
            </a:schemeClr>
          </a:solidFill>
          <a:prstDash val="solid"/>
        </a:ln>
        <a:effectLst/>
      </dsp:spPr>
      <dsp:style>
        <a:lnRef idx="2">
          <a:scrgbClr r="0" g="0" b="0"/>
        </a:lnRef>
        <a:fillRef idx="1">
          <a:scrgbClr r="0" g="0" b="0"/>
        </a:fillRef>
        <a:effectRef idx="0">
          <a:scrgbClr r="0" g="0" b="0"/>
        </a:effectRef>
        <a:fontRef idx="minor"/>
      </dsp:style>
    </dsp:sp>
    <dsp:sp modelId="{A4D19F79-9927-4045-A1E6-6C7B2D0CBC8A}">
      <dsp:nvSpPr>
        <dsp:cNvPr id="0" name=""/>
        <dsp:cNvSpPr/>
      </dsp:nvSpPr>
      <dsp:spPr>
        <a:xfrm>
          <a:off x="293114" y="3608716"/>
          <a:ext cx="8615591" cy="379732"/>
        </a:xfrm>
        <a:prstGeom prst="rect">
          <a:avLst/>
        </a:prstGeom>
        <a:solidFill>
          <a:schemeClr val="accent3">
            <a:hueOff val="4716091"/>
            <a:satOff val="-59108"/>
            <a:lumOff val="-98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413" tIns="48260" rIns="48260" bIns="48260" numCol="1" spcCol="1270" anchor="ctr" anchorCtr="0">
          <a:noAutofit/>
        </a:bodyPr>
        <a:lstStyle/>
        <a:p>
          <a:pPr lvl="0" algn="l" defTabSz="844550">
            <a:lnSpc>
              <a:spcPct val="90000"/>
            </a:lnSpc>
            <a:spcBef>
              <a:spcPct val="0"/>
            </a:spcBef>
            <a:spcAft>
              <a:spcPct val="35000"/>
            </a:spcAft>
          </a:pPr>
          <a:r>
            <a:rPr lang="fr-FR" sz="1900" kern="1200" dirty="0" smtClean="0">
              <a:solidFill>
                <a:schemeClr val="tx1"/>
              </a:solidFill>
            </a:rPr>
            <a:t>L’IA au service des enseignants d’esthétique</a:t>
          </a:r>
          <a:endParaRPr lang="fr-FR" sz="1900" kern="1200" dirty="0">
            <a:solidFill>
              <a:schemeClr val="tx1"/>
            </a:solidFill>
          </a:endParaRPr>
        </a:p>
      </dsp:txBody>
      <dsp:txXfrm>
        <a:off x="293114" y="3608716"/>
        <a:ext cx="8615591" cy="379732"/>
      </dsp:txXfrm>
    </dsp:sp>
    <dsp:sp modelId="{B37F7C7B-7195-4FEB-8293-1CA6172FB166}">
      <dsp:nvSpPr>
        <dsp:cNvPr id="0" name=""/>
        <dsp:cNvSpPr/>
      </dsp:nvSpPr>
      <dsp:spPr>
        <a:xfrm>
          <a:off x="55781" y="3561250"/>
          <a:ext cx="474666" cy="474666"/>
        </a:xfrm>
        <a:prstGeom prst="ellipse">
          <a:avLst/>
        </a:prstGeom>
        <a:solidFill>
          <a:schemeClr val="lt1">
            <a:hueOff val="0"/>
            <a:satOff val="0"/>
            <a:lumOff val="0"/>
            <a:alphaOff val="0"/>
          </a:schemeClr>
        </a:solidFill>
        <a:ln w="25400" cap="flat" cmpd="sng" algn="ctr">
          <a:solidFill>
            <a:schemeClr val="accent3">
              <a:hueOff val="4716091"/>
              <a:satOff val="-59108"/>
              <a:lumOff val="-9802"/>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9BCF6-0308-47E4-99F9-295B25BCB0DC}">
      <dsp:nvSpPr>
        <dsp:cNvPr id="0" name=""/>
        <dsp:cNvSpPr/>
      </dsp:nvSpPr>
      <dsp:spPr>
        <a:xfrm>
          <a:off x="5738" y="839950"/>
          <a:ext cx="1160541" cy="143198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solidFill>
                <a:schemeClr val="tx1"/>
              </a:solidFill>
            </a:rPr>
            <a:t>2</a:t>
          </a:r>
          <a:r>
            <a:rPr lang="fr-FR" sz="2000" kern="1200" baseline="30000" dirty="0" smtClean="0">
              <a:solidFill>
                <a:schemeClr val="tx1"/>
              </a:solidFill>
            </a:rPr>
            <a:t>nde</a:t>
          </a:r>
          <a:r>
            <a:rPr lang="fr-FR" sz="2000" kern="1200" dirty="0" smtClean="0">
              <a:solidFill>
                <a:schemeClr val="tx1"/>
              </a:solidFill>
            </a:rPr>
            <a:t> famille des métiers </a:t>
          </a:r>
          <a:r>
            <a:rPr lang="fr-FR" sz="2000" b="1" kern="1200" dirty="0" smtClean="0">
              <a:solidFill>
                <a:schemeClr val="tx1"/>
              </a:solidFill>
            </a:rPr>
            <a:t>Beauté bien-être</a:t>
          </a:r>
          <a:endParaRPr lang="fr-FR" sz="2000" b="1" kern="1200" dirty="0">
            <a:solidFill>
              <a:schemeClr val="tx1"/>
            </a:solidFill>
          </a:endParaRPr>
        </a:p>
      </dsp:txBody>
      <dsp:txXfrm>
        <a:off x="39729" y="873941"/>
        <a:ext cx="1092559" cy="1364000"/>
      </dsp:txXfrm>
    </dsp:sp>
    <dsp:sp modelId="{EA93742A-EEFE-436E-B3F5-9C8B4BE62005}">
      <dsp:nvSpPr>
        <dsp:cNvPr id="0" name=""/>
        <dsp:cNvSpPr/>
      </dsp:nvSpPr>
      <dsp:spPr>
        <a:xfrm rot="18913579">
          <a:off x="1065289" y="1292889"/>
          <a:ext cx="696241" cy="35736"/>
        </a:xfrm>
        <a:custGeom>
          <a:avLst/>
          <a:gdLst/>
          <a:ahLst/>
          <a:cxnLst/>
          <a:rect l="0" t="0" r="0" b="0"/>
          <a:pathLst>
            <a:path>
              <a:moveTo>
                <a:pt x="0" y="17868"/>
              </a:moveTo>
              <a:lnTo>
                <a:pt x="696241" y="178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396003" y="1293351"/>
        <a:ext cx="34812" cy="34812"/>
      </dsp:txXfrm>
    </dsp:sp>
    <dsp:sp modelId="{61683A05-D45C-44FA-BA93-BD4DD78F935D}">
      <dsp:nvSpPr>
        <dsp:cNvPr id="0" name=""/>
        <dsp:cNvSpPr/>
      </dsp:nvSpPr>
      <dsp:spPr>
        <a:xfrm>
          <a:off x="1660538" y="278952"/>
          <a:ext cx="2303797" cy="1573241"/>
        </a:xfrm>
        <a:prstGeom prst="roundRect">
          <a:avLst>
            <a:gd name="adj" fmla="val 10000"/>
          </a:avLst>
        </a:prstGeom>
        <a:solidFill>
          <a:srgbClr val="E4E7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Compétences professionnelles communes </a:t>
          </a:r>
        </a:p>
        <a:p>
          <a:pPr lvl="0" algn="ctr" defTabSz="711200">
            <a:lnSpc>
              <a:spcPct val="90000"/>
            </a:lnSpc>
            <a:spcBef>
              <a:spcPct val="0"/>
            </a:spcBef>
            <a:spcAft>
              <a:spcPct val="35000"/>
            </a:spcAft>
          </a:pPr>
          <a:r>
            <a:rPr lang="fr-FR" sz="1600" kern="1200" dirty="0" smtClean="0">
              <a:solidFill>
                <a:schemeClr val="accent6">
                  <a:lumMod val="50000"/>
                </a:schemeClr>
              </a:solidFill>
            </a:rPr>
            <a:t>Techniques professionnelles</a:t>
          </a:r>
        </a:p>
        <a:p>
          <a:pPr lvl="0" algn="ctr" defTabSz="711200">
            <a:lnSpc>
              <a:spcPct val="90000"/>
            </a:lnSpc>
            <a:spcBef>
              <a:spcPct val="0"/>
            </a:spcBef>
            <a:spcAft>
              <a:spcPct val="35000"/>
            </a:spcAft>
          </a:pPr>
          <a:r>
            <a:rPr lang="fr-FR" sz="1600" kern="1200" dirty="0" smtClean="0">
              <a:solidFill>
                <a:schemeClr val="accent6">
                  <a:lumMod val="50000"/>
                </a:schemeClr>
              </a:solidFill>
            </a:rPr>
            <a:t> </a:t>
          </a:r>
          <a:r>
            <a:rPr lang="fr-FR" sz="1600" b="1" kern="1200" dirty="0" smtClean="0">
              <a:solidFill>
                <a:schemeClr val="accent6">
                  <a:lumMod val="50000"/>
                </a:schemeClr>
              </a:solidFill>
            </a:rPr>
            <a:t>Esthétique cosmétique parfumerie</a:t>
          </a:r>
          <a:endParaRPr lang="fr-FR" sz="1600" b="1" kern="1200" dirty="0">
            <a:solidFill>
              <a:schemeClr val="accent6">
                <a:lumMod val="50000"/>
              </a:schemeClr>
            </a:solidFill>
          </a:endParaRPr>
        </a:p>
      </dsp:txBody>
      <dsp:txXfrm>
        <a:off x="1706617" y="325031"/>
        <a:ext cx="2211639" cy="1481083"/>
      </dsp:txXfrm>
    </dsp:sp>
    <dsp:sp modelId="{87B8BF4C-664D-4C62-8626-B866C9C1A32B}">
      <dsp:nvSpPr>
        <dsp:cNvPr id="0" name=""/>
        <dsp:cNvSpPr/>
      </dsp:nvSpPr>
      <dsp:spPr>
        <a:xfrm>
          <a:off x="3964336" y="1047705"/>
          <a:ext cx="494257" cy="35736"/>
        </a:xfrm>
        <a:custGeom>
          <a:avLst/>
          <a:gdLst/>
          <a:ahLst/>
          <a:cxnLst/>
          <a:rect l="0" t="0" r="0" b="0"/>
          <a:pathLst>
            <a:path>
              <a:moveTo>
                <a:pt x="0" y="17868"/>
              </a:moveTo>
              <a:lnTo>
                <a:pt x="494257" y="17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199108" y="1053216"/>
        <a:ext cx="24712" cy="24712"/>
      </dsp:txXfrm>
    </dsp:sp>
    <dsp:sp modelId="{20B3269D-1946-43B8-9CAC-9490EEA6C330}">
      <dsp:nvSpPr>
        <dsp:cNvPr id="0" name=""/>
        <dsp:cNvSpPr/>
      </dsp:nvSpPr>
      <dsp:spPr>
        <a:xfrm>
          <a:off x="4458593" y="756662"/>
          <a:ext cx="1546742" cy="617822"/>
        </a:xfrm>
        <a:prstGeom prst="roundRect">
          <a:avLst>
            <a:gd name="adj" fmla="val 10000"/>
          </a:avLst>
        </a:prstGeom>
        <a:solidFill>
          <a:srgbClr val="E4E7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solidFill>
            </a:rPr>
            <a:t>1</a:t>
          </a:r>
          <a:r>
            <a:rPr lang="fr-FR" sz="1800" kern="1200" baseline="30000" dirty="0" smtClean="0">
              <a:solidFill>
                <a:schemeClr val="tx1"/>
              </a:solidFill>
            </a:rPr>
            <a:t>ère</a:t>
          </a:r>
          <a:r>
            <a:rPr lang="fr-FR" sz="1800" kern="1200" dirty="0" smtClean="0">
              <a:solidFill>
                <a:schemeClr val="tx1"/>
              </a:solidFill>
            </a:rPr>
            <a:t> BCP </a:t>
          </a:r>
        </a:p>
        <a:p>
          <a:pPr lvl="0" algn="ctr" defTabSz="800100">
            <a:lnSpc>
              <a:spcPct val="90000"/>
            </a:lnSpc>
            <a:spcBef>
              <a:spcPct val="0"/>
            </a:spcBef>
            <a:spcAft>
              <a:spcPct val="35000"/>
            </a:spcAft>
          </a:pPr>
          <a:r>
            <a:rPr lang="fr-FR" sz="1800" b="1" kern="1200" dirty="0" smtClean="0">
              <a:solidFill>
                <a:schemeClr val="tx1"/>
              </a:solidFill>
            </a:rPr>
            <a:t>Esthétique cosmétique parfumerie</a:t>
          </a:r>
          <a:endParaRPr lang="fr-FR" sz="1800" b="1" kern="1200" dirty="0">
            <a:solidFill>
              <a:schemeClr val="tx1"/>
            </a:solidFill>
          </a:endParaRPr>
        </a:p>
      </dsp:txBody>
      <dsp:txXfrm>
        <a:off x="4476688" y="774757"/>
        <a:ext cx="1510552" cy="581632"/>
      </dsp:txXfrm>
    </dsp:sp>
    <dsp:sp modelId="{4DE828D7-01A9-4CFA-BD0E-D4F22DC316A2}">
      <dsp:nvSpPr>
        <dsp:cNvPr id="0" name=""/>
        <dsp:cNvSpPr/>
      </dsp:nvSpPr>
      <dsp:spPr>
        <a:xfrm>
          <a:off x="6005336" y="1047705"/>
          <a:ext cx="494257" cy="35736"/>
        </a:xfrm>
        <a:custGeom>
          <a:avLst/>
          <a:gdLst/>
          <a:ahLst/>
          <a:cxnLst/>
          <a:rect l="0" t="0" r="0" b="0"/>
          <a:pathLst>
            <a:path>
              <a:moveTo>
                <a:pt x="0" y="17868"/>
              </a:moveTo>
              <a:lnTo>
                <a:pt x="494257" y="17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6240108" y="1053216"/>
        <a:ext cx="24712" cy="24712"/>
      </dsp:txXfrm>
    </dsp:sp>
    <dsp:sp modelId="{2957D376-3310-44A6-B1F1-900E287FD0A1}">
      <dsp:nvSpPr>
        <dsp:cNvPr id="0" name=""/>
        <dsp:cNvSpPr/>
      </dsp:nvSpPr>
      <dsp:spPr>
        <a:xfrm>
          <a:off x="6499594" y="756662"/>
          <a:ext cx="1572752" cy="617822"/>
        </a:xfrm>
        <a:prstGeom prst="roundRect">
          <a:avLst>
            <a:gd name="adj" fmla="val 10000"/>
          </a:avLst>
        </a:prstGeom>
        <a:solidFill>
          <a:srgbClr val="E4E7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solidFill>
            </a:rPr>
            <a:t>Terminale BCP </a:t>
          </a:r>
          <a:r>
            <a:rPr lang="fr-FR" sz="1800" b="1" kern="1200" dirty="0" smtClean="0">
              <a:solidFill>
                <a:schemeClr val="tx1"/>
              </a:solidFill>
            </a:rPr>
            <a:t>Esthétique cosmétique parfumerie</a:t>
          </a:r>
          <a:endParaRPr lang="fr-FR" sz="1800" b="1" kern="1200" dirty="0">
            <a:solidFill>
              <a:schemeClr val="tx1"/>
            </a:solidFill>
          </a:endParaRPr>
        </a:p>
      </dsp:txBody>
      <dsp:txXfrm>
        <a:off x="6517689" y="774757"/>
        <a:ext cx="1536562" cy="581632"/>
      </dsp:txXfrm>
    </dsp:sp>
    <dsp:sp modelId="{E6AE667B-E10F-4A03-8A7A-CFCBA95DBC73}">
      <dsp:nvSpPr>
        <dsp:cNvPr id="0" name=""/>
        <dsp:cNvSpPr/>
      </dsp:nvSpPr>
      <dsp:spPr>
        <a:xfrm rot="3745322">
          <a:off x="881917" y="2007410"/>
          <a:ext cx="1058993" cy="35736"/>
        </a:xfrm>
        <a:custGeom>
          <a:avLst/>
          <a:gdLst/>
          <a:ahLst/>
          <a:cxnLst/>
          <a:rect l="0" t="0" r="0" b="0"/>
          <a:pathLst>
            <a:path>
              <a:moveTo>
                <a:pt x="0" y="17868"/>
              </a:moveTo>
              <a:lnTo>
                <a:pt x="1058993" y="178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384939" y="1998803"/>
        <a:ext cx="52949" cy="52949"/>
      </dsp:txXfrm>
    </dsp:sp>
    <dsp:sp modelId="{AB7AC908-6626-4436-95F6-C0577F718C20}">
      <dsp:nvSpPr>
        <dsp:cNvPr id="0" name=""/>
        <dsp:cNvSpPr/>
      </dsp:nvSpPr>
      <dsp:spPr>
        <a:xfrm>
          <a:off x="1656547" y="2050582"/>
          <a:ext cx="2388414" cy="888063"/>
        </a:xfrm>
        <a:prstGeom prst="roundRect">
          <a:avLst>
            <a:gd name="adj" fmla="val 10000"/>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Compétences professionnelles communes </a:t>
          </a:r>
        </a:p>
        <a:p>
          <a:pPr lvl="0" algn="ctr" defTabSz="711200">
            <a:lnSpc>
              <a:spcPct val="90000"/>
            </a:lnSpc>
            <a:spcBef>
              <a:spcPct val="0"/>
            </a:spcBef>
            <a:spcAft>
              <a:spcPct val="35000"/>
            </a:spcAft>
          </a:pPr>
          <a:r>
            <a:rPr lang="fr-FR" sz="1600" kern="1200" dirty="0" smtClean="0">
              <a:solidFill>
                <a:srgbClr val="0070C0"/>
              </a:solidFill>
            </a:rPr>
            <a:t>Techniques professionnelles  </a:t>
          </a:r>
          <a:r>
            <a:rPr lang="fr-FR" sz="1600" b="1" kern="1200" dirty="0" smtClean="0">
              <a:solidFill>
                <a:srgbClr val="0070C0"/>
              </a:solidFill>
            </a:rPr>
            <a:t>Coiffure</a:t>
          </a:r>
          <a:endParaRPr lang="fr-FR" sz="1600" b="1" kern="1200" dirty="0">
            <a:solidFill>
              <a:srgbClr val="0070C0"/>
            </a:solidFill>
          </a:endParaRPr>
        </a:p>
      </dsp:txBody>
      <dsp:txXfrm>
        <a:off x="1682557" y="2076592"/>
        <a:ext cx="2336394" cy="836043"/>
      </dsp:txXfrm>
    </dsp:sp>
    <dsp:sp modelId="{2FF39854-60B7-434F-B071-2F32C3A8C057}">
      <dsp:nvSpPr>
        <dsp:cNvPr id="0" name=""/>
        <dsp:cNvSpPr/>
      </dsp:nvSpPr>
      <dsp:spPr>
        <a:xfrm rot="20881258">
          <a:off x="4039416" y="2423888"/>
          <a:ext cx="509340" cy="35736"/>
        </a:xfrm>
        <a:custGeom>
          <a:avLst/>
          <a:gdLst/>
          <a:ahLst/>
          <a:cxnLst/>
          <a:rect l="0" t="0" r="0" b="0"/>
          <a:pathLst>
            <a:path>
              <a:moveTo>
                <a:pt x="0" y="17868"/>
              </a:moveTo>
              <a:lnTo>
                <a:pt x="509340" y="17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281352" y="2429023"/>
        <a:ext cx="25467" cy="25467"/>
      </dsp:txXfrm>
    </dsp:sp>
    <dsp:sp modelId="{491A78DA-6D65-4E2E-8154-65873FD7FE8F}">
      <dsp:nvSpPr>
        <dsp:cNvPr id="0" name=""/>
        <dsp:cNvSpPr/>
      </dsp:nvSpPr>
      <dsp:spPr>
        <a:xfrm>
          <a:off x="4543210" y="2079988"/>
          <a:ext cx="1597268" cy="617822"/>
        </a:xfrm>
        <a:prstGeom prst="roundRect">
          <a:avLst>
            <a:gd name="adj" fmla="val 10000"/>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solidFill>
            </a:rPr>
            <a:t>1</a:t>
          </a:r>
          <a:r>
            <a:rPr lang="fr-FR" sz="1800" kern="1200" baseline="30000" dirty="0" smtClean="0">
              <a:solidFill>
                <a:schemeClr val="tx1"/>
              </a:solidFill>
            </a:rPr>
            <a:t>ère</a:t>
          </a:r>
          <a:r>
            <a:rPr lang="fr-FR" sz="1800" kern="1200" dirty="0" smtClean="0">
              <a:solidFill>
                <a:schemeClr val="tx1"/>
              </a:solidFill>
            </a:rPr>
            <a:t> BCP </a:t>
          </a:r>
        </a:p>
        <a:p>
          <a:pPr lvl="0" algn="ctr" defTabSz="800100">
            <a:lnSpc>
              <a:spcPct val="90000"/>
            </a:lnSpc>
            <a:spcBef>
              <a:spcPct val="0"/>
            </a:spcBef>
            <a:spcAft>
              <a:spcPct val="35000"/>
            </a:spcAft>
          </a:pPr>
          <a:r>
            <a:rPr lang="fr-FR" sz="1800" b="1" kern="1200" dirty="0" smtClean="0">
              <a:solidFill>
                <a:schemeClr val="tx1"/>
              </a:solidFill>
            </a:rPr>
            <a:t>Métiers de la coiffure</a:t>
          </a:r>
          <a:endParaRPr lang="fr-FR" sz="1800" b="1" kern="1200" dirty="0">
            <a:solidFill>
              <a:schemeClr val="tx1"/>
            </a:solidFill>
          </a:endParaRPr>
        </a:p>
      </dsp:txBody>
      <dsp:txXfrm>
        <a:off x="4561305" y="2098083"/>
        <a:ext cx="1561078" cy="581632"/>
      </dsp:txXfrm>
    </dsp:sp>
    <dsp:sp modelId="{12D63D15-8CA0-4261-BD4C-0F5722820BB3}">
      <dsp:nvSpPr>
        <dsp:cNvPr id="0" name=""/>
        <dsp:cNvSpPr/>
      </dsp:nvSpPr>
      <dsp:spPr>
        <a:xfrm>
          <a:off x="6140478" y="2371030"/>
          <a:ext cx="494257" cy="35736"/>
        </a:xfrm>
        <a:custGeom>
          <a:avLst/>
          <a:gdLst/>
          <a:ahLst/>
          <a:cxnLst/>
          <a:rect l="0" t="0" r="0" b="0"/>
          <a:pathLst>
            <a:path>
              <a:moveTo>
                <a:pt x="0" y="17868"/>
              </a:moveTo>
              <a:lnTo>
                <a:pt x="494257" y="17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6375251" y="2376542"/>
        <a:ext cx="24712" cy="24712"/>
      </dsp:txXfrm>
    </dsp:sp>
    <dsp:sp modelId="{EB6145C9-39BD-4D84-880C-B83A229645B4}">
      <dsp:nvSpPr>
        <dsp:cNvPr id="0" name=""/>
        <dsp:cNvSpPr/>
      </dsp:nvSpPr>
      <dsp:spPr>
        <a:xfrm>
          <a:off x="6634736" y="2079988"/>
          <a:ext cx="1565141" cy="617822"/>
        </a:xfrm>
        <a:prstGeom prst="roundRect">
          <a:avLst>
            <a:gd name="adj" fmla="val 10000"/>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solidFill>
            </a:rPr>
            <a:t>Terminale BCP</a:t>
          </a:r>
        </a:p>
        <a:p>
          <a:pPr lvl="0" algn="ctr" defTabSz="800100">
            <a:lnSpc>
              <a:spcPct val="90000"/>
            </a:lnSpc>
            <a:spcBef>
              <a:spcPct val="0"/>
            </a:spcBef>
            <a:spcAft>
              <a:spcPct val="35000"/>
            </a:spcAft>
          </a:pPr>
          <a:r>
            <a:rPr lang="fr-FR" sz="1800" kern="1200" dirty="0" smtClean="0">
              <a:solidFill>
                <a:schemeClr val="tx1"/>
              </a:solidFill>
            </a:rPr>
            <a:t> </a:t>
          </a:r>
          <a:r>
            <a:rPr lang="fr-FR" sz="1800" b="1" kern="1200" dirty="0" smtClean="0">
              <a:solidFill>
                <a:schemeClr val="tx1"/>
              </a:solidFill>
            </a:rPr>
            <a:t>Métiers de la coiffure</a:t>
          </a:r>
          <a:endParaRPr lang="fr-FR" sz="1800" b="1" kern="1200" dirty="0">
            <a:solidFill>
              <a:schemeClr val="tx1"/>
            </a:solidFill>
          </a:endParaRPr>
        </a:p>
      </dsp:txBody>
      <dsp:txXfrm>
        <a:off x="6652831" y="2098083"/>
        <a:ext cx="1528951" cy="5816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E324F-C382-475C-B6D4-A2EF92C1FAE9}">
      <dsp:nvSpPr>
        <dsp:cNvPr id="0" name=""/>
        <dsp:cNvSpPr/>
      </dsp:nvSpPr>
      <dsp:spPr>
        <a:xfrm>
          <a:off x="3851201" y="1507200"/>
          <a:ext cx="1895391" cy="491155"/>
        </a:xfrm>
        <a:custGeom>
          <a:avLst/>
          <a:gdLst/>
          <a:ahLst/>
          <a:cxnLst/>
          <a:rect l="0" t="0" r="0" b="0"/>
          <a:pathLst>
            <a:path>
              <a:moveTo>
                <a:pt x="0" y="0"/>
              </a:moveTo>
              <a:lnTo>
                <a:pt x="0" y="245577"/>
              </a:lnTo>
              <a:lnTo>
                <a:pt x="1895391" y="245577"/>
              </a:lnTo>
              <a:lnTo>
                <a:pt x="1895391" y="4911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A9BF3C-EC5C-40E2-B6D5-C90A63BF70E4}">
      <dsp:nvSpPr>
        <dsp:cNvPr id="0" name=""/>
        <dsp:cNvSpPr/>
      </dsp:nvSpPr>
      <dsp:spPr>
        <a:xfrm>
          <a:off x="1889867" y="1507200"/>
          <a:ext cx="1961334" cy="491155"/>
        </a:xfrm>
        <a:custGeom>
          <a:avLst/>
          <a:gdLst/>
          <a:ahLst/>
          <a:cxnLst/>
          <a:rect l="0" t="0" r="0" b="0"/>
          <a:pathLst>
            <a:path>
              <a:moveTo>
                <a:pt x="1961334" y="0"/>
              </a:moveTo>
              <a:lnTo>
                <a:pt x="1961334" y="245577"/>
              </a:lnTo>
              <a:lnTo>
                <a:pt x="0" y="245577"/>
              </a:lnTo>
              <a:lnTo>
                <a:pt x="0" y="4911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70E75-FA9B-4D72-A515-90F22DE379FB}">
      <dsp:nvSpPr>
        <dsp:cNvPr id="0" name=""/>
        <dsp:cNvSpPr/>
      </dsp:nvSpPr>
      <dsp:spPr>
        <a:xfrm>
          <a:off x="78615" y="581"/>
          <a:ext cx="7545171" cy="15066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Contexte professionnel : L’institut ?? propose des soins esthétiques et des prestations de coiffure européennes et africaines. Une exigence est donnée à l’écoute des besoins de la clientèle pour des soins personnalisés</a:t>
          </a:r>
          <a:r>
            <a:rPr lang="fr-FR" sz="2800" kern="1200" dirty="0" smtClean="0"/>
            <a:t>.</a:t>
          </a:r>
          <a:endParaRPr lang="fr-FR" sz="2800" kern="1200" dirty="0"/>
        </a:p>
      </dsp:txBody>
      <dsp:txXfrm>
        <a:off x="78615" y="581"/>
        <a:ext cx="7545171" cy="1506618"/>
      </dsp:txXfrm>
    </dsp:sp>
    <dsp:sp modelId="{4FD16808-9D01-44A8-A1B7-6AF290CA0B7F}">
      <dsp:nvSpPr>
        <dsp:cNvPr id="0" name=""/>
        <dsp:cNvSpPr/>
      </dsp:nvSpPr>
      <dsp:spPr>
        <a:xfrm>
          <a:off x="240053" y="1998355"/>
          <a:ext cx="3299626" cy="116941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Vous accueillez Madame Durand, qui a RDV aujourd'hui pour un brushing</a:t>
          </a:r>
          <a:endParaRPr lang="fr-FR" sz="2400" kern="1200" dirty="0"/>
        </a:p>
      </dsp:txBody>
      <dsp:txXfrm>
        <a:off x="240053" y="1998355"/>
        <a:ext cx="3299626" cy="1169416"/>
      </dsp:txXfrm>
    </dsp:sp>
    <dsp:sp modelId="{2FF8D7CE-02C2-46E5-9902-2F207411CF2F}">
      <dsp:nvSpPr>
        <dsp:cNvPr id="0" name=""/>
        <dsp:cNvSpPr/>
      </dsp:nvSpPr>
      <dsp:spPr>
        <a:xfrm>
          <a:off x="4030835" y="1998355"/>
          <a:ext cx="3431513" cy="116941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Vous accueillez Madame Durand, qui a RDV aujourd'hui pour une </a:t>
          </a:r>
          <a:r>
            <a:rPr lang="fr-FR" sz="2400" kern="1200" dirty="0" err="1" smtClean="0"/>
            <a:t>manucurie</a:t>
          </a:r>
          <a:r>
            <a:rPr lang="fr-FR" sz="2400" kern="1200" dirty="0" smtClean="0"/>
            <a:t>.</a:t>
          </a:r>
          <a:endParaRPr lang="fr-FR" sz="2400" kern="1200" dirty="0"/>
        </a:p>
      </dsp:txBody>
      <dsp:txXfrm>
        <a:off x="4030835" y="1998355"/>
        <a:ext cx="3431513" cy="116941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e l'en-tête 1"/>
          <p:cNvSpPr>
            <a:spLocks noGrp="1"/>
          </p:cNvSpPr>
          <p:nvPr>
            <p:ph type="hdr" sz="quarter"/>
          </p:nvPr>
        </p:nvSpPr>
        <p:spPr bwMode="auto">
          <a:xfrm>
            <a:off x="0" y="0"/>
            <a:ext cx="2971800" cy="457200"/>
          </a:xfrm>
          <a:prstGeom prst="rect">
            <a:avLst/>
          </a:prstGeom>
        </p:spPr>
        <p:txBody>
          <a:bodyPr vert="horz" lIns="91440" tIns="45720" rIns="91440" bIns="45720" rtlCol="0"/>
          <a:lstStyle>
            <a:lvl1pPr algn="l">
              <a:defRPr sz="1200">
                <a:latin typeface="Arial"/>
              </a:defRPr>
            </a:lvl1pPr>
          </a:lstStyle>
          <a:p>
            <a:pPr>
              <a:defRPr/>
            </a:pPr>
            <a:endParaRPr lang="fr-FR"/>
          </a:p>
        </p:txBody>
      </p:sp>
      <p:sp>
        <p:nvSpPr>
          <p:cNvPr id="3" name="Espace réservé de la date 2"/>
          <p:cNvSpPr>
            <a:spLocks noGrp="1"/>
          </p:cNvSpPr>
          <p:nvPr>
            <p:ph type="dt" idx="1"/>
          </p:nvPr>
        </p:nvSpPr>
        <p:spPr bwMode="auto">
          <a:xfrm>
            <a:off x="3884613" y="0"/>
            <a:ext cx="2971800" cy="457200"/>
          </a:xfrm>
          <a:prstGeom prst="rect">
            <a:avLst/>
          </a:prstGeom>
        </p:spPr>
        <p:txBody>
          <a:bodyPr vert="horz" lIns="91440" tIns="45720" rIns="91440" bIns="45720" rtlCol="0"/>
          <a:lstStyle>
            <a:lvl1pPr algn="r">
              <a:defRPr sz="1200">
                <a:latin typeface="Arial"/>
              </a:defRPr>
            </a:lvl1pPr>
          </a:lstStyle>
          <a:p>
            <a:pPr>
              <a:defRPr/>
            </a:pPr>
            <a:fld id="{D680E798-53FF-4C51-A981-953463752515}" type="datetimeFigureOut">
              <a:rPr lang="fr-FR"/>
              <a:t>01/07/2025</a:t>
            </a:fld>
            <a:endParaRPr lang="fr-FR"/>
          </a:p>
        </p:txBody>
      </p:sp>
      <p:sp>
        <p:nvSpPr>
          <p:cNvPr id="4" name="Espace réservé de l'image des diapositives 3"/>
          <p:cNvSpPr>
            <a:spLocks noGrp="1" noRot="1" noChangeAspect="1"/>
          </p:cNvSpPr>
          <p:nvPr>
            <p:ph type="sldImg" idx="2"/>
          </p:nvPr>
        </p:nvSpPr>
        <p:spPr bwMode="auto">
          <a:xfrm>
            <a:off x="381000" y="685800"/>
            <a:ext cx="6096000" cy="34290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5" name="Espace réservé des commentaires 4"/>
          <p:cNvSpPr>
            <a:spLocks noGrp="1"/>
          </p:cNvSpPr>
          <p:nvPr>
            <p:ph type="body" sz="quarter" idx="3"/>
          </p:nvPr>
        </p:nvSpPr>
        <p:spPr bwMode="auto">
          <a:xfrm>
            <a:off x="685800" y="4343400"/>
            <a:ext cx="5486400" cy="4114800"/>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 name="Espace réservé du pied de page 5"/>
          <p:cNvSpPr>
            <a:spLocks noGrp="1"/>
          </p:cNvSpPr>
          <p:nvPr>
            <p:ph type="ftr" sz="quarter" idx="4"/>
          </p:nvPr>
        </p:nvSpPr>
        <p:spPr bwMode="auto">
          <a:xfrm>
            <a:off x="0" y="8685213"/>
            <a:ext cx="2971800" cy="457200"/>
          </a:xfrm>
          <a:prstGeom prst="rect">
            <a:avLst/>
          </a:prstGeom>
        </p:spPr>
        <p:txBody>
          <a:bodyPr vert="horz" lIns="91440" tIns="45720" rIns="91440" bIns="45720" rtlCol="0" anchor="b"/>
          <a:lstStyle>
            <a:lvl1pPr algn="l">
              <a:defRPr sz="1200">
                <a:latin typeface="Arial"/>
              </a:defRPr>
            </a:lvl1pPr>
          </a:lstStyle>
          <a:p>
            <a:pPr>
              <a:defRPr/>
            </a:pPr>
            <a:endParaRPr lang="fr-FR"/>
          </a:p>
        </p:txBody>
      </p:sp>
      <p:sp>
        <p:nvSpPr>
          <p:cNvPr id="7" name="Espace réservé du numéro de diapositive 6"/>
          <p:cNvSpPr>
            <a:spLocks noGrp="1"/>
          </p:cNvSpPr>
          <p:nvPr>
            <p:ph type="sldNum" sz="quarter" idx="5"/>
          </p:nvPr>
        </p:nvSpPr>
        <p:spPr bwMode="auto">
          <a:xfrm>
            <a:off x="3884613" y="8685213"/>
            <a:ext cx="2971800" cy="457200"/>
          </a:xfrm>
          <a:prstGeom prst="rect">
            <a:avLst/>
          </a:prstGeom>
        </p:spPr>
        <p:txBody>
          <a:bodyPr vert="horz" lIns="91440" tIns="45720" rIns="91440" bIns="45720" rtlCol="0" anchor="b"/>
          <a:lstStyle>
            <a:lvl1pPr algn="r">
              <a:defRPr sz="1200">
                <a:latin typeface="Arial"/>
              </a:defRPr>
            </a:lvl1pPr>
          </a:lstStyle>
          <a:p>
            <a:pPr>
              <a:defRPr/>
            </a:pPr>
            <a:fld id="{1B06CD8F-B7ED-4A05-9FB1-A01CC0EF02CC}" type="slidenum">
              <a:rPr lang="fr-FR"/>
              <a:t>‹N°›</a:t>
            </a:fld>
            <a:endParaRPr lang="fr-F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Arial"/>
        <a:ea typeface="+mn-ea"/>
        <a:cs typeface="+mn-cs"/>
      </a:defRPr>
    </a:lvl1pPr>
    <a:lvl2pPr marL="457200" algn="l" defTabSz="914400">
      <a:defRPr sz="1200">
        <a:solidFill>
          <a:schemeClr val="tx1"/>
        </a:solidFill>
        <a:latin typeface="Arial"/>
        <a:ea typeface="+mn-ea"/>
        <a:cs typeface="+mn-cs"/>
      </a:defRPr>
    </a:lvl2pPr>
    <a:lvl3pPr marL="914400" algn="l" defTabSz="914400">
      <a:defRPr sz="1200">
        <a:solidFill>
          <a:schemeClr val="tx1"/>
        </a:solidFill>
        <a:latin typeface="Arial"/>
        <a:ea typeface="+mn-ea"/>
        <a:cs typeface="+mn-cs"/>
      </a:defRPr>
    </a:lvl3pPr>
    <a:lvl4pPr marL="1371600" algn="l" defTabSz="914400">
      <a:defRPr sz="1200">
        <a:solidFill>
          <a:schemeClr val="tx1"/>
        </a:solidFill>
        <a:latin typeface="Arial"/>
        <a:ea typeface="+mn-ea"/>
        <a:cs typeface="+mn-cs"/>
      </a:defRPr>
    </a:lvl4pPr>
    <a:lvl5pPr marL="1828800" algn="l" defTabSz="914400">
      <a:defRPr sz="1200">
        <a:solidFill>
          <a:schemeClr val="tx1"/>
        </a:solidFill>
        <a:latin typeface="Arial"/>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marL="0" marR="0" lvl="0" indent="0" algn="l" defTabSz="914400">
              <a:lnSpc>
                <a:spcPct val="100000"/>
              </a:lnSpc>
              <a:spcBef>
                <a:spcPts val="0"/>
              </a:spcBef>
              <a:spcAft>
                <a:spcPts val="0"/>
              </a:spcAft>
              <a:buClrTx/>
              <a:buSzTx/>
              <a:buFontTx/>
              <a:buNone/>
              <a:defRPr/>
            </a:pPr>
            <a:endParaRPr lang="fr-FR" sz="1200" b="0" i="0" u="none" strike="noStrike" cap="none">
              <a:ln>
                <a:noFill/>
              </a:ln>
              <a:solidFill>
                <a:schemeClr val="tx1"/>
              </a:solidFill>
              <a:latin typeface="Arial"/>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Le rôle des inspecteurs </a:t>
            </a:r>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leurs filières respectives </a:t>
            </a:r>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le rôle de l'inspecteur référent </a:t>
            </a:r>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les enjeux de la reforme </a:t>
            </a:r>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comment les inspecteurs peuvent accompagner les RBDE dans leurs missions ? </a:t>
            </a:r>
            <a:endParaRPr/>
          </a:p>
          <a:p>
            <a:pPr marL="0" marR="0" lvl="0" indent="0" algn="l" defTabSz="914400">
              <a:lnSpc>
                <a:spcPct val="100000"/>
              </a:lnSpc>
              <a:spcBef>
                <a:spcPts val="0"/>
              </a:spcBef>
              <a:spcAft>
                <a:spcPts val="0"/>
              </a:spcAft>
              <a:buClrTx/>
              <a:buSzTx/>
              <a:buFontTx/>
              <a:buChar char="•"/>
              <a:defRPr/>
            </a:pPr>
            <a:r>
              <a:rPr lang="fr-FR" sz="1200" b="0" i="0" u="none" strike="noStrike" cap="none">
                <a:ln>
                  <a:noFill/>
                </a:ln>
                <a:solidFill>
                  <a:schemeClr val="tx1"/>
                </a:solidFill>
                <a:latin typeface="Arial"/>
              </a:rPr>
              <a:t>d'autres sujets que vous souhaiteriez aborder </a:t>
            </a:r>
            <a:endParaRPr/>
          </a:p>
          <a:p>
            <a:pPr>
              <a:defRPr/>
            </a:pPr>
            <a:endParaRPr lang="fr-FR"/>
          </a:p>
        </p:txBody>
      </p:sp>
      <p:sp>
        <p:nvSpPr>
          <p:cNvPr id="4" name="Espace réservé du numéro de diapositive 3"/>
          <p:cNvSpPr>
            <a:spLocks noGrp="1"/>
          </p:cNvSpPr>
          <p:nvPr>
            <p:ph type="sldNum" sz="quarter" idx="10"/>
          </p:nvPr>
        </p:nvSpPr>
        <p:spPr bwMode="auto"/>
        <p:txBody>
          <a:bodyPr/>
          <a:lstStyle/>
          <a:p>
            <a:pPr>
              <a:defRPr/>
            </a:pPr>
            <a:fld id="{1B06CD8F-B7ED-4A05-9FB1-A01CC0EF02CC}" type="slidenum">
              <a:rPr lang="fr-FR"/>
              <a:t>3</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dirty="0"/>
              <a:t>Question : </a:t>
            </a:r>
            <a:r>
              <a:rPr lang="fr-FR" dirty="0" smtClean="0"/>
              <a:t>Est-ce</a:t>
            </a:r>
            <a:r>
              <a:rPr lang="fr-FR" baseline="0" dirty="0" smtClean="0"/>
              <a:t> qu’ils peuvent découvrir à la fois les techniques ECP et coiffure</a:t>
            </a:r>
            <a:endParaRPr lang="fr-FR" dirty="0"/>
          </a:p>
          <a:p>
            <a:pPr>
              <a:defRPr/>
            </a:pPr>
            <a:endParaRPr lang="fr-FR" dirty="0"/>
          </a:p>
          <a:p>
            <a:pPr>
              <a:defRPr/>
            </a:pPr>
            <a:r>
              <a:rPr lang="fr-FR" dirty="0"/>
              <a:t>Réponse </a:t>
            </a:r>
            <a:r>
              <a:rPr lang="fr-FR" dirty="0" smtClean="0"/>
              <a:t>: NON, ils sont affectés</a:t>
            </a:r>
            <a:r>
              <a:rPr lang="fr-FR" baseline="0" dirty="0" smtClean="0"/>
              <a:t> dans des classes qui pratiquent l’ECP ou la coiffure.</a:t>
            </a:r>
          </a:p>
          <a:p>
            <a:pPr>
              <a:defRPr/>
            </a:pPr>
            <a:r>
              <a:rPr lang="fr-FR" baseline="0" dirty="0" smtClean="0"/>
              <a:t>Mais, il peut être proposé, pendant les premières semaines UNIQUEMENT une découverte pour affiner le choix de l’élève</a:t>
            </a:r>
          </a:p>
          <a:p>
            <a:pPr>
              <a:defRPr/>
            </a:pPr>
            <a:endParaRPr lang="fr-FR" baseline="0" dirty="0" smtClean="0"/>
          </a:p>
          <a:p>
            <a:pPr>
              <a:defRPr/>
            </a:pPr>
            <a:r>
              <a:rPr lang="fr-FR" baseline="0" dirty="0" smtClean="0"/>
              <a:t>Compétences communes : </a:t>
            </a:r>
          </a:p>
          <a:p>
            <a:pPr lvl="1"/>
            <a:r>
              <a:rPr lang="fr-FR" dirty="0" smtClean="0"/>
              <a:t>Accueillir et fidéliser la clientèle…</a:t>
            </a:r>
          </a:p>
          <a:p>
            <a:pPr lvl="1"/>
            <a:r>
              <a:rPr lang="fr-FR" dirty="0" smtClean="0"/>
              <a:t>Mettre en </a:t>
            </a:r>
            <a:r>
              <a:rPr lang="fr-FR" dirty="0" err="1" smtClean="0"/>
              <a:t>oeuvre</a:t>
            </a:r>
            <a:r>
              <a:rPr lang="fr-FR" dirty="0" smtClean="0"/>
              <a:t> des prestations …</a:t>
            </a:r>
          </a:p>
          <a:p>
            <a:pPr lvl="1"/>
            <a:r>
              <a:rPr lang="fr-FR" dirty="0" smtClean="0"/>
              <a:t>Evaluer la satisfaction du client</a:t>
            </a:r>
          </a:p>
          <a:p>
            <a:pPr lvl="1"/>
            <a:r>
              <a:rPr lang="fr-FR" dirty="0" smtClean="0"/>
              <a:t>Mettre en place et animer des actions de promotions</a:t>
            </a:r>
          </a:p>
          <a:p>
            <a:pPr lvl="1"/>
            <a:r>
              <a:rPr lang="fr-FR" dirty="0" smtClean="0"/>
              <a:t>Aménager les espaces de travail</a:t>
            </a:r>
          </a:p>
          <a:p>
            <a:pPr>
              <a:defRPr/>
            </a:pPr>
            <a:endParaRPr lang="fr-FR" dirty="0"/>
          </a:p>
        </p:txBody>
      </p:sp>
      <p:sp>
        <p:nvSpPr>
          <p:cNvPr id="4" name="Espace réservé du numéro de diapositive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AC1C057A-92B2-4340-A644-636DACCAC46D}" type="slidenum">
              <a:rPr kumimoji="0" lang="fr-FR" sz="1400" b="0" i="0" u="none" strike="noStrike" kern="0" cap="none" spc="0" normalizeH="0" baseline="0" noProof="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32</a:t>
            </a:fld>
            <a:endParaRPr kumimoji="0" lang="fr-FR" sz="14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558270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fr-FR" dirty="0"/>
              <a:t>Super moteur de recherche</a:t>
            </a:r>
            <a:r>
              <a:rPr lang="fr-FR" baseline="0" dirty="0"/>
              <a:t> avec une interface humanisée</a:t>
            </a:r>
            <a:endParaRPr dirty="0"/>
          </a:p>
        </p:txBody>
      </p:sp>
      <p:sp>
        <p:nvSpPr>
          <p:cNvPr id="4" name="Slide Number Placeholder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1683E65D-7049-E67D-06D8-AFA997E3F75F}" type="slidenum">
              <a:rPr kumimoji="0" sz="1300" b="0" i="0" u="none" strike="noStrike" kern="0" cap="none" spc="0" normalizeH="0" baseline="0" noProof="0">
                <a:ln>
                  <a:noFill/>
                </a:ln>
                <a:solidFill>
                  <a:prstClr val="black"/>
                </a:solidFill>
                <a:effectLst/>
                <a:uLnTx/>
                <a:uFillTx/>
                <a:latin typeface="Arial"/>
                <a:cs typeface="Arial"/>
              </a:rPr>
              <a:pPr marL="0" marR="0" lvl="0" indent="0" algn="r" defTabSz="914400" eaLnBrk="1" fontAlgn="auto" latinLnBrk="0" hangingPunct="1">
                <a:lnSpc>
                  <a:spcPct val="100000"/>
                </a:lnSpc>
                <a:spcBef>
                  <a:spcPts val="0"/>
                </a:spcBef>
                <a:spcAft>
                  <a:spcPts val="0"/>
                </a:spcAft>
                <a:buClrTx/>
                <a:buSzTx/>
                <a:buFontTx/>
                <a:buNone/>
                <a:tabLst/>
                <a:defRPr/>
              </a:pPr>
              <a:t>33</a:t>
            </a:fld>
            <a:endParaRPr kumimoji="0" sz="1300" b="0" i="0" u="none" strike="noStrike" kern="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4088598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4244C-A0F8-ACAF-6D4C-99538061E45D}" type="slidenum">
              <a:rPr kumimoji="0" sz="1300" b="0" i="0" u="none" strike="noStrike" kern="0" cap="none" spc="0" normalizeH="0" baseline="0" noProof="0">
                <a:ln>
                  <a:noFill/>
                </a:ln>
                <a:solidFill>
                  <a:prstClr val="black"/>
                </a:solidFill>
                <a:effectLst/>
                <a:uLnTx/>
                <a:uFillTx/>
                <a:latin typeface="Arial"/>
                <a:cs typeface="Arial"/>
              </a:rPr>
              <a:pPr marL="0" marR="0" lvl="0" indent="0" algn="r" defTabSz="914400" eaLnBrk="1" fontAlgn="auto" latinLnBrk="0" hangingPunct="1">
                <a:lnSpc>
                  <a:spcPct val="100000"/>
                </a:lnSpc>
                <a:spcBef>
                  <a:spcPts val="0"/>
                </a:spcBef>
                <a:spcAft>
                  <a:spcPts val="0"/>
                </a:spcAft>
                <a:buClrTx/>
                <a:buSzTx/>
                <a:buFontTx/>
                <a:buNone/>
                <a:tabLst/>
                <a:defRPr/>
              </a:pPr>
              <a:t>35</a:t>
            </a:fld>
            <a:endParaRPr kumimoji="0" sz="1300" b="0" i="0" u="none" strike="noStrike" kern="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1258262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6FFD9D8E-7EB8-89C6-4989-88AC87B01453}" type="slidenum">
              <a:rPr kumimoji="0" sz="1300" b="0" i="0" u="none" strike="noStrike" kern="0" cap="none" spc="0" normalizeH="0" baseline="0" noProof="0">
                <a:ln>
                  <a:noFill/>
                </a:ln>
                <a:solidFill>
                  <a:prstClr val="black"/>
                </a:solidFill>
                <a:effectLst/>
                <a:uLnTx/>
                <a:uFillTx/>
                <a:latin typeface="Arial"/>
                <a:cs typeface="Arial"/>
              </a:rPr>
              <a:pPr marL="0" marR="0" lvl="0" indent="0" algn="r" defTabSz="914400" eaLnBrk="1" fontAlgn="auto" latinLnBrk="0" hangingPunct="1">
                <a:lnSpc>
                  <a:spcPct val="100000"/>
                </a:lnSpc>
                <a:spcBef>
                  <a:spcPts val="0"/>
                </a:spcBef>
                <a:spcAft>
                  <a:spcPts val="0"/>
                </a:spcAft>
                <a:buClrTx/>
                <a:buSzTx/>
                <a:buFontTx/>
                <a:buNone/>
                <a:tabLst/>
                <a:defRPr/>
              </a:pPr>
              <a:t>36</a:t>
            </a:fld>
            <a:endParaRPr kumimoji="0" sz="1300" b="0" i="0" u="none" strike="noStrike" kern="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2928887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xfrm>
            <a:off x="2713038" y="515938"/>
            <a:ext cx="4591050" cy="2582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4778" indent="-301838">
              <a:defRPr>
                <a:solidFill>
                  <a:schemeClr val="tx1"/>
                </a:solidFill>
                <a:latin typeface="Arial" panose="020B0604020202020204" pitchFamily="34" charset="0"/>
                <a:cs typeface="Arial" panose="020B0604020202020204" pitchFamily="34" charset="0"/>
              </a:defRPr>
            </a:lvl2pPr>
            <a:lvl3pPr marL="1207351" indent="-241470">
              <a:defRPr>
                <a:solidFill>
                  <a:schemeClr val="tx1"/>
                </a:solidFill>
                <a:latin typeface="Arial" panose="020B0604020202020204" pitchFamily="34" charset="0"/>
                <a:cs typeface="Arial" panose="020B0604020202020204" pitchFamily="34" charset="0"/>
              </a:defRPr>
            </a:lvl3pPr>
            <a:lvl4pPr marL="1690291" indent="-241470">
              <a:defRPr>
                <a:solidFill>
                  <a:schemeClr val="tx1"/>
                </a:solidFill>
                <a:latin typeface="Arial" panose="020B0604020202020204" pitchFamily="34" charset="0"/>
                <a:cs typeface="Arial" panose="020B0604020202020204" pitchFamily="34" charset="0"/>
              </a:defRPr>
            </a:lvl4pPr>
            <a:lvl5pPr marL="2173232" indent="-241470">
              <a:defRPr>
                <a:solidFill>
                  <a:schemeClr val="tx1"/>
                </a:solidFill>
                <a:latin typeface="Arial" panose="020B0604020202020204" pitchFamily="34" charset="0"/>
                <a:cs typeface="Arial" panose="020B0604020202020204" pitchFamily="34" charset="0"/>
              </a:defRPr>
            </a:lvl5pPr>
            <a:lvl6pPr marL="265617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3911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205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499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960FF03F-F5BA-406E-BE03-61819AD6C6CD}"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fr-FR" alt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60666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xfrm>
            <a:off x="2713038" y="515938"/>
            <a:ext cx="4591050" cy="2582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4778" indent="-301838">
              <a:defRPr>
                <a:solidFill>
                  <a:schemeClr val="tx1"/>
                </a:solidFill>
                <a:latin typeface="Arial" panose="020B0604020202020204" pitchFamily="34" charset="0"/>
                <a:cs typeface="Arial" panose="020B0604020202020204" pitchFamily="34" charset="0"/>
              </a:defRPr>
            </a:lvl2pPr>
            <a:lvl3pPr marL="1207351" indent="-241470">
              <a:defRPr>
                <a:solidFill>
                  <a:schemeClr val="tx1"/>
                </a:solidFill>
                <a:latin typeface="Arial" panose="020B0604020202020204" pitchFamily="34" charset="0"/>
                <a:cs typeface="Arial" panose="020B0604020202020204" pitchFamily="34" charset="0"/>
              </a:defRPr>
            </a:lvl3pPr>
            <a:lvl4pPr marL="1690291" indent="-241470">
              <a:defRPr>
                <a:solidFill>
                  <a:schemeClr val="tx1"/>
                </a:solidFill>
                <a:latin typeface="Arial" panose="020B0604020202020204" pitchFamily="34" charset="0"/>
                <a:cs typeface="Arial" panose="020B0604020202020204" pitchFamily="34" charset="0"/>
              </a:defRPr>
            </a:lvl4pPr>
            <a:lvl5pPr marL="2173232" indent="-241470">
              <a:defRPr>
                <a:solidFill>
                  <a:schemeClr val="tx1"/>
                </a:solidFill>
                <a:latin typeface="Arial" panose="020B0604020202020204" pitchFamily="34" charset="0"/>
                <a:cs typeface="Arial" panose="020B0604020202020204" pitchFamily="34" charset="0"/>
              </a:defRPr>
            </a:lvl5pPr>
            <a:lvl6pPr marL="265617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3911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205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499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960FF03F-F5BA-406E-BE03-61819AD6C6CD}"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fr-FR" alt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0653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xfrm>
            <a:off x="2713038" y="515938"/>
            <a:ext cx="4591050" cy="2582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4778" indent="-301838">
              <a:defRPr>
                <a:solidFill>
                  <a:schemeClr val="tx1"/>
                </a:solidFill>
                <a:latin typeface="Arial" panose="020B0604020202020204" pitchFamily="34" charset="0"/>
                <a:cs typeface="Arial" panose="020B0604020202020204" pitchFamily="34" charset="0"/>
              </a:defRPr>
            </a:lvl2pPr>
            <a:lvl3pPr marL="1207351" indent="-241470">
              <a:defRPr>
                <a:solidFill>
                  <a:schemeClr val="tx1"/>
                </a:solidFill>
                <a:latin typeface="Arial" panose="020B0604020202020204" pitchFamily="34" charset="0"/>
                <a:cs typeface="Arial" panose="020B0604020202020204" pitchFamily="34" charset="0"/>
              </a:defRPr>
            </a:lvl3pPr>
            <a:lvl4pPr marL="1690291" indent="-241470">
              <a:defRPr>
                <a:solidFill>
                  <a:schemeClr val="tx1"/>
                </a:solidFill>
                <a:latin typeface="Arial" panose="020B0604020202020204" pitchFamily="34" charset="0"/>
                <a:cs typeface="Arial" panose="020B0604020202020204" pitchFamily="34" charset="0"/>
              </a:defRPr>
            </a:lvl4pPr>
            <a:lvl5pPr marL="2173232" indent="-241470">
              <a:defRPr>
                <a:solidFill>
                  <a:schemeClr val="tx1"/>
                </a:solidFill>
                <a:latin typeface="Arial" panose="020B0604020202020204" pitchFamily="34" charset="0"/>
                <a:cs typeface="Arial" panose="020B0604020202020204" pitchFamily="34" charset="0"/>
              </a:defRPr>
            </a:lvl5pPr>
            <a:lvl6pPr marL="265617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39112"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205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4993" indent="-24147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960FF03F-F5BA-406E-BE03-61819AD6C6CD}"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fr-FR" alt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9836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BCP Perruquier posticheur</a:t>
            </a:r>
            <a:endParaRPr lang="fr-FR" dirty="0"/>
          </a:p>
        </p:txBody>
      </p:sp>
      <p:sp>
        <p:nvSpPr>
          <p:cNvPr id="4" name="Espace réservé du numéro de diapositive 3"/>
          <p:cNvSpPr>
            <a:spLocks noGrp="1"/>
          </p:cNvSpPr>
          <p:nvPr>
            <p:ph type="sldNum" sz="quarter" idx="10"/>
          </p:nvPr>
        </p:nvSpPr>
        <p:spPr/>
        <p:txBody>
          <a:bodyPr/>
          <a:lstStyle/>
          <a:p>
            <a:pPr>
              <a:defRPr/>
            </a:pPr>
            <a:fld id="{AC1C057A-92B2-4340-A644-636DACCAC46D}" type="slidenum">
              <a:rPr lang="fr-FR" smtClean="0"/>
              <a:t>4</a:t>
            </a:fld>
            <a:endParaRPr lang="fr-FR"/>
          </a:p>
        </p:txBody>
      </p:sp>
    </p:spTree>
    <p:extLst>
      <p:ext uri="{BB962C8B-B14F-4D97-AF65-F5344CB8AC3E}">
        <p14:creationId xmlns:p14="http://schemas.microsoft.com/office/powerpoint/2010/main" val="3345629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4C8944A-597D-4FDF-F30E-BB8B06477CFA}" type="slidenum">
              <a:rPr/>
              <a:t>22</a:t>
            </a:fld>
            <a:endParaRPr/>
          </a:p>
        </p:txBody>
      </p:sp>
    </p:spTree>
    <p:extLst>
      <p:ext uri="{BB962C8B-B14F-4D97-AF65-F5344CB8AC3E}">
        <p14:creationId xmlns:p14="http://schemas.microsoft.com/office/powerpoint/2010/main" val="3392949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CA12E71-BA5D-4A80-EC14-2CCECFF96C06}" type="slidenum">
              <a:rPr/>
              <a:t>23</a:t>
            </a:fld>
            <a:endParaRPr/>
          </a:p>
        </p:txBody>
      </p:sp>
    </p:spTree>
    <p:extLst>
      <p:ext uri="{BB962C8B-B14F-4D97-AF65-F5344CB8AC3E}">
        <p14:creationId xmlns:p14="http://schemas.microsoft.com/office/powerpoint/2010/main" val="490303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BE20F6E-A109-A2BB-6CD9-E6B986869D13}" type="slidenum">
              <a:rPr/>
              <a:t>24</a:t>
            </a:fld>
            <a:endParaRPr/>
          </a:p>
        </p:txBody>
      </p:sp>
    </p:spTree>
    <p:extLst>
      <p:ext uri="{BB962C8B-B14F-4D97-AF65-F5344CB8AC3E}">
        <p14:creationId xmlns:p14="http://schemas.microsoft.com/office/powerpoint/2010/main" val="39555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BE20F6E-A109-A2BB-6CD9-E6B986869D13}" type="slidenum">
              <a:rPr/>
              <a:t>25</a:t>
            </a:fld>
            <a:endParaRPr/>
          </a:p>
        </p:txBody>
      </p:sp>
    </p:spTree>
    <p:extLst>
      <p:ext uri="{BB962C8B-B14F-4D97-AF65-F5344CB8AC3E}">
        <p14:creationId xmlns:p14="http://schemas.microsoft.com/office/powerpoint/2010/main" val="270216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BE20F6E-A109-A2BB-6CD9-E6B986869D13}" type="slidenum">
              <a:rPr/>
              <a:t>26</a:t>
            </a:fld>
            <a:endParaRPr/>
          </a:p>
        </p:txBody>
      </p:sp>
    </p:spTree>
    <p:extLst>
      <p:ext uri="{BB962C8B-B14F-4D97-AF65-F5344CB8AC3E}">
        <p14:creationId xmlns:p14="http://schemas.microsoft.com/office/powerpoint/2010/main" val="130684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dirty="0"/>
              <a:t>Question : </a:t>
            </a:r>
            <a:r>
              <a:rPr lang="fr-FR" dirty="0" smtClean="0"/>
              <a:t>Est-ce</a:t>
            </a:r>
            <a:r>
              <a:rPr lang="fr-FR" baseline="0" dirty="0" smtClean="0"/>
              <a:t> qu’ils peuvent découvrir à la fois les techniques ECP et coiffure</a:t>
            </a:r>
            <a:endParaRPr lang="fr-FR" dirty="0"/>
          </a:p>
          <a:p>
            <a:pPr>
              <a:defRPr/>
            </a:pPr>
            <a:endParaRPr lang="fr-FR" dirty="0"/>
          </a:p>
          <a:p>
            <a:pPr>
              <a:defRPr/>
            </a:pPr>
            <a:r>
              <a:rPr lang="fr-FR" dirty="0"/>
              <a:t>Réponse </a:t>
            </a:r>
            <a:r>
              <a:rPr lang="fr-FR" dirty="0" smtClean="0"/>
              <a:t>: NON, ils sont affectés</a:t>
            </a:r>
            <a:r>
              <a:rPr lang="fr-FR" baseline="0" dirty="0" smtClean="0"/>
              <a:t> dans des classes qui pratiquent l’ECP ou la coiffure.</a:t>
            </a:r>
          </a:p>
          <a:p>
            <a:pPr>
              <a:defRPr/>
            </a:pPr>
            <a:r>
              <a:rPr lang="fr-FR" baseline="0" dirty="0" smtClean="0"/>
              <a:t>Mais, il peut être proposé, pendant les premières semaines UNIQUEMENT une découverte pour affiner le choix de l’élève</a:t>
            </a:r>
          </a:p>
          <a:p>
            <a:pPr>
              <a:defRPr/>
            </a:pPr>
            <a:endParaRPr lang="fr-FR" baseline="0" dirty="0" smtClean="0"/>
          </a:p>
          <a:p>
            <a:pPr>
              <a:defRPr/>
            </a:pPr>
            <a:r>
              <a:rPr lang="fr-FR" baseline="0" dirty="0" smtClean="0"/>
              <a:t>Compétences communes : </a:t>
            </a:r>
          </a:p>
          <a:p>
            <a:pPr lvl="1"/>
            <a:r>
              <a:rPr lang="fr-FR" dirty="0" smtClean="0"/>
              <a:t>Accueillir et fidéliser la clientèle…</a:t>
            </a:r>
          </a:p>
          <a:p>
            <a:pPr lvl="1"/>
            <a:r>
              <a:rPr lang="fr-FR" dirty="0" smtClean="0"/>
              <a:t>Mettre en </a:t>
            </a:r>
            <a:r>
              <a:rPr lang="fr-FR" dirty="0" err="1" smtClean="0"/>
              <a:t>oeuvre</a:t>
            </a:r>
            <a:r>
              <a:rPr lang="fr-FR" dirty="0" smtClean="0"/>
              <a:t> des prestations …</a:t>
            </a:r>
          </a:p>
          <a:p>
            <a:pPr lvl="1"/>
            <a:r>
              <a:rPr lang="fr-FR" dirty="0" smtClean="0"/>
              <a:t>Evaluer la satisfaction du client</a:t>
            </a:r>
          </a:p>
          <a:p>
            <a:pPr lvl="1"/>
            <a:r>
              <a:rPr lang="fr-FR" dirty="0" smtClean="0"/>
              <a:t>Mettre en place et animer des actions de promotions</a:t>
            </a:r>
          </a:p>
          <a:p>
            <a:pPr lvl="1"/>
            <a:r>
              <a:rPr lang="fr-FR" dirty="0" smtClean="0"/>
              <a:t>Aménager les espaces de travail</a:t>
            </a:r>
          </a:p>
          <a:p>
            <a:pPr>
              <a:defRPr/>
            </a:pPr>
            <a:endParaRPr lang="fr-FR" dirty="0"/>
          </a:p>
        </p:txBody>
      </p:sp>
      <p:sp>
        <p:nvSpPr>
          <p:cNvPr id="4" name="Espace réservé du numéro de diapositive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AC1C057A-92B2-4340-A644-636DACCAC46D}" type="slidenum">
              <a:rPr kumimoji="0" lang="fr-FR" sz="1400" b="0" i="0" u="none" strike="noStrike" kern="0" cap="none" spc="0" normalizeH="0" baseline="0" noProof="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30</a:t>
            </a:fld>
            <a:endParaRPr kumimoji="0" lang="fr-FR" sz="14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70684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dirty="0"/>
              <a:t>Question : </a:t>
            </a:r>
            <a:r>
              <a:rPr lang="fr-FR" dirty="0" smtClean="0"/>
              <a:t>Est-ce</a:t>
            </a:r>
            <a:r>
              <a:rPr lang="fr-FR" baseline="0" dirty="0" smtClean="0"/>
              <a:t> qu’ils peuvent découvrir à la fois les techniques ECP et coiffure</a:t>
            </a:r>
            <a:endParaRPr lang="fr-FR" dirty="0"/>
          </a:p>
          <a:p>
            <a:pPr>
              <a:defRPr/>
            </a:pPr>
            <a:endParaRPr lang="fr-FR" dirty="0"/>
          </a:p>
          <a:p>
            <a:pPr>
              <a:defRPr/>
            </a:pPr>
            <a:r>
              <a:rPr lang="fr-FR" dirty="0"/>
              <a:t>Réponse </a:t>
            </a:r>
            <a:r>
              <a:rPr lang="fr-FR" dirty="0" smtClean="0"/>
              <a:t>: NON, ils sont affectés</a:t>
            </a:r>
            <a:r>
              <a:rPr lang="fr-FR" baseline="0" dirty="0" smtClean="0"/>
              <a:t> dans des classes qui pratiquent l’ECP ou la coiffure.</a:t>
            </a:r>
          </a:p>
          <a:p>
            <a:pPr>
              <a:defRPr/>
            </a:pPr>
            <a:r>
              <a:rPr lang="fr-FR" baseline="0" dirty="0" smtClean="0"/>
              <a:t>Mais, il peut être proposé, pendant les premières semaines UNIQUEMENT une découverte pour affiner le choix de l’élève</a:t>
            </a:r>
          </a:p>
          <a:p>
            <a:pPr>
              <a:defRPr/>
            </a:pPr>
            <a:endParaRPr lang="fr-FR" baseline="0" dirty="0" smtClean="0"/>
          </a:p>
          <a:p>
            <a:pPr>
              <a:defRPr/>
            </a:pPr>
            <a:r>
              <a:rPr lang="fr-FR" baseline="0" dirty="0" smtClean="0"/>
              <a:t>Compétences communes : </a:t>
            </a:r>
          </a:p>
          <a:p>
            <a:pPr lvl="1"/>
            <a:r>
              <a:rPr lang="fr-FR" dirty="0" smtClean="0"/>
              <a:t>Accueillir et fidéliser la clientèle…</a:t>
            </a:r>
          </a:p>
          <a:p>
            <a:pPr lvl="1"/>
            <a:r>
              <a:rPr lang="fr-FR" dirty="0" smtClean="0"/>
              <a:t>Mettre en </a:t>
            </a:r>
            <a:r>
              <a:rPr lang="fr-FR" dirty="0" err="1" smtClean="0"/>
              <a:t>oeuvre</a:t>
            </a:r>
            <a:r>
              <a:rPr lang="fr-FR" dirty="0" smtClean="0"/>
              <a:t> des prestations …</a:t>
            </a:r>
          </a:p>
          <a:p>
            <a:pPr lvl="1"/>
            <a:r>
              <a:rPr lang="fr-FR" dirty="0" smtClean="0"/>
              <a:t>Evaluer la satisfaction du client</a:t>
            </a:r>
          </a:p>
          <a:p>
            <a:pPr lvl="1"/>
            <a:r>
              <a:rPr lang="fr-FR" dirty="0" smtClean="0"/>
              <a:t>Mettre en place et animer des actions de promotions</a:t>
            </a:r>
          </a:p>
          <a:p>
            <a:pPr lvl="1"/>
            <a:r>
              <a:rPr lang="fr-FR" dirty="0" smtClean="0"/>
              <a:t>Aménager les espaces de travail</a:t>
            </a:r>
          </a:p>
          <a:p>
            <a:pPr>
              <a:defRPr/>
            </a:pPr>
            <a:endParaRPr lang="fr-FR" dirty="0"/>
          </a:p>
        </p:txBody>
      </p:sp>
      <p:sp>
        <p:nvSpPr>
          <p:cNvPr id="4" name="Espace réservé du numéro de diapositive 3"/>
          <p:cNvSpPr>
            <a:spLocks noGrp="1"/>
          </p:cNvSpPr>
          <p:nvPr>
            <p:ph type="sldNum" sz="quarter" idx="10"/>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AC1C057A-92B2-4340-A644-636DACCAC46D}" type="slidenum">
              <a:rPr kumimoji="0" lang="fr-FR" sz="1400" b="0" i="0" u="none" strike="noStrike" kern="0" cap="none" spc="0" normalizeH="0" baseline="0" noProof="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31</a:t>
            </a:fld>
            <a:endParaRPr kumimoji="0" lang="fr-FR" sz="14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553322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2_Couverture">
    <p:spTree>
      <p:nvGrpSpPr>
        <p:cNvPr id="1" name=""/>
        <p:cNvGrpSpPr/>
        <p:nvPr/>
      </p:nvGrpSpPr>
      <p:grpSpPr bwMode="auto">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XX/XX/XXXX</a:t>
            </a:r>
            <a:endParaRP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fld id="{10C140CD-8AED-46FF-A9A2-77308F3F39AE}" type="slidenum">
              <a:rPr lang="fr-F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B94FD5-6DEC-4572-B5F8-AE465BB175BE}" type="datetimeFigureOut">
              <a:rPr lang="fr-FR" smtClean="0"/>
              <a:t>01/07/2025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353416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re et sous-titre">
    <p:spTree>
      <p:nvGrpSpPr>
        <p:cNvPr id="1" name=""/>
        <p:cNvGrpSpPr/>
        <p:nvPr/>
      </p:nvGrpSpPr>
      <p:grpSpPr bwMode="auto">
        <a:xfrm>
          <a:off x="0" y="0"/>
          <a:ext cx="0" cy="0"/>
          <a:chOff x="0" y="0"/>
          <a:chExt cx="0" cy="0"/>
        </a:xfrm>
      </p:grpSpPr>
      <p:sp>
        <p:nvSpPr>
          <p:cNvPr id="4"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
        <p:nvSpPr>
          <p:cNvPr id="5" name="Espace réservé du texte 10"/>
          <p:cNvSpPr>
            <a:spLocks noGrp="1"/>
          </p:cNvSpPr>
          <p:nvPr>
            <p:ph type="body" sz="quarter" idx="13"/>
          </p:nvPr>
        </p:nvSpPr>
        <p:spPr bwMode="gray">
          <a:xfrm>
            <a:off x="360000" y="2346046"/>
            <a:ext cx="8424000" cy="930554"/>
          </a:xfrm>
        </p:spPr>
        <p:txBody>
          <a:bodyPr/>
          <a:lstStyle>
            <a:lvl1pPr>
              <a:lnSpc>
                <a:spcPct val="90000"/>
              </a:lnSpc>
              <a:spcAft>
                <a:spcPts val="0"/>
              </a:spcAft>
              <a:defRPr sz="3250" b="1" cap="all">
                <a:solidFill>
                  <a:schemeClr val="tx1">
                    <a:lumMod val="65000"/>
                    <a:lumOff val="35000"/>
                  </a:schemeClr>
                </a:solidFill>
              </a:defRPr>
            </a:lvl1pPr>
            <a:lvl2pPr marL="0" indent="0">
              <a:spcBef>
                <a:spcPts val="500"/>
              </a:spcBef>
              <a:spcAft>
                <a:spcPts val="0"/>
              </a:spcAft>
              <a:buNone/>
              <a:defRPr sz="1850"/>
            </a:lvl2pPr>
          </a:lstStyle>
          <a:p>
            <a:pPr lvl="0">
              <a:defRPr/>
            </a:pPr>
            <a:endParaRPr lang="fr-FR"/>
          </a:p>
        </p:txBody>
      </p:sp>
      <p:pic>
        <p:nvPicPr>
          <p:cNvPr id="2" name="Image 1"/>
          <p:cNvPicPr>
            <a:picLocks noChangeAspect="1"/>
          </p:cNvPicPr>
          <p:nvPr userDrawn="1"/>
        </p:nvPicPr>
        <p:blipFill>
          <a:blip r:embed="rId2"/>
          <a:stretch/>
        </p:blipFill>
        <p:spPr bwMode="auto">
          <a:xfrm>
            <a:off x="1" y="13094"/>
            <a:ext cx="2261475" cy="2284090"/>
          </a:xfrm>
          <a:prstGeom prst="rect">
            <a:avLst/>
          </a:prstGeom>
        </p:spPr>
      </p:pic>
    </p:spTree>
    <p:extLst>
      <p:ext uri="{BB962C8B-B14F-4D97-AF65-F5344CB8AC3E}">
        <p14:creationId xmlns:p14="http://schemas.microsoft.com/office/powerpoint/2010/main" val="230532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3_Sommaire">
    <p:spTree>
      <p:nvGrpSpPr>
        <p:cNvPr id="1" name=""/>
        <p:cNvGrpSpPr/>
        <p:nvPr/>
      </p:nvGrpSpPr>
      <p:grpSpPr bwMode="auto">
        <a:xfrm>
          <a:off x="0" y="0"/>
          <a:ext cx="0" cy="0"/>
          <a:chOff x="0" y="0"/>
          <a:chExt cx="0" cy="0"/>
        </a:xfrm>
      </p:grpSpPr>
      <p:sp>
        <p:nvSpPr>
          <p:cNvPr id="4" name="Espace réservé du titre 1"/>
          <p:cNvSpPr>
            <a:spLocks noGrp="1"/>
          </p:cNvSpPr>
          <p:nvPr>
            <p:ph type="title"/>
          </p:nvPr>
        </p:nvSpPr>
        <p:spPr bwMode="gray">
          <a:xfrm>
            <a:off x="252456" y="595659"/>
            <a:ext cx="8676688" cy="356213"/>
          </a:xfrm>
          <a:prstGeom prst="rect">
            <a:avLst/>
          </a:prstGeom>
        </p:spPr>
        <p:txBody>
          <a:bodyPr vert="horz" lIns="0" tIns="0" rIns="0" bIns="0" rtlCol="0" anchor="t" anchorCtr="0">
            <a:noAutofit/>
          </a:bodyPr>
          <a:lstStyle/>
          <a:p>
            <a:pPr>
              <a:defRPr/>
            </a:pPr>
            <a:r>
              <a:rPr lang="fr-FR"/>
              <a:t>Titre</a:t>
            </a:r>
            <a:endParaRPr/>
          </a:p>
        </p:txBody>
      </p:sp>
      <p:sp>
        <p:nvSpPr>
          <p:cNvPr id="5" name="Espace réservé du texte 2"/>
          <p:cNvSpPr>
            <a:spLocks noGrp="1"/>
          </p:cNvSpPr>
          <p:nvPr>
            <p:ph idx="1"/>
          </p:nvPr>
        </p:nvSpPr>
        <p:spPr bwMode="gray">
          <a:xfrm>
            <a:off x="251520" y="1044338"/>
            <a:ext cx="8677625" cy="3998703"/>
          </a:xfrm>
          <a:prstGeom prst="rect">
            <a:avLst/>
          </a:prstGeom>
        </p:spPr>
        <p:txBody>
          <a:bodyPr vert="horz" lIns="0" tIns="0" rIns="0" bIns="0" rtlCol="0" anchor="t" anchorCtr="0">
            <a:noAutofit/>
          </a:bodyPr>
          <a:lstStyle>
            <a:lvl1pPr>
              <a:defRPr sz="1600"/>
            </a:lvl1pPr>
            <a:lvl2pPr>
              <a:defRPr sz="1600"/>
            </a:lvl2pPr>
            <a:lvl3pPr>
              <a:defRPr sz="1600"/>
            </a:lvl3pPr>
            <a:lvl4pPr>
              <a:defRPr sz="1600"/>
            </a:lvl4pPr>
            <a:lvl5pPr>
              <a:defRPr sz="1600"/>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extLst>
      <p:ext uri="{BB962C8B-B14F-4D97-AF65-F5344CB8AC3E}">
        <p14:creationId xmlns:p14="http://schemas.microsoft.com/office/powerpoint/2010/main" val="205723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5_Sommaire">
    <p:spTree>
      <p:nvGrpSpPr>
        <p:cNvPr id="1" name=""/>
        <p:cNvGrpSpPr/>
        <p:nvPr/>
      </p:nvGrpSpPr>
      <p:grpSpPr bwMode="auto">
        <a:xfrm>
          <a:off x="0" y="0"/>
          <a:ext cx="0" cy="0"/>
          <a:chOff x="0" y="0"/>
          <a:chExt cx="0" cy="0"/>
        </a:xfrm>
      </p:grpSpPr>
      <p:sp>
        <p:nvSpPr>
          <p:cNvPr id="4" name="Espace réservé du titre 1"/>
          <p:cNvSpPr>
            <a:spLocks noGrp="1"/>
          </p:cNvSpPr>
          <p:nvPr>
            <p:ph type="title"/>
          </p:nvPr>
        </p:nvSpPr>
        <p:spPr bwMode="gray">
          <a:xfrm>
            <a:off x="293553" y="637567"/>
            <a:ext cx="8676688" cy="356213"/>
          </a:xfrm>
          <a:prstGeom prst="rect">
            <a:avLst/>
          </a:prstGeom>
        </p:spPr>
        <p:txBody>
          <a:bodyPr vert="horz" lIns="0" tIns="0" rIns="0" bIns="0" rtlCol="0" anchor="t" anchorCtr="0">
            <a:noAutofit/>
          </a:bodyPr>
          <a:lstStyle/>
          <a:p>
            <a:pPr>
              <a:defRPr/>
            </a:pPr>
            <a:r>
              <a:rPr lang="fr-FR"/>
              <a:t>Titre</a:t>
            </a:r>
            <a:endParaRPr/>
          </a:p>
        </p:txBody>
      </p:sp>
    </p:spTree>
    <p:extLst>
      <p:ext uri="{BB962C8B-B14F-4D97-AF65-F5344CB8AC3E}">
        <p14:creationId xmlns:p14="http://schemas.microsoft.com/office/powerpoint/2010/main" val="1524869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6_Sommaire">
    <p:spTree>
      <p:nvGrpSpPr>
        <p:cNvPr id="1" name=""/>
        <p:cNvGrpSpPr/>
        <p:nvPr/>
      </p:nvGrpSpPr>
      <p:grpSpPr bwMode="auto">
        <a:xfrm>
          <a:off x="0" y="0"/>
          <a:ext cx="0" cy="0"/>
          <a:chOff x="0" y="0"/>
          <a:chExt cx="0" cy="0"/>
        </a:xfrm>
      </p:grpSpPr>
    </p:spTree>
    <p:extLst>
      <p:ext uri="{BB962C8B-B14F-4D97-AF65-F5344CB8AC3E}">
        <p14:creationId xmlns:p14="http://schemas.microsoft.com/office/powerpoint/2010/main" val="559435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secHead" preserve="1" userDrawn="1">
  <p:cSld name="4_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623888" y="1282701"/>
            <a:ext cx="7886700" cy="840298"/>
          </a:xfrm>
        </p:spPr>
        <p:txBody>
          <a:bodyPr anchor="b"/>
          <a:lstStyle>
            <a:lvl1pPr>
              <a:defRPr sz="4000">
                <a:solidFill>
                  <a:srgbClr val="C60A44"/>
                </a:solidFill>
              </a:defRPr>
            </a:lvl1pPr>
          </a:lstStyle>
          <a:p>
            <a:pPr>
              <a:defRPr/>
            </a:pPr>
            <a:r>
              <a:rPr lang="fr-FR"/>
              <a:t>Modifiez le style du titre</a:t>
            </a:r>
            <a:endParaRPr/>
          </a:p>
        </p:txBody>
      </p:sp>
      <p:sp>
        <p:nvSpPr>
          <p:cNvPr id="3" name="Espace réservé du texte 2"/>
          <p:cNvSpPr>
            <a:spLocks noGrp="1"/>
          </p:cNvSpPr>
          <p:nvPr>
            <p:ph type="body" idx="1"/>
          </p:nvPr>
        </p:nvSpPr>
        <p:spPr bwMode="auto">
          <a:xfrm>
            <a:off x="623888" y="2195223"/>
            <a:ext cx="7886700" cy="1125538"/>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defRPr/>
            </a:pPr>
            <a:r>
              <a:rPr lang="fr-FR"/>
              <a:t>Modifier les styles du texte du masque</a:t>
            </a:r>
            <a:endParaRPr/>
          </a:p>
        </p:txBody>
      </p:sp>
      <p:pic>
        <p:nvPicPr>
          <p:cNvPr id="5" name="Image 4"/>
          <p:cNvPicPr>
            <a:picLocks noChangeAspect="1"/>
          </p:cNvPicPr>
          <p:nvPr userDrawn="1"/>
        </p:nvPicPr>
        <p:blipFill>
          <a:blip r:embed="rId2"/>
          <a:stretch/>
        </p:blipFill>
        <p:spPr bwMode="auto">
          <a:xfrm>
            <a:off x="6966340" y="83187"/>
            <a:ext cx="2044061" cy="693710"/>
          </a:xfrm>
          <a:prstGeom prst="rect">
            <a:avLst/>
          </a:prstGeom>
        </p:spPr>
      </p:pic>
      <p:grpSp>
        <p:nvGrpSpPr>
          <p:cNvPr id="8" name="Groupe 7"/>
          <p:cNvGrpSpPr/>
          <p:nvPr userDrawn="1"/>
        </p:nvGrpSpPr>
        <p:grpSpPr bwMode="auto">
          <a:xfrm>
            <a:off x="6956821" y="3329388"/>
            <a:ext cx="2053581" cy="1814112"/>
            <a:chOff x="5716904" y="3848099"/>
            <a:chExt cx="3308033" cy="2981417"/>
          </a:xfrm>
        </p:grpSpPr>
        <p:pic>
          <p:nvPicPr>
            <p:cNvPr id="9" name="Image 8"/>
            <p:cNvPicPr>
              <a:picLocks noChangeAspect="1"/>
            </p:cNvPicPr>
            <p:nvPr/>
          </p:nvPicPr>
          <p:blipFill>
            <a:blip r:embed="rId3"/>
            <a:stretch/>
          </p:blipFill>
          <p:spPr bwMode="auto">
            <a:xfrm>
              <a:off x="5756248" y="3848099"/>
              <a:ext cx="3268689" cy="2981417"/>
            </a:xfrm>
            <a:prstGeom prst="rect">
              <a:avLst/>
            </a:prstGeom>
          </p:spPr>
        </p:pic>
        <p:sp>
          <p:nvSpPr>
            <p:cNvPr id="10" name="Ellipse 9"/>
            <p:cNvSpPr/>
            <p:nvPr/>
          </p:nvSpPr>
          <p:spPr bwMode="auto">
            <a:xfrm>
              <a:off x="7641316" y="4077964"/>
              <a:ext cx="1034650" cy="797391"/>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1800">
                <a:solidFill>
                  <a:schemeClr val="tx1"/>
                </a:solidFill>
                <a:latin typeface="Arial Narrow"/>
              </a:endParaRPr>
            </a:p>
          </p:txBody>
        </p:sp>
        <p:sp>
          <p:nvSpPr>
            <p:cNvPr id="11" name="Ellipse 10"/>
            <p:cNvSpPr/>
            <p:nvPr/>
          </p:nvSpPr>
          <p:spPr bwMode="auto">
            <a:xfrm>
              <a:off x="6027428" y="4148025"/>
              <a:ext cx="949747" cy="797391"/>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1800">
                <a:solidFill>
                  <a:schemeClr val="tx1"/>
                </a:solidFill>
                <a:latin typeface="Arial Narrow"/>
              </a:endParaRPr>
            </a:p>
          </p:txBody>
        </p:sp>
        <p:sp>
          <p:nvSpPr>
            <p:cNvPr id="12" name="Ellipse 11"/>
            <p:cNvSpPr/>
            <p:nvPr/>
          </p:nvSpPr>
          <p:spPr bwMode="auto">
            <a:xfrm>
              <a:off x="6652152" y="4108304"/>
              <a:ext cx="429031" cy="294684"/>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1800">
                <a:solidFill>
                  <a:schemeClr val="tx1"/>
                </a:solidFill>
                <a:latin typeface="Arial Narrow"/>
              </a:endParaRPr>
            </a:p>
          </p:txBody>
        </p:sp>
        <p:sp>
          <p:nvSpPr>
            <p:cNvPr id="13" name="ZoneTexte 12"/>
            <p:cNvSpPr txBox="1"/>
            <p:nvPr/>
          </p:nvSpPr>
          <p:spPr bwMode="auto">
            <a:xfrm>
              <a:off x="5716904" y="4110816"/>
              <a:ext cx="1623298" cy="834599"/>
            </a:xfrm>
            <a:prstGeom prst="rect">
              <a:avLst/>
            </a:prstGeom>
            <a:noFill/>
          </p:spPr>
          <p:txBody>
            <a:bodyPr wrap="square" rtlCol="0">
              <a:spAutoFit/>
            </a:bodyPr>
            <a:lstStyle/>
            <a:p>
              <a:pPr algn="ctr">
                <a:defRPr/>
              </a:pPr>
              <a:r>
                <a:rPr lang="fr-FR" sz="900" b="1">
                  <a:latin typeface="Bradley Hand ITC"/>
                </a:rPr>
                <a:t>Le travail collaboratif </a:t>
              </a:r>
              <a:endParaRPr sz="1800"/>
            </a:p>
            <a:p>
              <a:pPr algn="ctr">
                <a:defRPr/>
              </a:pPr>
              <a:r>
                <a:rPr lang="fr-FR" sz="900" b="1">
                  <a:latin typeface="Bradley Hand ITC"/>
                </a:rPr>
                <a:t>c’est bien…</a:t>
              </a:r>
              <a:endParaRPr sz="1800"/>
            </a:p>
          </p:txBody>
        </p:sp>
        <p:sp>
          <p:nvSpPr>
            <p:cNvPr id="14" name="ZoneTexte 13"/>
            <p:cNvSpPr txBox="1"/>
            <p:nvPr/>
          </p:nvSpPr>
          <p:spPr bwMode="auto">
            <a:xfrm>
              <a:off x="7486074" y="3994202"/>
              <a:ext cx="1212621" cy="1062218"/>
            </a:xfrm>
            <a:prstGeom prst="rect">
              <a:avLst/>
            </a:prstGeom>
            <a:noFill/>
          </p:spPr>
          <p:txBody>
            <a:bodyPr wrap="square" rtlCol="0">
              <a:spAutoFit/>
            </a:bodyPr>
            <a:lstStyle/>
            <a:p>
              <a:pPr algn="ctr">
                <a:defRPr/>
              </a:pPr>
              <a:r>
                <a:rPr lang="fr-FR" sz="900" b="1">
                  <a:latin typeface="Bradley Hand ITC"/>
                </a:rPr>
                <a:t>mais</a:t>
              </a:r>
              <a:br>
                <a:rPr lang="fr-FR" sz="900" b="1">
                  <a:latin typeface="Bradley Hand ITC"/>
                </a:rPr>
              </a:br>
              <a:r>
                <a:rPr lang="fr-FR" sz="900" b="1">
                  <a:latin typeface="Bradley Hand ITC"/>
                </a:rPr>
                <a:t>seulement si on y met du sien.</a:t>
              </a:r>
              <a:endParaRPr sz="1800"/>
            </a:p>
          </p:txBody>
        </p:sp>
      </p:grpSp>
    </p:spTree>
    <p:extLst>
      <p:ext uri="{BB962C8B-B14F-4D97-AF65-F5344CB8AC3E}">
        <p14:creationId xmlns:p14="http://schemas.microsoft.com/office/powerpoint/2010/main" val="2191782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3FE4B85E-2352-4CE2-A57C-5300B35CD4E7}" type="datetimeFigureOut">
              <a:rPr lang="fr-FR"/>
              <a:t>01/07/2025</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695ECC63-0D4B-4683-90C2-D931D9EB3FEA}" type="slidenum">
              <a:rPr lang="fr-FR"/>
              <a:t>‹N°›</a:t>
            </a:fld>
            <a:endParaRPr lang="fr-FR"/>
          </a:p>
        </p:txBody>
      </p:sp>
    </p:spTree>
    <p:extLst>
      <p:ext uri="{BB962C8B-B14F-4D97-AF65-F5344CB8AC3E}">
        <p14:creationId xmlns:p14="http://schemas.microsoft.com/office/powerpoint/2010/main" val="163890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2_Titre et textes 3 colonnes">
    <p:spTree>
      <p:nvGrpSpPr>
        <p:cNvPr id="1" name=""/>
        <p:cNvGrpSpPr/>
        <p:nvPr/>
      </p:nvGrpSpPr>
      <p:grpSpPr bwMode="auto">
        <a:xfrm>
          <a:off x="0" y="0"/>
          <a:ext cx="0" cy="0"/>
          <a:chOff x="0" y="0"/>
          <a:chExt cx="0" cy="0"/>
        </a:xfrm>
      </p:grpSpPr>
      <p:sp>
        <p:nvSpPr>
          <p:cNvPr id="2" name="Titre 1"/>
          <p:cNvSpPr>
            <a:spLocks noGrp="1"/>
          </p:cNvSpPr>
          <p:nvPr>
            <p:ph type="title" hasCustomPrompt="1"/>
          </p:nvPr>
        </p:nvSpPr>
        <p:spPr bwMode="gray">
          <a:xfrm>
            <a:off x="359999" y="627534"/>
            <a:ext cx="8424000" cy="375606"/>
          </a:xfrm>
        </p:spPr>
        <p:txBody>
          <a:bodyPr/>
          <a:lstStyle>
            <a:lvl1pPr>
              <a:defRPr sz="2500">
                <a:solidFill>
                  <a:schemeClr val="tx1">
                    <a:lumMod val="65000"/>
                    <a:lumOff val="35000"/>
                  </a:schemeClr>
                </a:solidFill>
                <a:latin typeface="Arial Narrow"/>
              </a:defRPr>
            </a:lvl1pPr>
          </a:lstStyle>
          <a:p>
            <a:pPr>
              <a:defRPr/>
            </a:pPr>
            <a:r>
              <a:rPr lang="fr-FR"/>
              <a:t>Titre</a:t>
            </a:r>
            <a:endParaRPr/>
          </a:p>
        </p:txBody>
      </p:sp>
      <p:sp>
        <p:nvSpPr>
          <p:cNvPr id="12" name="Espace réservé du texte 11"/>
          <p:cNvSpPr>
            <a:spLocks noGrp="1"/>
          </p:cNvSpPr>
          <p:nvPr>
            <p:ph type="body" sz="quarter" idx="14" hasCustomPrompt="1"/>
          </p:nvPr>
        </p:nvSpPr>
        <p:spPr bwMode="gray">
          <a:xfrm>
            <a:off x="359999" y="1059582"/>
            <a:ext cx="8424000" cy="3600400"/>
          </a:xfrm>
        </p:spPr>
        <p:txBody>
          <a:bodyPr/>
          <a:lstStyle>
            <a:lvl1pPr>
              <a:defRPr sz="1600"/>
            </a:lvl1pPr>
            <a:lvl2pPr>
              <a:defRPr sz="1600"/>
            </a:lvl2pPr>
            <a:lvl3pPr>
              <a:defRPr sz="1600"/>
            </a:lvl3pPr>
            <a:lvl4pPr>
              <a:defRPr sz="1600"/>
            </a:lvl4pPr>
            <a:lvl5pPr>
              <a:defRPr sz="1600"/>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itleOnly" preserve="1" userDrawn="1">
  <p:cSld name="1_Titre seu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lumMod val="65000"/>
                    <a:lumOff val="35000"/>
                  </a:schemeClr>
                </a:solidFill>
                <a:latin typeface="Arial Narrow"/>
              </a:defRPr>
            </a:lvl1pPr>
          </a:lstStyle>
          <a:p>
            <a:pPr>
              <a:defRPr/>
            </a:pPr>
            <a:r>
              <a:rPr lang="fr-FR"/>
              <a:t>Modifiez le style du titre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2_Disposition personnalisée">
    <p:spTree>
      <p:nvGrpSpPr>
        <p:cNvPr id="1" name=""/>
        <p:cNvGrpSpPr/>
        <p:nvPr/>
      </p:nvGrpSpPr>
      <p:grpSpPr bwMode="auto">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preserve="1" userDrawn="1">
  <p:cSld name="Couverture">
    <p:spTree>
      <p:nvGrpSpPr>
        <p:cNvPr id="1" name=""/>
        <p:cNvGrpSpPr/>
        <p:nvPr/>
      </p:nvGrpSpPr>
      <p:grpSpPr bwMode="auto">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jj/MM/AAAA</a:t>
            </a:r>
            <a:endParaRP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fld id="{10C140CD-8AED-46FF-A9A2-77308F3F39AE}" type="slidenum">
              <a:rPr lang="fr-F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title" userDrawn="1">
  <p:cSld name="Diapositive de titre">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a:xfrm>
            <a:off x="1143000" y="841772"/>
            <a:ext cx="6858000" cy="1790700"/>
          </a:xfrm>
        </p:spPr>
        <p:txBody>
          <a:bodyPr anchor="b"/>
          <a:lstStyle>
            <a:lvl1pPr algn="ctr">
              <a:defRPr sz="3400"/>
            </a:lvl1pPr>
          </a:lstStyle>
          <a:p>
            <a:pPr>
              <a:defRPr/>
            </a:pPr>
            <a:r>
              <a:rPr lang="fr-FR"/>
              <a:t>Modifiez le style du titre</a:t>
            </a:r>
          </a:p>
        </p:txBody>
      </p:sp>
      <p:sp>
        <p:nvSpPr>
          <p:cNvPr id="3" name="Sous-titre 2"/>
          <p:cNvSpPr>
            <a:spLocks noGrp="1"/>
          </p:cNvSpPr>
          <p:nvPr>
            <p:ph type="subTitle" idx="1"/>
          </p:nvPr>
        </p:nvSpPr>
        <p:spPr bwMode="auto">
          <a:xfrm>
            <a:off x="1143000" y="2701528"/>
            <a:ext cx="6858000" cy="1241822"/>
          </a:xfrm>
        </p:spPr>
        <p:txBody>
          <a:bodyPr/>
          <a:lstStyle>
            <a:lvl1pPr marL="0" indent="0" algn="ctr">
              <a:buNone/>
              <a:defRPr sz="1350"/>
            </a:lvl1pPr>
            <a:lvl2pPr marL="257175" indent="0" algn="ctr">
              <a:buNone/>
              <a:defRPr sz="1150"/>
            </a:lvl2pPr>
            <a:lvl3pPr marL="514350" indent="0" algn="ctr">
              <a:buNone/>
              <a:defRPr sz="100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pPr>
              <a:defRPr/>
            </a:pPr>
            <a:r>
              <a:rPr lang="fr-FR"/>
              <a:t>Modifier le style des sous-titres du masque</a:t>
            </a:r>
          </a:p>
        </p:txBody>
      </p:sp>
      <p:sp>
        <p:nvSpPr>
          <p:cNvPr id="4" name="Espace réservé de la date 3"/>
          <p:cNvSpPr>
            <a:spLocks noGrp="1"/>
          </p:cNvSpPr>
          <p:nvPr>
            <p:ph type="dt" sz="half" idx="10"/>
          </p:nvPr>
        </p:nvSpPr>
        <p:spPr bwMode="auto"/>
        <p:txBody>
          <a:bodyPr/>
          <a:lstStyle/>
          <a:p>
            <a:pPr>
              <a:defRPr/>
            </a:pPr>
            <a:fld id="{2EB94FD5-6DEC-4572-B5F8-AE465BB175BE}" type="datetimeFigureOut">
              <a:rPr lang="fr-FR"/>
              <a:t>01/07/2025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ADEEB7F7-91E8-42EE-954F-EB8A23AD05FA}" type="slidenum">
              <a:rPr lang="fr-F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userDrawn="1">
  <p:cSld name="3_Sommaire">
    <p:spTree>
      <p:nvGrpSpPr>
        <p:cNvPr id="1" name=""/>
        <p:cNvGrpSpPr/>
        <p:nvPr/>
      </p:nvGrpSpPr>
      <p:grpSpPr bwMode="auto">
        <a:xfrm>
          <a:off x="0" y="0"/>
          <a:ext cx="0" cy="0"/>
          <a:chOff x="0" y="0"/>
          <a:chExt cx="0" cy="0"/>
        </a:xfrm>
      </p:grpSpPr>
      <p:sp>
        <p:nvSpPr>
          <p:cNvPr id="4" name="Espace réservé du titre 1"/>
          <p:cNvSpPr>
            <a:spLocks noGrp="1"/>
          </p:cNvSpPr>
          <p:nvPr>
            <p:ph type="title"/>
          </p:nvPr>
        </p:nvSpPr>
        <p:spPr bwMode="gray">
          <a:xfrm>
            <a:off x="252456" y="595659"/>
            <a:ext cx="8676688" cy="356213"/>
          </a:xfrm>
          <a:prstGeom prst="rect">
            <a:avLst/>
          </a:prstGeom>
        </p:spPr>
        <p:txBody>
          <a:bodyPr vert="horz" lIns="0" tIns="0" rIns="0" bIns="0" rtlCol="0" anchor="t" anchorCtr="0">
            <a:noAutofit/>
          </a:bodyPr>
          <a:lstStyle/>
          <a:p>
            <a:pPr>
              <a:defRPr/>
            </a:pPr>
            <a:r>
              <a:rPr lang="fr-FR"/>
              <a:t>Titre</a:t>
            </a:r>
            <a:endParaRPr/>
          </a:p>
        </p:txBody>
      </p:sp>
      <p:sp>
        <p:nvSpPr>
          <p:cNvPr id="5" name="Espace réservé du texte 2"/>
          <p:cNvSpPr>
            <a:spLocks noGrp="1"/>
          </p:cNvSpPr>
          <p:nvPr>
            <p:ph idx="1"/>
          </p:nvPr>
        </p:nvSpPr>
        <p:spPr bwMode="gray">
          <a:xfrm>
            <a:off x="251520" y="1044338"/>
            <a:ext cx="8677625" cy="3998703"/>
          </a:xfrm>
          <a:prstGeom prst="rect">
            <a:avLst/>
          </a:prstGeom>
        </p:spPr>
        <p:txBody>
          <a:bodyPr vert="horz" lIns="0" tIns="0" rIns="0" bIns="0" rtlCol="0" anchor="t" anchorCtr="0">
            <a:noAutofit/>
          </a:bodyPr>
          <a:lstStyle>
            <a:lvl1pPr>
              <a:defRPr sz="1600"/>
            </a:lvl1pPr>
            <a:lvl2pPr>
              <a:defRPr sz="1600"/>
            </a:lvl2pPr>
            <a:lvl3pPr>
              <a:defRPr sz="1600"/>
            </a:lvl3pPr>
            <a:lvl4pPr>
              <a:defRPr sz="1600"/>
            </a:lvl4pPr>
            <a:lvl5pPr>
              <a:defRPr sz="1600"/>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extLst>
      <p:ext uri="{BB962C8B-B14F-4D97-AF65-F5344CB8AC3E}">
        <p14:creationId xmlns:p14="http://schemas.microsoft.com/office/powerpoint/2010/main" val="301840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userDrawn="1">
  <p:cSld name="Titre seul">
    <p:spTree>
      <p:nvGrpSpPr>
        <p:cNvPr id="1" name=""/>
        <p:cNvGrpSpPr/>
        <p:nvPr/>
      </p:nvGrpSpPr>
      <p:grpSpPr bwMode="auto">
        <a:xfrm>
          <a:off x="0" y="0"/>
          <a:ext cx="0" cy="0"/>
          <a:chOff x="0" y="0"/>
          <a:chExt cx="0" cy="0"/>
        </a:xfrm>
      </p:grpSpPr>
      <p:sp>
        <p:nvSpPr>
          <p:cNvPr id="6" name="Titre 5"/>
          <p:cNvSpPr>
            <a:spLocks noGrp="1"/>
          </p:cNvSpPr>
          <p:nvPr>
            <p:ph type="title"/>
          </p:nvPr>
        </p:nvSpPr>
        <p:spPr bwMode="auto"/>
        <p:txBody>
          <a:bodyPr/>
          <a:lstStyle/>
          <a:p>
            <a:pPr>
              <a:defRPr/>
            </a:pPr>
            <a:r>
              <a:rPr lang="fr-FR" dirty="0"/>
              <a:t>Modifiez le style du titre</a:t>
            </a:r>
            <a:endParaRPr dirty="0"/>
          </a:p>
        </p:txBody>
      </p:sp>
    </p:spTree>
    <p:extLst>
      <p:ext uri="{BB962C8B-B14F-4D97-AF65-F5344CB8AC3E}">
        <p14:creationId xmlns:p14="http://schemas.microsoft.com/office/powerpoint/2010/main" val="307739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gray">
          <a:xfrm>
            <a:off x="250124" y="438953"/>
            <a:ext cx="8640960" cy="356213"/>
          </a:xfrm>
          <a:prstGeom prst="rect">
            <a:avLst/>
          </a:prstGeom>
        </p:spPr>
        <p:txBody>
          <a:bodyPr vert="horz" lIns="0" tIns="0" rIns="0" bIns="0" rtlCol="0" anchor="t" anchorCtr="0">
            <a:noAutofit/>
          </a:bodyPr>
          <a:lstStyle/>
          <a:p>
            <a:pPr>
              <a:defRPr/>
            </a:pPr>
            <a:r>
              <a:rPr lang="fr-FR"/>
              <a:t>Titre</a:t>
            </a:r>
            <a:endParaRPr/>
          </a:p>
        </p:txBody>
      </p:sp>
      <p:sp>
        <p:nvSpPr>
          <p:cNvPr id="3" name="Espace réservé du texte 2"/>
          <p:cNvSpPr>
            <a:spLocks noGrp="1"/>
          </p:cNvSpPr>
          <p:nvPr>
            <p:ph type="body" idx="1"/>
          </p:nvPr>
        </p:nvSpPr>
        <p:spPr bwMode="gray">
          <a:xfrm>
            <a:off x="250124" y="915566"/>
            <a:ext cx="8640960" cy="3580843"/>
          </a:xfrm>
          <a:prstGeom prst="rect">
            <a:avLst/>
          </a:prstGeom>
        </p:spPr>
        <p:txBody>
          <a:bodyPr vert="horz" lIns="0" tIns="0" rIns="0" bIns="0" rtlCol="0" anchor="t" anchorCtr="0">
            <a:noAutofit/>
          </a:body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pic>
        <p:nvPicPr>
          <p:cNvPr id="4" name="Image 3"/>
          <p:cNvPicPr>
            <a:picLocks noChangeAspect="1"/>
          </p:cNvPicPr>
          <p:nvPr userDrawn="1"/>
        </p:nvPicPr>
        <p:blipFill>
          <a:blip r:embed="rId12"/>
          <a:stretch/>
        </p:blipFill>
        <p:spPr bwMode="auto">
          <a:xfrm>
            <a:off x="0" y="-1"/>
            <a:ext cx="395536" cy="39949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4" r:id="rId9"/>
    <p:sldLayoutId id="2147483665" r:id="rId10"/>
  </p:sldLayoutIdLst>
  <p:hf hdr="0"/>
  <p:txStyles>
    <p:titleStyle>
      <a:lvl1pPr algn="l" defTabSz="914400">
        <a:lnSpc>
          <a:spcPct val="90000"/>
        </a:lnSpc>
        <a:spcBef>
          <a:spcPts val="0"/>
        </a:spcBef>
        <a:buNone/>
        <a:defRPr sz="2400" b="1">
          <a:solidFill>
            <a:schemeClr val="tx1">
              <a:lumMod val="75000"/>
              <a:lumOff val="25000"/>
            </a:schemeClr>
          </a:solidFill>
          <a:latin typeface="+mj-lt"/>
          <a:ea typeface="+mj-ea"/>
          <a:cs typeface="+mj-cs"/>
        </a:defRPr>
      </a:lvl1pPr>
    </p:titleStyle>
    <p:bodyStyle>
      <a:lvl1pPr marL="0" indent="0" algn="l" defTabSz="914400">
        <a:lnSpc>
          <a:spcPct val="100000"/>
        </a:lnSpc>
        <a:spcBef>
          <a:spcPts val="0"/>
        </a:spcBef>
        <a:spcAft>
          <a:spcPts val="500"/>
        </a:spcAft>
        <a:buFont typeface="Arial"/>
        <a:buNone/>
        <a:defRPr sz="1600" b="0">
          <a:solidFill>
            <a:schemeClr val="tx1">
              <a:lumMod val="75000"/>
              <a:lumOff val="25000"/>
            </a:schemeClr>
          </a:solidFill>
          <a:latin typeface="+mn-lt"/>
          <a:ea typeface="+mn-ea"/>
          <a:cs typeface="+mn-cs"/>
        </a:defRPr>
      </a:lvl1pPr>
      <a:lvl2pPr marL="252000" indent="-72000" algn="l" defTabSz="914400">
        <a:lnSpc>
          <a:spcPct val="100000"/>
        </a:lnSpc>
        <a:spcBef>
          <a:spcPts val="600"/>
        </a:spcBef>
        <a:spcAft>
          <a:spcPts val="600"/>
        </a:spcAft>
        <a:buFont typeface="Arial"/>
        <a:buChar char="•"/>
        <a:defRPr sz="1600">
          <a:solidFill>
            <a:schemeClr val="tx1">
              <a:lumMod val="75000"/>
              <a:lumOff val="25000"/>
            </a:schemeClr>
          </a:solidFill>
          <a:latin typeface="+mn-lt"/>
          <a:ea typeface="+mn-ea"/>
          <a:cs typeface="+mn-cs"/>
        </a:defRPr>
      </a:lvl2pPr>
      <a:lvl3pPr marL="432000" indent="-72000" algn="l" defTabSz="914400">
        <a:lnSpc>
          <a:spcPct val="100000"/>
        </a:lnSpc>
        <a:spcBef>
          <a:spcPts val="100"/>
        </a:spcBef>
        <a:spcAft>
          <a:spcPts val="100"/>
        </a:spcAft>
        <a:buSzPct val="100000"/>
        <a:buFont typeface="Arial"/>
        <a:buChar char="•"/>
        <a:defRPr sz="1400">
          <a:solidFill>
            <a:schemeClr val="tx1">
              <a:lumMod val="75000"/>
              <a:lumOff val="25000"/>
            </a:schemeClr>
          </a:solidFill>
          <a:latin typeface="+mn-lt"/>
          <a:ea typeface="+mn-ea"/>
          <a:cs typeface="+mn-cs"/>
        </a:defRPr>
      </a:lvl3pPr>
      <a:lvl4pPr marL="612000" indent="-72000" algn="l" defTabSz="914400">
        <a:lnSpc>
          <a:spcPct val="100000"/>
        </a:lnSpc>
        <a:spcBef>
          <a:spcPts val="100"/>
        </a:spcBef>
        <a:spcAft>
          <a:spcPts val="100"/>
        </a:spcAft>
        <a:buSzPct val="100000"/>
        <a:buFont typeface="Arial"/>
        <a:buChar char="•"/>
        <a:defRPr sz="1400">
          <a:solidFill>
            <a:schemeClr val="tx1">
              <a:lumMod val="75000"/>
              <a:lumOff val="25000"/>
            </a:schemeClr>
          </a:solidFill>
          <a:latin typeface="+mn-lt"/>
          <a:ea typeface="+mn-ea"/>
          <a:cs typeface="+mn-cs"/>
        </a:defRPr>
      </a:lvl4pPr>
      <a:lvl5pPr marL="828000" indent="-72000" algn="l" defTabSz="914400">
        <a:lnSpc>
          <a:spcPct val="100000"/>
        </a:lnSpc>
        <a:spcBef>
          <a:spcPts val="100"/>
        </a:spcBef>
        <a:spcAft>
          <a:spcPts val="100"/>
        </a:spcAft>
        <a:buSzPct val="100000"/>
        <a:buFont typeface="Arial"/>
        <a:buChar char="•"/>
        <a:defRPr sz="1400">
          <a:solidFill>
            <a:schemeClr val="tx1">
              <a:lumMod val="75000"/>
              <a:lumOff val="25000"/>
            </a:schemeClr>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pic>
        <p:nvPicPr>
          <p:cNvPr id="4" name="Image 3"/>
          <p:cNvPicPr>
            <a:picLocks noChangeAspect="1"/>
          </p:cNvPicPr>
          <p:nvPr userDrawn="1"/>
        </p:nvPicPr>
        <p:blipFill>
          <a:blip r:embed="rId8"/>
          <a:stretch/>
        </p:blipFill>
        <p:spPr bwMode="auto">
          <a:xfrm>
            <a:off x="35496" y="2539"/>
            <a:ext cx="467544" cy="472220"/>
          </a:xfrm>
          <a:prstGeom prst="rect">
            <a:avLst/>
          </a:prstGeom>
        </p:spPr>
      </p:pic>
      <p:sp>
        <p:nvSpPr>
          <p:cNvPr id="5" name="Espace réservé du titre 1"/>
          <p:cNvSpPr>
            <a:spLocks noGrp="1"/>
          </p:cNvSpPr>
          <p:nvPr>
            <p:ph type="title"/>
          </p:nvPr>
        </p:nvSpPr>
        <p:spPr bwMode="gray">
          <a:xfrm>
            <a:off x="251520" y="725974"/>
            <a:ext cx="8640960" cy="356213"/>
          </a:xfrm>
          <a:prstGeom prst="rect">
            <a:avLst/>
          </a:prstGeom>
        </p:spPr>
        <p:txBody>
          <a:bodyPr vert="horz" lIns="0" tIns="0" rIns="0" bIns="0" rtlCol="0" anchor="t" anchorCtr="0">
            <a:noAutofit/>
          </a:bodyPr>
          <a:lstStyle/>
          <a:p>
            <a:pPr>
              <a:defRPr/>
            </a:pPr>
            <a:r>
              <a:rPr lang="fr-FR"/>
              <a:t>Titre</a:t>
            </a:r>
            <a:endParaRPr/>
          </a:p>
        </p:txBody>
      </p:sp>
      <p:sp>
        <p:nvSpPr>
          <p:cNvPr id="6" name="Espace réservé du texte 2"/>
          <p:cNvSpPr>
            <a:spLocks noGrp="1"/>
          </p:cNvSpPr>
          <p:nvPr>
            <p:ph type="body" idx="1"/>
          </p:nvPr>
        </p:nvSpPr>
        <p:spPr bwMode="gray">
          <a:xfrm>
            <a:off x="251520" y="1151148"/>
            <a:ext cx="8640960" cy="3580843"/>
          </a:xfrm>
          <a:prstGeom prst="rect">
            <a:avLst/>
          </a:prstGeom>
        </p:spPr>
        <p:txBody>
          <a:bodyPr vert="horz" lIns="0" tIns="0" rIns="0" bIns="0" rtlCol="0" anchor="t" anchorCtr="0">
            <a:noAutofit/>
          </a:body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extLst>
      <p:ext uri="{BB962C8B-B14F-4D97-AF65-F5344CB8AC3E}">
        <p14:creationId xmlns:p14="http://schemas.microsoft.com/office/powerpoint/2010/main" val="2648489231"/>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hf hdr="0"/>
  <p:txStyles>
    <p:titleStyle>
      <a:lvl1pPr algn="l" defTabSz="914378">
        <a:lnSpc>
          <a:spcPct val="90000"/>
        </a:lnSpc>
        <a:spcBef>
          <a:spcPts val="0"/>
        </a:spcBef>
        <a:buNone/>
        <a:defRPr sz="2400" b="1">
          <a:solidFill>
            <a:schemeClr val="tx1">
              <a:lumMod val="65000"/>
              <a:lumOff val="35000"/>
            </a:schemeClr>
          </a:solidFill>
          <a:latin typeface="+mj-lt"/>
          <a:ea typeface="+mj-ea"/>
          <a:cs typeface="+mj-cs"/>
        </a:defRPr>
      </a:lvl1pPr>
    </p:titleStyle>
    <p:bodyStyle>
      <a:lvl1pPr marL="0" indent="0" algn="l" defTabSz="914378">
        <a:lnSpc>
          <a:spcPct val="100000"/>
        </a:lnSpc>
        <a:spcBef>
          <a:spcPts val="0"/>
        </a:spcBef>
        <a:spcAft>
          <a:spcPts val="500"/>
        </a:spcAft>
        <a:buFont typeface="Arial"/>
        <a:buNone/>
        <a:defRPr sz="1050" b="0">
          <a:solidFill>
            <a:schemeClr val="tx1">
              <a:lumMod val="75000"/>
              <a:lumOff val="25000"/>
            </a:schemeClr>
          </a:solidFill>
          <a:latin typeface="+mn-lt"/>
          <a:ea typeface="+mn-ea"/>
          <a:cs typeface="+mn-cs"/>
        </a:defRPr>
      </a:lvl1pPr>
      <a:lvl2pPr marL="251994" indent="-71999" algn="l" defTabSz="914378">
        <a:lnSpc>
          <a:spcPct val="100000"/>
        </a:lnSpc>
        <a:spcBef>
          <a:spcPts val="600"/>
        </a:spcBef>
        <a:spcAft>
          <a:spcPts val="600"/>
        </a:spcAft>
        <a:buFont typeface="Arial"/>
        <a:buChar char="•"/>
        <a:defRPr sz="950">
          <a:solidFill>
            <a:schemeClr val="tx1">
              <a:lumMod val="75000"/>
              <a:lumOff val="25000"/>
            </a:schemeClr>
          </a:solidFill>
          <a:latin typeface="+mn-lt"/>
          <a:ea typeface="+mn-ea"/>
          <a:cs typeface="+mn-cs"/>
        </a:defRPr>
      </a:lvl2pPr>
      <a:lvl3pPr marL="431990" indent="-71999" algn="l" defTabSz="914378">
        <a:lnSpc>
          <a:spcPct val="100000"/>
        </a:lnSpc>
        <a:spcBef>
          <a:spcPts val="100"/>
        </a:spcBef>
        <a:spcAft>
          <a:spcPts val="100"/>
        </a:spcAft>
        <a:buSzPct val="100000"/>
        <a:buFont typeface="Arial"/>
        <a:buChar char="•"/>
        <a:defRPr sz="850">
          <a:solidFill>
            <a:schemeClr val="tx1">
              <a:lumMod val="75000"/>
              <a:lumOff val="25000"/>
            </a:schemeClr>
          </a:solidFill>
          <a:latin typeface="+mn-lt"/>
          <a:ea typeface="+mn-ea"/>
          <a:cs typeface="+mn-cs"/>
        </a:defRPr>
      </a:lvl3pPr>
      <a:lvl4pPr marL="611985" indent="-71999" algn="l" defTabSz="914378">
        <a:lnSpc>
          <a:spcPct val="100000"/>
        </a:lnSpc>
        <a:spcBef>
          <a:spcPts val="100"/>
        </a:spcBef>
        <a:spcAft>
          <a:spcPts val="100"/>
        </a:spcAft>
        <a:buSzPct val="100000"/>
        <a:buFont typeface="Arial"/>
        <a:buChar char="•"/>
        <a:defRPr sz="750">
          <a:solidFill>
            <a:schemeClr val="tx1">
              <a:lumMod val="75000"/>
              <a:lumOff val="25000"/>
            </a:schemeClr>
          </a:solidFill>
          <a:latin typeface="+mn-lt"/>
          <a:ea typeface="+mn-ea"/>
          <a:cs typeface="+mn-cs"/>
        </a:defRPr>
      </a:lvl4pPr>
      <a:lvl5pPr marL="827979" indent="-71999" algn="l" defTabSz="914378">
        <a:lnSpc>
          <a:spcPct val="100000"/>
        </a:lnSpc>
        <a:spcBef>
          <a:spcPts val="100"/>
        </a:spcBef>
        <a:spcAft>
          <a:spcPts val="100"/>
        </a:spcAft>
        <a:buSzPct val="100000"/>
        <a:buFont typeface="Arial"/>
        <a:buChar char="•"/>
        <a:defRPr sz="700">
          <a:solidFill>
            <a:schemeClr val="tx1">
              <a:lumMod val="75000"/>
              <a:lumOff val="25000"/>
            </a:schemeClr>
          </a:solidFill>
          <a:latin typeface="+mn-lt"/>
          <a:ea typeface="+mn-ea"/>
          <a:cs typeface="+mn-cs"/>
        </a:defRPr>
      </a:lvl5pPr>
      <a:lvl6pPr marL="2514537" indent="-228594" algn="l" defTabSz="914378">
        <a:spcBef>
          <a:spcPts val="0"/>
        </a:spcBef>
        <a:buFont typeface="Arial"/>
        <a:buChar char="•"/>
        <a:defRPr sz="2000">
          <a:solidFill>
            <a:schemeClr val="tx1"/>
          </a:solidFill>
          <a:latin typeface="+mn-lt"/>
          <a:ea typeface="+mn-ea"/>
          <a:cs typeface="+mn-cs"/>
        </a:defRPr>
      </a:lvl6pPr>
      <a:lvl7pPr marL="2971726" indent="-228594" algn="l" defTabSz="914378">
        <a:spcBef>
          <a:spcPts val="0"/>
        </a:spcBef>
        <a:buFont typeface="Arial"/>
        <a:buChar char="•"/>
        <a:defRPr sz="2000">
          <a:solidFill>
            <a:schemeClr val="tx1"/>
          </a:solidFill>
          <a:latin typeface="+mn-lt"/>
          <a:ea typeface="+mn-ea"/>
          <a:cs typeface="+mn-cs"/>
        </a:defRPr>
      </a:lvl7pPr>
      <a:lvl8pPr marL="3428915" indent="-228594" algn="l" defTabSz="914378">
        <a:spcBef>
          <a:spcPts val="0"/>
        </a:spcBef>
        <a:buFont typeface="Arial"/>
        <a:buChar char="•"/>
        <a:defRPr sz="2000">
          <a:solidFill>
            <a:schemeClr val="tx1"/>
          </a:solidFill>
          <a:latin typeface="+mn-lt"/>
          <a:ea typeface="+mn-ea"/>
          <a:cs typeface="+mn-cs"/>
        </a:defRPr>
      </a:lvl8pPr>
      <a:lvl9pPr marL="3886103" indent="-228594" algn="l" defTabSz="914378">
        <a:spcBef>
          <a:spcPts val="0"/>
        </a:spcBef>
        <a:buFont typeface="Arial"/>
        <a:buChar char="•"/>
        <a:defRPr sz="2000">
          <a:solidFill>
            <a:schemeClr val="tx1"/>
          </a:solidFill>
          <a:latin typeface="+mn-lt"/>
          <a:ea typeface="+mn-ea"/>
          <a:cs typeface="+mn-cs"/>
        </a:defRPr>
      </a:lvl9pPr>
    </p:bodyStyle>
    <p:otherStyle>
      <a:defPPr>
        <a:defRPr lang="fr-FR"/>
      </a:defPPr>
      <a:lvl1pPr marL="0" algn="l" defTabSz="914378">
        <a:defRPr sz="1800">
          <a:solidFill>
            <a:schemeClr val="tx1"/>
          </a:solidFill>
          <a:latin typeface="+mn-lt"/>
          <a:ea typeface="+mn-ea"/>
          <a:cs typeface="+mn-cs"/>
        </a:defRPr>
      </a:lvl1pPr>
      <a:lvl2pPr marL="457189" algn="l" defTabSz="914378">
        <a:defRPr sz="1800">
          <a:solidFill>
            <a:schemeClr val="tx1"/>
          </a:solidFill>
          <a:latin typeface="+mn-lt"/>
          <a:ea typeface="+mn-ea"/>
          <a:cs typeface="+mn-cs"/>
        </a:defRPr>
      </a:lvl2pPr>
      <a:lvl3pPr marL="914378" algn="l" defTabSz="914378">
        <a:defRPr sz="1800">
          <a:solidFill>
            <a:schemeClr val="tx1"/>
          </a:solidFill>
          <a:latin typeface="+mn-lt"/>
          <a:ea typeface="+mn-ea"/>
          <a:cs typeface="+mn-cs"/>
        </a:defRPr>
      </a:lvl3pPr>
      <a:lvl4pPr marL="1371566" algn="l" defTabSz="914378">
        <a:defRPr sz="1800">
          <a:solidFill>
            <a:schemeClr val="tx1"/>
          </a:solidFill>
          <a:latin typeface="+mn-lt"/>
          <a:ea typeface="+mn-ea"/>
          <a:cs typeface="+mn-cs"/>
        </a:defRPr>
      </a:lvl4pPr>
      <a:lvl5pPr marL="1828754" algn="l" defTabSz="914378">
        <a:defRPr sz="1800">
          <a:solidFill>
            <a:schemeClr val="tx1"/>
          </a:solidFill>
          <a:latin typeface="+mn-lt"/>
          <a:ea typeface="+mn-ea"/>
          <a:cs typeface="+mn-cs"/>
        </a:defRPr>
      </a:lvl5pPr>
      <a:lvl6pPr marL="2285943" algn="l" defTabSz="914378">
        <a:defRPr sz="1800">
          <a:solidFill>
            <a:schemeClr val="tx1"/>
          </a:solidFill>
          <a:latin typeface="+mn-lt"/>
          <a:ea typeface="+mn-ea"/>
          <a:cs typeface="+mn-cs"/>
        </a:defRPr>
      </a:lvl6pPr>
      <a:lvl7pPr marL="2743132" algn="l" defTabSz="914378">
        <a:defRPr sz="1800">
          <a:solidFill>
            <a:schemeClr val="tx1"/>
          </a:solidFill>
          <a:latin typeface="+mn-lt"/>
          <a:ea typeface="+mn-ea"/>
          <a:cs typeface="+mn-cs"/>
        </a:defRPr>
      </a:lvl7pPr>
      <a:lvl8pPr marL="3200320" algn="l" defTabSz="914378">
        <a:defRPr sz="1800">
          <a:solidFill>
            <a:schemeClr val="tx1"/>
          </a:solidFill>
          <a:latin typeface="+mn-lt"/>
          <a:ea typeface="+mn-ea"/>
          <a:cs typeface="+mn-cs"/>
        </a:defRPr>
      </a:lvl8pPr>
      <a:lvl9pPr marL="3657509" algn="l" defTabSz="914378">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9.jpeg"/><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0.png"/></Relationships>
</file>

<file path=ppt/slides/_rels/slide3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21.png"/></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2.xml"/><Relationship Id="rId1" Type="http://schemas.openxmlformats.org/officeDocument/2006/relationships/slideLayout" Target="../slideLayouts/slideLayout9.xml"/><Relationship Id="rId5" Type="http://schemas.openxmlformats.org/officeDocument/2006/relationships/image" Target="../media/image26.png"/><Relationship Id="rId4" Type="http://schemas.openxmlformats.org/officeDocument/2006/relationships/image" Target="../media/image25.png"/></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www.education.gouv.fr/bo/16/Hebdo30/MENE%201612034C.htm" TargetMode="External"/><Relationship Id="rId2" Type="http://schemas.openxmlformats.org/officeDocument/2006/relationships/hyperlink" Target="https://www.education.gouv.fr/bo/16/Hebdo13/MENE1608407C.htm?cid_bo=100542" TargetMode="Externa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hyperlink" Target="https://sbssa.enseigne.ac-lyon.fr/spip/spip.php?article2171"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191&amp;idArticle=LEGIARTI000029233449"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Espace réservé de la date 6"/>
          <p:cNvSpPr>
            <a:spLocks noGrp="1"/>
          </p:cNvSpPr>
          <p:nvPr>
            <p:ph type="dt" sz="half" idx="10"/>
          </p:nvPr>
        </p:nvSpPr>
        <p:spPr bwMode="auto"/>
        <p:txBody>
          <a:bodyPr/>
          <a:lstStyle/>
          <a:p>
            <a:pPr>
              <a:defRPr/>
            </a:pPr>
            <a:r>
              <a:rPr lang="fr-FR"/>
              <a:t>XX/XX/XXXX</a:t>
            </a:r>
            <a:endParaRPr/>
          </a:p>
        </p:txBody>
      </p:sp>
      <p:sp>
        <p:nvSpPr>
          <p:cNvPr id="9" name="Espace réservé du numéro de diapositive 8"/>
          <p:cNvSpPr>
            <a:spLocks noGrp="1"/>
          </p:cNvSpPr>
          <p:nvPr>
            <p:ph type="sldNum" sz="quarter" idx="12"/>
          </p:nvPr>
        </p:nvSpPr>
        <p:spPr bwMode="auto"/>
        <p:txBody>
          <a:bodyPr/>
          <a:lstStyle/>
          <a:p>
            <a:pPr>
              <a:defRPr/>
            </a:pPr>
            <a:fld id="{10C140CD-8AED-46FF-A9A2-77308F3F39AE}" type="slidenum">
              <a:rPr lang="fr-FR"/>
              <a:t>1</a:t>
            </a:fld>
            <a:endParaRPr lang="fr-FR"/>
          </a:p>
        </p:txBody>
      </p:sp>
      <p:sp>
        <p:nvSpPr>
          <p:cNvPr id="2" name="Titre 1"/>
          <p:cNvSpPr>
            <a:spLocks noGrp="1"/>
          </p:cNvSpPr>
          <p:nvPr>
            <p:ph type="title"/>
          </p:nvPr>
        </p:nvSpPr>
        <p:spPr bwMode="auto"/>
        <p:txBody>
          <a:bodyPr/>
          <a:lstStyle/>
          <a:p>
            <a:pPr>
              <a:defRPr/>
            </a:pPr>
            <a:endParaRPr lang="fr-FR"/>
          </a:p>
        </p:txBody>
      </p:sp>
      <p:pic>
        <p:nvPicPr>
          <p:cNvPr id="4" name="Image 3"/>
          <p:cNvPicPr>
            <a:picLocks noChangeAspect="1"/>
          </p:cNvPicPr>
          <p:nvPr/>
        </p:nvPicPr>
        <p:blipFill>
          <a:blip r:embed="rId2"/>
          <a:stretch/>
        </p:blipFill>
        <p:spPr bwMode="auto">
          <a:xfrm>
            <a:off x="14043" y="0"/>
            <a:ext cx="1893661" cy="1912598"/>
          </a:xfrm>
          <a:prstGeom prst="rect">
            <a:avLst/>
          </a:prstGeom>
        </p:spPr>
      </p:pic>
      <p:sp>
        <p:nvSpPr>
          <p:cNvPr id="8" name="Titre 1"/>
          <p:cNvSpPr txBox="1"/>
          <p:nvPr/>
        </p:nvSpPr>
        <p:spPr bwMode="auto">
          <a:xfrm>
            <a:off x="467544" y="1779662"/>
            <a:ext cx="6526415" cy="1872208"/>
          </a:xfrm>
          <a:prstGeom prst="rect">
            <a:avLst/>
          </a:prstGeom>
        </p:spPr>
        <p:txBody>
          <a:bodyPr anchor="ctr"/>
          <a:lstStyle>
            <a:lvl1pPr algn="l" defTabSz="914400">
              <a:lnSpc>
                <a:spcPct val="90000"/>
              </a:lnSpc>
              <a:spcBef>
                <a:spcPts val="0"/>
              </a:spcBef>
              <a:buNone/>
              <a:defRPr sz="4400">
                <a:solidFill>
                  <a:schemeClr val="tx1"/>
                </a:solidFill>
                <a:latin typeface="+mj-lt"/>
                <a:ea typeface="+mj-ea"/>
                <a:cs typeface="+mj-cs"/>
              </a:defRPr>
            </a:lvl1pPr>
          </a:lstStyle>
          <a:p>
            <a:pPr>
              <a:defRPr/>
            </a:pPr>
            <a:r>
              <a:rPr lang="fr-FR" sz="2800" dirty="0" smtClean="0">
                <a:solidFill>
                  <a:srgbClr val="223A7D"/>
                </a:solidFill>
                <a:latin typeface="Arial Black"/>
              </a:rPr>
              <a:t>Formation à destination des enseignants d’esthétique cosmétique</a:t>
            </a:r>
            <a:endParaRPr lang="fr-FR" sz="2800" dirty="0">
              <a:solidFill>
                <a:schemeClr val="bg1"/>
              </a:solidFill>
              <a:latin typeface="Arial Black"/>
            </a:endParaRPr>
          </a:p>
        </p:txBody>
      </p:sp>
      <p:sp>
        <p:nvSpPr>
          <p:cNvPr id="10" name="Text Box 7"/>
          <p:cNvSpPr txBox="1">
            <a:spLocks noChangeArrowheads="1"/>
          </p:cNvSpPr>
          <p:nvPr/>
        </p:nvSpPr>
        <p:spPr bwMode="auto">
          <a:xfrm>
            <a:off x="6993959" y="544637"/>
            <a:ext cx="1885070" cy="2735922"/>
          </a:xfrm>
          <a:prstGeom prst="rect">
            <a:avLst/>
          </a:prstGeom>
          <a:ln/>
        </p:spPr>
        <p:style>
          <a:lnRef idx="2">
            <a:schemeClr val="dk1"/>
          </a:lnRef>
          <a:fillRef idx="1">
            <a:schemeClr val="lt1"/>
          </a:fillRef>
          <a:effectRef idx="0">
            <a:schemeClr val="dk1"/>
          </a:effectRef>
          <a:fontRef idx="minor">
            <a:schemeClr val="dk1"/>
          </a:fontRef>
        </p:style>
        <p:txBody>
          <a:bodyPr lIns="72000" tIns="72000" rIns="0" bIns="0" anchor="ctr"/>
          <a:lstStyle>
            <a:lvl1pPr>
              <a:spcBef>
                <a:spcPts val="0"/>
              </a:spcBef>
              <a:buFont typeface="Arial"/>
              <a:buChar char="•"/>
              <a:defRPr sz="3200">
                <a:solidFill>
                  <a:schemeClr val="tx1"/>
                </a:solidFill>
                <a:latin typeface="Calibri"/>
              </a:defRPr>
            </a:lvl1pPr>
            <a:lvl2pPr marL="742950" indent="-285750">
              <a:spcBef>
                <a:spcPts val="0"/>
              </a:spcBef>
              <a:buFont typeface="Arial"/>
              <a:buChar char="–"/>
              <a:defRPr sz="2800">
                <a:solidFill>
                  <a:schemeClr val="tx1"/>
                </a:solidFill>
                <a:latin typeface="Calibri"/>
              </a:defRPr>
            </a:lvl2pPr>
            <a:lvl3pPr marL="1143000" indent="-228600">
              <a:spcBef>
                <a:spcPts val="0"/>
              </a:spcBef>
              <a:buFont typeface="Arial"/>
              <a:buChar char="•"/>
              <a:defRPr sz="2400">
                <a:solidFill>
                  <a:schemeClr val="tx1"/>
                </a:solidFill>
                <a:latin typeface="Calibri"/>
              </a:defRPr>
            </a:lvl3pPr>
            <a:lvl4pPr marL="1600200" indent="-228600">
              <a:spcBef>
                <a:spcPts val="0"/>
              </a:spcBef>
              <a:buFont typeface="Arial"/>
              <a:buChar char="–"/>
              <a:defRPr sz="2000">
                <a:solidFill>
                  <a:schemeClr val="tx1"/>
                </a:solidFill>
                <a:latin typeface="Calibri"/>
              </a:defRPr>
            </a:lvl4pPr>
            <a:lvl5pPr marL="2057400" indent="-228600">
              <a:spcBef>
                <a:spcPts val="0"/>
              </a:spcBef>
              <a:buFont typeface="Arial"/>
              <a:buChar char="»"/>
              <a:defRPr sz="2000">
                <a:solidFill>
                  <a:schemeClr val="tx1"/>
                </a:solidFill>
                <a:latin typeface="Calibri"/>
              </a:defRPr>
            </a:lvl5pPr>
            <a:lvl6pPr marL="2514600" indent="-228600">
              <a:spcBef>
                <a:spcPts val="0"/>
              </a:spcBef>
              <a:spcAft>
                <a:spcPts val="0"/>
              </a:spcAft>
              <a:buFont typeface="Arial"/>
              <a:buChar char="»"/>
              <a:defRPr sz="2000">
                <a:solidFill>
                  <a:schemeClr val="tx1"/>
                </a:solidFill>
                <a:latin typeface="Calibri"/>
              </a:defRPr>
            </a:lvl6pPr>
            <a:lvl7pPr marL="2971800" indent="-228600">
              <a:spcBef>
                <a:spcPts val="0"/>
              </a:spcBef>
              <a:spcAft>
                <a:spcPts val="0"/>
              </a:spcAft>
              <a:buFont typeface="Arial"/>
              <a:buChar char="»"/>
              <a:defRPr sz="2000">
                <a:solidFill>
                  <a:schemeClr val="tx1"/>
                </a:solidFill>
                <a:latin typeface="Calibri"/>
              </a:defRPr>
            </a:lvl7pPr>
            <a:lvl8pPr marL="3429000" indent="-228600">
              <a:spcBef>
                <a:spcPts val="0"/>
              </a:spcBef>
              <a:spcAft>
                <a:spcPts val="0"/>
              </a:spcAft>
              <a:buFont typeface="Arial"/>
              <a:buChar char="»"/>
              <a:defRPr sz="2000">
                <a:solidFill>
                  <a:schemeClr val="tx1"/>
                </a:solidFill>
                <a:latin typeface="Calibri"/>
              </a:defRPr>
            </a:lvl8pPr>
            <a:lvl9pPr marL="3886200" indent="-228600">
              <a:spcBef>
                <a:spcPts val="0"/>
              </a:spcBef>
              <a:spcAft>
                <a:spcPts val="0"/>
              </a:spcAft>
              <a:buFont typeface="Arial"/>
              <a:buChar char="»"/>
              <a:defRPr sz="2000">
                <a:solidFill>
                  <a:schemeClr val="tx1"/>
                </a:solidFill>
                <a:latin typeface="Calibri"/>
              </a:defRPr>
            </a:lvl9pPr>
          </a:lstStyle>
          <a:p>
            <a:pPr algn="ctr">
              <a:lnSpc>
                <a:spcPct val="150000"/>
              </a:lnSpc>
              <a:spcBef>
                <a:spcPts val="0"/>
              </a:spcBef>
              <a:buFontTx/>
              <a:buNone/>
              <a:defRPr/>
            </a:pPr>
            <a:r>
              <a:rPr lang="fr-FR" sz="2400" b="1" dirty="0">
                <a:latin typeface="Arial Narrow"/>
              </a:rPr>
              <a:t>Le </a:t>
            </a:r>
            <a:r>
              <a:rPr lang="fr-FR" sz="2400" b="1" dirty="0" smtClean="0">
                <a:latin typeface="Arial Narrow"/>
              </a:rPr>
              <a:t>01/07/2025</a:t>
            </a:r>
            <a:endParaRPr lang="fr-FR" sz="2400" b="1" dirty="0">
              <a:latin typeface="Arial Narrow"/>
            </a:endParaRPr>
          </a:p>
          <a:p>
            <a:pPr algn="ctr">
              <a:spcBef>
                <a:spcPts val="0"/>
              </a:spcBef>
              <a:buFontTx/>
              <a:buNone/>
              <a:defRPr/>
            </a:pPr>
            <a:r>
              <a:rPr lang="fr-FR" sz="2200" b="1" dirty="0">
                <a:solidFill>
                  <a:srgbClr val="223A7D"/>
                </a:solidFill>
                <a:latin typeface="Arial Narrow"/>
              </a:rPr>
              <a:t>LP </a:t>
            </a:r>
            <a:r>
              <a:rPr lang="fr-FR" sz="2200" b="1" dirty="0" smtClean="0">
                <a:solidFill>
                  <a:srgbClr val="223A7D"/>
                </a:solidFill>
                <a:latin typeface="Arial Narrow"/>
              </a:rPr>
              <a:t>1</a:t>
            </a:r>
            <a:r>
              <a:rPr lang="fr-FR" sz="2200" b="1" baseline="30000" dirty="0" smtClean="0">
                <a:solidFill>
                  <a:srgbClr val="223A7D"/>
                </a:solidFill>
                <a:latin typeface="Arial Narrow"/>
              </a:rPr>
              <a:t>er</a:t>
            </a:r>
            <a:r>
              <a:rPr lang="fr-FR" sz="2200" b="1" dirty="0" smtClean="0">
                <a:solidFill>
                  <a:srgbClr val="223A7D"/>
                </a:solidFill>
                <a:latin typeface="Arial Narrow"/>
              </a:rPr>
              <a:t> Film</a:t>
            </a:r>
          </a:p>
          <a:p>
            <a:pPr algn="ctr">
              <a:spcBef>
                <a:spcPts val="0"/>
              </a:spcBef>
              <a:buFontTx/>
              <a:buNone/>
              <a:defRPr/>
            </a:pPr>
            <a:r>
              <a:rPr lang="fr-FR" sz="2200" b="1" dirty="0" smtClean="0">
                <a:solidFill>
                  <a:srgbClr val="223A7D"/>
                </a:solidFill>
                <a:latin typeface="Arial Narrow"/>
              </a:rPr>
              <a:t>LYON</a:t>
            </a:r>
            <a:endParaRPr lang="fr-FR" sz="2200" b="1" dirty="0">
              <a:solidFill>
                <a:srgbClr val="223A7D"/>
              </a:solidFill>
              <a:latin typeface="Arial Narrow"/>
            </a:endParaRPr>
          </a:p>
          <a:p>
            <a:pPr algn="ctr">
              <a:lnSpc>
                <a:spcPct val="150000"/>
              </a:lnSpc>
              <a:spcBef>
                <a:spcPts val="0"/>
              </a:spcBef>
              <a:buFontTx/>
              <a:buNone/>
              <a:defRPr/>
            </a:pPr>
            <a:r>
              <a:rPr lang="fr-FR" sz="2400" b="1" dirty="0">
                <a:latin typeface="Arial Narrow"/>
              </a:rPr>
              <a:t>9h – 17h</a:t>
            </a:r>
            <a:endParaRPr dirty="0"/>
          </a:p>
        </p:txBody>
      </p:sp>
      <p:sp>
        <p:nvSpPr>
          <p:cNvPr id="11" name="Espace réservé du texte 3"/>
          <p:cNvSpPr txBox="1"/>
          <p:nvPr/>
        </p:nvSpPr>
        <p:spPr bwMode="auto">
          <a:xfrm>
            <a:off x="93799" y="4647572"/>
            <a:ext cx="8399784" cy="290147"/>
          </a:xfrm>
          <a:prstGeom prst="rect">
            <a:avLst/>
          </a:prstGeom>
        </p:spPr>
        <p:txBody>
          <a:bodyPr/>
          <a:lst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defRPr/>
            </a:pPr>
            <a:r>
              <a:rPr lang="fr-FR" sz="1400" b="1" dirty="0">
                <a:latin typeface="Arial"/>
                <a:cs typeface="Arial"/>
              </a:rPr>
              <a:t>Nathalie JORET  </a:t>
            </a:r>
            <a:r>
              <a:rPr lang="fr-FR" sz="1400" dirty="0">
                <a:latin typeface="Arial"/>
                <a:cs typeface="Arial"/>
              </a:rPr>
              <a:t>IEN SBSSA </a:t>
            </a:r>
            <a:endParaRPr sz="1400" dirty="0">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Rappels : PFMP = répartition des responsabilités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10</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73081" y="362670"/>
            <a:ext cx="749531" cy="749531"/>
          </a:xfrm>
          <a:prstGeom prst="rect">
            <a:avLst/>
          </a:prstGeom>
        </p:spPr>
      </p:pic>
      <p:sp>
        <p:nvSpPr>
          <p:cNvPr id="4" name="Rectangle 3"/>
          <p:cNvSpPr/>
          <p:nvPr/>
        </p:nvSpPr>
        <p:spPr>
          <a:xfrm>
            <a:off x="330025" y="737435"/>
            <a:ext cx="8043055" cy="923330"/>
          </a:xfrm>
          <a:prstGeom prst="rect">
            <a:avLst/>
          </a:prstGeom>
        </p:spPr>
        <p:txBody>
          <a:bodyPr wrap="square">
            <a:spAutoFit/>
          </a:bodyPr>
          <a:lstStyle/>
          <a:p>
            <a:r>
              <a:rPr lang="fr-FR" b="1" dirty="0"/>
              <a:t>Organisation et accompagnement des périodes de formation en milieu </a:t>
            </a:r>
            <a:r>
              <a:rPr lang="fr-FR" b="1" dirty="0" smtClean="0"/>
              <a:t>professionnel</a:t>
            </a:r>
          </a:p>
          <a:p>
            <a:r>
              <a:rPr lang="fr-FR" b="1" dirty="0"/>
              <a:t>Bulletin officiel n°13 du 31 mars 2016 </a:t>
            </a:r>
          </a:p>
          <a:p>
            <a:endParaRPr lang="fr-FR" b="1" dirty="0"/>
          </a:p>
        </p:txBody>
      </p:sp>
      <p:sp>
        <p:nvSpPr>
          <p:cNvPr id="5" name="Rectangle 4"/>
          <p:cNvSpPr/>
          <p:nvPr/>
        </p:nvSpPr>
        <p:spPr>
          <a:xfrm>
            <a:off x="354226" y="1645081"/>
            <a:ext cx="9044702" cy="2862322"/>
          </a:xfrm>
          <a:prstGeom prst="rect">
            <a:avLst/>
          </a:prstGeom>
        </p:spPr>
        <p:txBody>
          <a:bodyPr wrap="square">
            <a:spAutoFit/>
          </a:bodyPr>
          <a:lstStyle/>
          <a:p>
            <a:r>
              <a:rPr lang="fr-FR" b="1" dirty="0"/>
              <a:t>3.1 - Les responsabilités de chaque partie prenante à la convention</a:t>
            </a:r>
          </a:p>
          <a:p>
            <a:endParaRPr lang="fr-FR" b="1" dirty="0" smtClean="0"/>
          </a:p>
          <a:p>
            <a:r>
              <a:rPr lang="fr-FR" b="1" dirty="0" smtClean="0"/>
              <a:t>Le/la </a:t>
            </a:r>
            <a:r>
              <a:rPr lang="fr-FR" b="1" dirty="0"/>
              <a:t>chef(</a:t>
            </a:r>
            <a:r>
              <a:rPr lang="fr-FR" b="1" dirty="0" err="1"/>
              <a:t>fe</a:t>
            </a:r>
            <a:r>
              <a:rPr lang="fr-FR" b="1" dirty="0"/>
              <a:t>) d'établissement </a:t>
            </a:r>
            <a:r>
              <a:rPr lang="fr-FR" dirty="0"/>
              <a:t>est responsable de l'organisation générale (recherche de lieux de formation, désignation des enseignants référents, conventionnement, etc.). </a:t>
            </a:r>
            <a:r>
              <a:rPr lang="fr-FR" dirty="0" smtClean="0"/>
              <a:t>…</a:t>
            </a:r>
          </a:p>
          <a:p>
            <a:endParaRPr lang="fr-FR" dirty="0"/>
          </a:p>
          <a:p>
            <a:r>
              <a:rPr lang="fr-FR" b="1" dirty="0"/>
              <a:t>Les enseignant(e)s </a:t>
            </a:r>
            <a:r>
              <a:rPr lang="fr-FR" dirty="0"/>
              <a:t>élaborent collectivement le projet pédagogique qui intègre la fonction et la place des périodes de formation en milieu professionnel et met en place, tout au long de la période, un suivi individualisé impliquant de veiller aux échanges d'informations entre l'organisme d'accueil et l'établissement et d'organiser avec celui-ci le temps de l'évaluation conjointe de </a:t>
            </a:r>
            <a:r>
              <a:rPr lang="fr-FR" dirty="0" smtClean="0"/>
              <a:t>l'élève…..</a:t>
            </a:r>
            <a:r>
              <a:rPr lang="fr-FR" dirty="0"/>
              <a:t> </a:t>
            </a:r>
          </a:p>
          <a:p>
            <a:endParaRPr lang="fr-FR" dirty="0"/>
          </a:p>
        </p:txBody>
      </p:sp>
    </p:spTree>
    <p:extLst>
      <p:ext uri="{BB962C8B-B14F-4D97-AF65-F5344CB8AC3E}">
        <p14:creationId xmlns:p14="http://schemas.microsoft.com/office/powerpoint/2010/main" val="1784580197"/>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Rappels : PFMP = répartition des responsabilités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11</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73081" y="362670"/>
            <a:ext cx="749531" cy="749531"/>
          </a:xfrm>
          <a:prstGeom prst="rect">
            <a:avLst/>
          </a:prstGeom>
        </p:spPr>
      </p:pic>
      <p:sp>
        <p:nvSpPr>
          <p:cNvPr id="4" name="Rectangle 3"/>
          <p:cNvSpPr/>
          <p:nvPr/>
        </p:nvSpPr>
        <p:spPr>
          <a:xfrm>
            <a:off x="330025" y="737435"/>
            <a:ext cx="8043055" cy="923330"/>
          </a:xfrm>
          <a:prstGeom prst="rect">
            <a:avLst/>
          </a:prstGeom>
        </p:spPr>
        <p:txBody>
          <a:bodyPr wrap="square">
            <a:spAutoFit/>
          </a:bodyPr>
          <a:lstStyle/>
          <a:p>
            <a:r>
              <a:rPr lang="fr-FR" b="1" dirty="0"/>
              <a:t>Organisation et accompagnement des périodes de formation en milieu </a:t>
            </a:r>
            <a:r>
              <a:rPr lang="fr-FR" b="1" dirty="0" smtClean="0"/>
              <a:t>professionnel</a:t>
            </a:r>
          </a:p>
          <a:p>
            <a:r>
              <a:rPr lang="fr-FR" b="1" dirty="0"/>
              <a:t>Bulletin officiel n°13 du 31 mars 2016 </a:t>
            </a:r>
          </a:p>
          <a:p>
            <a:endParaRPr lang="fr-FR" b="1" dirty="0"/>
          </a:p>
        </p:txBody>
      </p:sp>
      <p:sp>
        <p:nvSpPr>
          <p:cNvPr id="5" name="Rectangle 4"/>
          <p:cNvSpPr/>
          <p:nvPr/>
        </p:nvSpPr>
        <p:spPr>
          <a:xfrm>
            <a:off x="339177" y="1491630"/>
            <a:ext cx="8408669" cy="2954655"/>
          </a:xfrm>
          <a:prstGeom prst="rect">
            <a:avLst/>
          </a:prstGeom>
        </p:spPr>
        <p:txBody>
          <a:bodyPr wrap="square">
            <a:spAutoFit/>
          </a:bodyPr>
          <a:lstStyle/>
          <a:p>
            <a:r>
              <a:rPr lang="fr-FR" b="1" dirty="0"/>
              <a:t>3.3 - La préparation des périodes de formation en milieu professionnel</a:t>
            </a:r>
          </a:p>
          <a:p>
            <a:endParaRPr lang="fr-FR" b="1" dirty="0" smtClean="0"/>
          </a:p>
          <a:p>
            <a:r>
              <a:rPr lang="fr-FR" b="1" dirty="0" smtClean="0"/>
              <a:t>3.3.1 </a:t>
            </a:r>
            <a:r>
              <a:rPr lang="fr-FR" b="1" dirty="0"/>
              <a:t>La recherche des organismes d'accueil </a:t>
            </a:r>
            <a:r>
              <a:rPr lang="fr-FR" dirty="0"/>
              <a:t>est menée </a:t>
            </a:r>
            <a:r>
              <a:rPr lang="fr-FR" b="1" dirty="0">
                <a:solidFill>
                  <a:srgbClr val="223A7D"/>
                </a:solidFill>
              </a:rPr>
              <a:t>sous la responsabilité de l'équipe pédagogique</a:t>
            </a:r>
            <a:r>
              <a:rPr lang="fr-FR" dirty="0"/>
              <a:t>, </a:t>
            </a:r>
            <a:r>
              <a:rPr lang="fr-FR" b="1" dirty="0"/>
              <a:t>coordonnée par le directeur ou la directrice délégué(e) aux formations technologiques et professionnelles, ce qui n'exclut pas une participation des élèves à cette recherche</a:t>
            </a:r>
            <a:r>
              <a:rPr lang="fr-FR" dirty="0"/>
              <a:t> sous réserve que celle-ci soit préparée. Cependant, les élèves en début de cycle au lycée professionnel, s'ils peuvent prendre une part active à cette recherche, sont accompagnés par leurs enseignant(e)s. </a:t>
            </a:r>
            <a:endParaRPr lang="fr-FR" dirty="0" smtClean="0"/>
          </a:p>
          <a:p>
            <a:endParaRPr lang="fr-FR" b="1" dirty="0"/>
          </a:p>
          <a:p>
            <a:pPr algn="ctr"/>
            <a:r>
              <a:rPr lang="fr-FR" sz="2400" dirty="0" smtClean="0">
                <a:solidFill>
                  <a:srgbClr val="223A7D"/>
                </a:solidFill>
              </a:rPr>
              <a:t>Obligation de moyen et non de résultat</a:t>
            </a:r>
            <a:endParaRPr lang="fr-FR" sz="2400" dirty="0">
              <a:solidFill>
                <a:srgbClr val="223A7D"/>
              </a:solidFill>
            </a:endParaRPr>
          </a:p>
        </p:txBody>
      </p:sp>
    </p:spTree>
    <p:extLst>
      <p:ext uri="{BB962C8B-B14F-4D97-AF65-F5344CB8AC3E}">
        <p14:creationId xmlns:p14="http://schemas.microsoft.com/office/powerpoint/2010/main" val="2751356972"/>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Rappels : Attestations de PFMP / gestion utilité</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12</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73081" y="362670"/>
            <a:ext cx="749531" cy="749531"/>
          </a:xfrm>
          <a:prstGeom prst="rect">
            <a:avLst/>
          </a:prstGeom>
        </p:spPr>
      </p:pic>
      <p:sp>
        <p:nvSpPr>
          <p:cNvPr id="5" name="Rectangle 4"/>
          <p:cNvSpPr/>
          <p:nvPr/>
        </p:nvSpPr>
        <p:spPr>
          <a:xfrm>
            <a:off x="541762" y="1284670"/>
            <a:ext cx="8408669" cy="2308324"/>
          </a:xfrm>
          <a:prstGeom prst="rect">
            <a:avLst/>
          </a:prstGeom>
        </p:spPr>
        <p:txBody>
          <a:bodyPr wrap="square">
            <a:spAutoFit/>
          </a:bodyPr>
          <a:lstStyle/>
          <a:p>
            <a:r>
              <a:rPr lang="fr-FR" sz="2400" dirty="0" smtClean="0"/>
              <a:t>Les attestations de PFMP doivent être conserver pendant 1 an par l’établissement de formation.</a:t>
            </a:r>
          </a:p>
          <a:p>
            <a:endParaRPr lang="fr-FR" sz="2400" dirty="0"/>
          </a:p>
          <a:p>
            <a:r>
              <a:rPr lang="fr-FR" sz="2400" dirty="0" smtClean="0"/>
              <a:t>Remettre un exemplaire à l’apprenant en fin de parcours :</a:t>
            </a:r>
          </a:p>
          <a:p>
            <a:pPr marL="342900" indent="-342900">
              <a:buFontTx/>
              <a:buChar char="-"/>
            </a:pPr>
            <a:r>
              <a:rPr lang="fr-FR" sz="2400" dirty="0" smtClean="0"/>
              <a:t>Faire des photocopies à chaque retour de PFMP</a:t>
            </a:r>
          </a:p>
          <a:p>
            <a:pPr marL="342900" indent="-342900">
              <a:buFontTx/>
              <a:buChar char="-"/>
            </a:pPr>
            <a:r>
              <a:rPr lang="fr-FR" sz="2400" dirty="0" smtClean="0"/>
              <a:t>Preuve en vue d’une embauche…. </a:t>
            </a:r>
            <a:endParaRPr lang="fr-FR" sz="3200" dirty="0">
              <a:solidFill>
                <a:srgbClr val="223A7D"/>
              </a:solidFill>
            </a:endParaRPr>
          </a:p>
        </p:txBody>
      </p:sp>
    </p:spTree>
    <p:extLst>
      <p:ext uri="{BB962C8B-B14F-4D97-AF65-F5344CB8AC3E}">
        <p14:creationId xmlns:p14="http://schemas.microsoft.com/office/powerpoint/2010/main" val="2928566305"/>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Rappels : Attestations compétences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13</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34088" y="216882"/>
            <a:ext cx="749531" cy="749531"/>
          </a:xfrm>
          <a:prstGeom prst="rect">
            <a:avLst/>
          </a:prstGeom>
        </p:spPr>
      </p:pic>
      <p:sp>
        <p:nvSpPr>
          <p:cNvPr id="7" name="Espace réservé du texte 3"/>
          <p:cNvSpPr txBox="1">
            <a:spLocks/>
          </p:cNvSpPr>
          <p:nvPr/>
        </p:nvSpPr>
        <p:spPr>
          <a:xfrm>
            <a:off x="149200" y="1030618"/>
            <a:ext cx="8756670" cy="36724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r-FR" altLang="fr-FR" sz="1800" dirty="0">
                <a:latin typeface="Arial" panose="020B0604020202020204" pitchFamily="34" charset="0"/>
                <a:cs typeface="Arial" panose="020B0604020202020204" pitchFamily="34" charset="0"/>
              </a:rPr>
              <a:t>Bulletin officiel n°30 du 25 août 2016 - Scolarisation des élèves en situation de </a:t>
            </a:r>
            <a:r>
              <a:rPr lang="fr-FR" altLang="fr-FR" sz="1800" dirty="0" smtClean="0">
                <a:latin typeface="Arial" panose="020B0604020202020204" pitchFamily="34" charset="0"/>
                <a:cs typeface="Arial" panose="020B0604020202020204" pitchFamily="34" charset="0"/>
              </a:rPr>
              <a:t>handicap – Courrier adressé à tous les établissements scolaires TOUS les ans</a:t>
            </a:r>
          </a:p>
          <a:p>
            <a:pPr marL="0" indent="0">
              <a:lnSpc>
                <a:spcPct val="100000"/>
              </a:lnSpc>
              <a:buNone/>
            </a:pPr>
            <a:endParaRPr lang="fr-FR" sz="1800" dirty="0" smtClean="0">
              <a:latin typeface="Arial" panose="020B0604020202020204" pitchFamily="34" charset="0"/>
              <a:cs typeface="Arial" panose="020B0604020202020204" pitchFamily="34" charset="0"/>
            </a:endParaRPr>
          </a:p>
          <a:p>
            <a:pPr marL="0" indent="0">
              <a:buNone/>
            </a:pPr>
            <a:r>
              <a:rPr lang="fr-FR" dirty="0" smtClean="0"/>
              <a:t>Les élèves en </a:t>
            </a:r>
            <a:r>
              <a:rPr lang="fr-FR" b="1" dirty="0" smtClean="0"/>
              <a:t>situation de handicap</a:t>
            </a:r>
            <a:r>
              <a:rPr lang="fr-FR" dirty="0" smtClean="0"/>
              <a:t>, n'ayant pas obtenu une certification de </a:t>
            </a:r>
            <a:r>
              <a:rPr lang="fr-FR" b="1" dirty="0" smtClean="0"/>
              <a:t>niveau 3 </a:t>
            </a:r>
            <a:r>
              <a:rPr lang="fr-FR" dirty="0" smtClean="0"/>
              <a:t>à l'issue de leur scolarité, peuvent se voir délivrer une attestation justifiant des compétences acquises au regard du référentiel du diplôme préparé.</a:t>
            </a:r>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a:p>
            <a:pPr marL="685800" lvl="2" indent="0" defTabSz="342900">
              <a:lnSpc>
                <a:spcPct val="100000"/>
              </a:lnSpc>
              <a:spcBef>
                <a:spcPts val="0"/>
              </a:spcBef>
              <a:buFont typeface="Wingdings" panose="05000000000000000000" pitchFamily="2" charset="2"/>
              <a:buChar char="§"/>
            </a:pPr>
            <a:endParaRPr lang="fr-FR" sz="700" b="1" dirty="0">
              <a:latin typeface="Arial" panose="020B0604020202020204" pitchFamily="34" charset="0"/>
              <a:cs typeface="Arial" panose="020B0604020202020204" pitchFamily="34" charset="0"/>
            </a:endParaRPr>
          </a:p>
          <a:p>
            <a:pPr marL="0" indent="0" defTabSz="342900">
              <a:lnSpc>
                <a:spcPct val="100000"/>
              </a:lnSpc>
              <a:spcBef>
                <a:spcPts val="0"/>
              </a:spcBef>
              <a:buNone/>
            </a:pPr>
            <a:endParaRPr lang="fr-FR" sz="10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2906492"/>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Rappels : Attestations compétences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14</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34088" y="216882"/>
            <a:ext cx="749531" cy="749531"/>
          </a:xfrm>
          <a:prstGeom prst="rect">
            <a:avLst/>
          </a:prstGeom>
        </p:spPr>
      </p:pic>
      <p:pic>
        <p:nvPicPr>
          <p:cNvPr id="3" name="Image 2"/>
          <p:cNvPicPr>
            <a:picLocks noChangeAspect="1"/>
          </p:cNvPicPr>
          <p:nvPr/>
        </p:nvPicPr>
        <p:blipFill>
          <a:blip r:embed="rId3"/>
          <a:stretch>
            <a:fillRect/>
          </a:stretch>
        </p:blipFill>
        <p:spPr>
          <a:xfrm>
            <a:off x="179512" y="755297"/>
            <a:ext cx="5904656" cy="4373213"/>
          </a:xfrm>
          <a:prstGeom prst="rect">
            <a:avLst/>
          </a:prstGeom>
        </p:spPr>
      </p:pic>
    </p:spTree>
    <p:extLst>
      <p:ext uri="{BB962C8B-B14F-4D97-AF65-F5344CB8AC3E}">
        <p14:creationId xmlns:p14="http://schemas.microsoft.com/office/powerpoint/2010/main" val="1011552656"/>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Rappels : Attestations compétences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15</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34088" y="216882"/>
            <a:ext cx="749531" cy="749531"/>
          </a:xfrm>
          <a:prstGeom prst="rect">
            <a:avLst/>
          </a:prstGeom>
        </p:spPr>
      </p:pic>
      <p:pic>
        <p:nvPicPr>
          <p:cNvPr id="4" name="Image 3"/>
          <p:cNvPicPr>
            <a:picLocks noChangeAspect="1"/>
          </p:cNvPicPr>
          <p:nvPr/>
        </p:nvPicPr>
        <p:blipFill>
          <a:blip r:embed="rId3"/>
          <a:stretch>
            <a:fillRect/>
          </a:stretch>
        </p:blipFill>
        <p:spPr>
          <a:xfrm>
            <a:off x="179512" y="547687"/>
            <a:ext cx="7888163" cy="4567397"/>
          </a:xfrm>
          <a:prstGeom prst="rect">
            <a:avLst/>
          </a:prstGeom>
        </p:spPr>
      </p:pic>
    </p:spTree>
    <p:extLst>
      <p:ext uri="{BB962C8B-B14F-4D97-AF65-F5344CB8AC3E}">
        <p14:creationId xmlns:p14="http://schemas.microsoft.com/office/powerpoint/2010/main" val="2902571214"/>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Bourse de 1</a:t>
            </a:r>
            <a:r>
              <a:rPr lang="fr-FR" sz="2400" baseline="30000" dirty="0" smtClean="0">
                <a:solidFill>
                  <a:srgbClr val="223A7D"/>
                </a:solidFill>
                <a:latin typeface="Arial Black"/>
              </a:rPr>
              <a:t>er</a:t>
            </a:r>
            <a:r>
              <a:rPr lang="fr-FR" sz="2400" dirty="0" smtClean="0">
                <a:solidFill>
                  <a:srgbClr val="223A7D"/>
                </a:solidFill>
                <a:latin typeface="Arial Black"/>
              </a:rPr>
              <a:t> équipement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16</a:t>
            </a:fld>
            <a:endParaRPr lang="fr-FR" sz="1350"/>
          </a:p>
        </p:txBody>
      </p:sp>
      <p:pic>
        <p:nvPicPr>
          <p:cNvPr id="7" name="Image 6"/>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207845" y="129983"/>
            <a:ext cx="812157" cy="812157"/>
          </a:xfrm>
          <a:prstGeom prst="rect">
            <a:avLst/>
          </a:prstGeom>
        </p:spPr>
      </p:pic>
      <p:sp>
        <p:nvSpPr>
          <p:cNvPr id="9" name="Rectangle 8"/>
          <p:cNvSpPr/>
          <p:nvPr/>
        </p:nvSpPr>
        <p:spPr>
          <a:xfrm>
            <a:off x="710640" y="969864"/>
            <a:ext cx="7848872" cy="1621341"/>
          </a:xfrm>
          <a:prstGeom prst="rect">
            <a:avLst/>
          </a:prstGeom>
        </p:spPr>
        <p:txBody>
          <a:bodyPr wrap="square">
            <a:spAutoFit/>
          </a:bodyPr>
          <a:lstStyle/>
          <a:p>
            <a:pPr>
              <a:lnSpc>
                <a:spcPct val="107000"/>
              </a:lnSpc>
              <a:spcAft>
                <a:spcPts val="0"/>
              </a:spcAft>
            </a:pPr>
            <a:r>
              <a:rPr lang="fr-FR"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Augmentation des prix, </a:t>
            </a:r>
            <a:r>
              <a:rPr lang="fr-FR" sz="2400"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pas le montant de </a:t>
            </a:r>
            <a:r>
              <a:rPr lang="fr-FR"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la bourse de 1</a:t>
            </a:r>
            <a:r>
              <a:rPr lang="fr-FR" sz="2400" b="1" baseline="30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er</a:t>
            </a:r>
            <a:r>
              <a:rPr lang="fr-FR"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équipement :</a:t>
            </a:r>
            <a:endParaRPr lang="fr-FR" sz="3200" dirty="0">
              <a:latin typeface="Calibri" panose="020F0502020204030204" pitchFamily="34" charset="0"/>
              <a:ea typeface="PMingLiU"/>
              <a:cs typeface="Times New Roman" panose="02020603050405020304" pitchFamily="18" charset="0"/>
            </a:endParaRPr>
          </a:p>
          <a:p>
            <a:pPr marL="342900" lvl="0" indent="-342900">
              <a:spcAft>
                <a:spcPts val="0"/>
              </a:spcAft>
              <a:buFont typeface="Symbol" panose="05050102010706020507" pitchFamily="18" charset="2"/>
              <a:buChar char="-"/>
            </a:pPr>
            <a:r>
              <a:rPr lang="fr-FR"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Quels choix pour la rentrée </a:t>
            </a:r>
            <a:r>
              <a:rPr lang="fr-FR"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2025?</a:t>
            </a:r>
            <a:endParaRPr lang="fr-FR" sz="2400" dirty="0">
              <a:latin typeface="Arial" panose="020B0604020202020204" pitchFamily="34" charset="0"/>
              <a:ea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fr-FR"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RDV </a:t>
            </a:r>
            <a:r>
              <a:rPr lang="fr-FR"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Clientèle (</a:t>
            </a:r>
            <a:r>
              <a:rPr lang="fr-FR"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a:t>
            </a:r>
            <a:r>
              <a:rPr lang="fr-FR" sz="2400"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lanity</a:t>
            </a:r>
            <a:r>
              <a:rPr lang="fr-FR"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lycée)</a:t>
            </a:r>
            <a:endParaRPr lang="fr-FR" sz="2400" dirty="0">
              <a:latin typeface="Arial" panose="020B0604020202020204" pitchFamily="34" charset="0"/>
              <a:ea typeface="Arial" panose="020B0604020202020204" pitchFamily="34" charset="0"/>
              <a:cs typeface="Arial" panose="020B0604020202020204" pitchFamily="34" charset="0"/>
            </a:endParaRPr>
          </a:p>
        </p:txBody>
      </p:sp>
      <p:pic>
        <p:nvPicPr>
          <p:cNvPr id="10" name="Image 9"/>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51520" y="4111543"/>
            <a:ext cx="796640" cy="796640"/>
          </a:xfrm>
          <a:prstGeom prst="rect">
            <a:avLst/>
          </a:prstGeom>
        </p:spPr>
      </p:pic>
    </p:spTree>
    <p:extLst>
      <p:ext uri="{BB962C8B-B14F-4D97-AF65-F5344CB8AC3E}">
        <p14:creationId xmlns:p14="http://schemas.microsoft.com/office/powerpoint/2010/main" val="1072447816"/>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Quel matériel de substitution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17</a:t>
            </a:fld>
            <a:endParaRPr lang="fr-FR" sz="1350"/>
          </a:p>
        </p:txBody>
      </p:sp>
      <p:pic>
        <p:nvPicPr>
          <p:cNvPr id="7" name="Image 6"/>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207845" y="129983"/>
            <a:ext cx="812157" cy="812157"/>
          </a:xfrm>
          <a:prstGeom prst="rect">
            <a:avLst/>
          </a:prstGeom>
        </p:spPr>
      </p:pic>
      <p:sp>
        <p:nvSpPr>
          <p:cNvPr id="9" name="Rectangle 8"/>
          <p:cNvSpPr/>
          <p:nvPr/>
        </p:nvSpPr>
        <p:spPr>
          <a:xfrm>
            <a:off x="710640" y="969864"/>
            <a:ext cx="7848872" cy="1200329"/>
          </a:xfrm>
          <a:prstGeom prst="rect">
            <a:avLst/>
          </a:prstGeom>
        </p:spPr>
        <p:txBody>
          <a:bodyPr wrap="square">
            <a:spAutoFit/>
          </a:bodyPr>
          <a:lstStyle/>
          <a:p>
            <a:pPr marL="342900" lvl="0" indent="-342900">
              <a:spcAft>
                <a:spcPts val="0"/>
              </a:spcAft>
              <a:buFont typeface="Symbol" panose="05050102010706020507" pitchFamily="18" charset="2"/>
              <a:buChar char="-"/>
            </a:pPr>
            <a:r>
              <a:rPr lang="fr-FR"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Main en </a:t>
            </a:r>
            <a:r>
              <a:rPr lang="fr-FR" sz="2400"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onglerie</a:t>
            </a:r>
            <a:endParaRPr lang="fr-FR"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endParaRPr lang="fr-FR" sz="2400" dirty="0">
              <a:solidFill>
                <a:srgbClr val="000000"/>
              </a:solidFill>
              <a:latin typeface="Arial" panose="020B0604020202020204" pitchFamily="34" charset="0"/>
              <a:ea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fr-FR" sz="2400" dirty="0" smtClean="0">
                <a:latin typeface="Arial" panose="020B0604020202020204" pitchFamily="34" charset="0"/>
                <a:ea typeface="Arial" panose="020B0604020202020204" pitchFamily="34" charset="0"/>
                <a:cs typeface="Arial" panose="020B0604020202020204" pitchFamily="34" charset="0"/>
              </a:rPr>
              <a:t>??</a:t>
            </a:r>
            <a:endParaRPr lang="fr-FR" sz="2400" dirty="0">
              <a:latin typeface="Arial" panose="020B0604020202020204" pitchFamily="34" charset="0"/>
              <a:ea typeface="Arial" panose="020B0604020202020204" pitchFamily="34" charset="0"/>
              <a:cs typeface="Arial" panose="020B0604020202020204" pitchFamily="34" charset="0"/>
            </a:endParaRPr>
          </a:p>
        </p:txBody>
      </p:sp>
      <p:pic>
        <p:nvPicPr>
          <p:cNvPr id="10" name="Image 9"/>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51520" y="4111543"/>
            <a:ext cx="796640" cy="796640"/>
          </a:xfrm>
          <a:prstGeom prst="rect">
            <a:avLst/>
          </a:prstGeom>
        </p:spPr>
      </p:pic>
    </p:spTree>
    <p:extLst>
      <p:ext uri="{BB962C8B-B14F-4D97-AF65-F5344CB8AC3E}">
        <p14:creationId xmlns:p14="http://schemas.microsoft.com/office/powerpoint/2010/main" val="209678741"/>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Professionnalisation des élèves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18</a:t>
            </a:fld>
            <a:endParaRPr lang="fr-FR" sz="1350"/>
          </a:p>
        </p:txBody>
      </p:sp>
      <p:sp>
        <p:nvSpPr>
          <p:cNvPr id="12" name="ZoneTexte 11"/>
          <p:cNvSpPr txBox="1"/>
          <p:nvPr/>
        </p:nvSpPr>
        <p:spPr>
          <a:xfrm>
            <a:off x="166951" y="901402"/>
            <a:ext cx="8721167" cy="3323987"/>
          </a:xfrm>
          <a:prstGeom prst="rect">
            <a:avLst/>
          </a:prstGeom>
          <a:noFill/>
        </p:spPr>
        <p:txBody>
          <a:bodyPr wrap="square" rtlCol="0">
            <a:spAutoFit/>
          </a:bodyPr>
          <a:lstStyle/>
          <a:p>
            <a:pPr lvl="1"/>
            <a:r>
              <a:rPr lang="fr-FR" sz="2100" b="1" dirty="0">
                <a:latin typeface="Arial" panose="020B0604020202020204" pitchFamily="34" charset="0"/>
                <a:cs typeface="Arial" panose="020B0604020202020204" pitchFamily="34" charset="0"/>
              </a:rPr>
              <a:t>Attendus du milieu professionnel : </a:t>
            </a:r>
          </a:p>
          <a:p>
            <a:pPr marL="685800" lvl="1" indent="-342900">
              <a:buFontTx/>
              <a:buChar char="-"/>
            </a:pPr>
            <a:r>
              <a:rPr lang="fr-FR" sz="2100" dirty="0">
                <a:latin typeface="Arial" panose="020B0604020202020204" pitchFamily="34" charset="0"/>
                <a:cs typeface="Arial" panose="020B0604020202020204" pitchFamily="34" charset="0"/>
              </a:rPr>
              <a:t>Apprenants </a:t>
            </a:r>
            <a:r>
              <a:rPr lang="fr-FR" sz="2100" b="1" dirty="0">
                <a:latin typeface="Arial" panose="020B0604020202020204" pitchFamily="34" charset="0"/>
                <a:cs typeface="Arial" panose="020B0604020202020204" pitchFamily="34" charset="0"/>
              </a:rPr>
              <a:t>professionnels, </a:t>
            </a:r>
            <a:r>
              <a:rPr lang="fr-FR" sz="2100" dirty="0">
                <a:latin typeface="Arial" panose="020B0604020202020204" pitchFamily="34" charset="0"/>
                <a:cs typeface="Arial" panose="020B0604020202020204" pitchFamily="34" charset="0"/>
              </a:rPr>
              <a:t>non experts</a:t>
            </a:r>
          </a:p>
          <a:p>
            <a:pPr marL="685800" lvl="1" indent="-342900">
              <a:buFontTx/>
              <a:buChar char="-"/>
            </a:pPr>
            <a:r>
              <a:rPr lang="fr-FR" sz="2100" dirty="0">
                <a:latin typeface="Arial" panose="020B0604020202020204" pitchFamily="34" charset="0"/>
                <a:cs typeface="Arial" panose="020B0604020202020204" pitchFamily="34" charset="0"/>
              </a:rPr>
              <a:t>Des individus conscients des </a:t>
            </a:r>
            <a:r>
              <a:rPr lang="fr-FR" sz="2100" b="1" dirty="0">
                <a:latin typeface="Arial" panose="020B0604020202020204" pitchFamily="34" charset="0"/>
                <a:cs typeface="Arial" panose="020B0604020202020204" pitchFamily="34" charset="0"/>
              </a:rPr>
              <a:t>savoirs être attendus</a:t>
            </a:r>
            <a:r>
              <a:rPr lang="fr-FR" sz="2100" dirty="0">
                <a:latin typeface="Arial" panose="020B0604020202020204" pitchFamily="34" charset="0"/>
                <a:cs typeface="Arial" panose="020B0604020202020204" pitchFamily="34" charset="0"/>
              </a:rPr>
              <a:t>.</a:t>
            </a:r>
          </a:p>
          <a:p>
            <a:pPr lvl="1"/>
            <a:endParaRPr lang="fr-FR" sz="2100" dirty="0">
              <a:latin typeface="Arial" panose="020B0604020202020204" pitchFamily="34" charset="0"/>
              <a:cs typeface="Arial" panose="020B0604020202020204" pitchFamily="34" charset="0"/>
            </a:endParaRPr>
          </a:p>
          <a:p>
            <a:pPr lvl="1"/>
            <a:endParaRPr lang="fr-FR" sz="2100" dirty="0">
              <a:latin typeface="Arial" panose="020B0604020202020204" pitchFamily="34" charset="0"/>
              <a:cs typeface="Arial" panose="020B0604020202020204" pitchFamily="34" charset="0"/>
            </a:endParaRPr>
          </a:p>
          <a:p>
            <a:pPr marL="685800" lvl="1" indent="-342900" algn="just">
              <a:buFont typeface="Wingdings" panose="05000000000000000000" pitchFamily="2" charset="2"/>
              <a:buChar char="Ø"/>
            </a:pPr>
            <a:r>
              <a:rPr lang="fr-FR" sz="2100" b="1" dirty="0">
                <a:latin typeface="Arial" panose="020B0604020202020204" pitchFamily="34" charset="0"/>
                <a:cs typeface="Arial" panose="020B0604020202020204" pitchFamily="34" charset="0"/>
              </a:rPr>
              <a:t> Comment préparer les apprenants aux périodes de formation en milieu professionnel?</a:t>
            </a:r>
          </a:p>
          <a:p>
            <a:pPr lvl="1" algn="just"/>
            <a:endParaRPr lang="fr-FR" sz="2100" b="1" dirty="0">
              <a:latin typeface="Arial" panose="020B0604020202020204" pitchFamily="34" charset="0"/>
              <a:cs typeface="Arial" panose="020B0604020202020204" pitchFamily="34" charset="0"/>
            </a:endParaRPr>
          </a:p>
          <a:p>
            <a:pPr marL="685800" lvl="1" indent="-342900" algn="just">
              <a:buFont typeface="Wingdings" panose="05000000000000000000" pitchFamily="2" charset="2"/>
              <a:buChar char="Ø"/>
            </a:pPr>
            <a:r>
              <a:rPr lang="fr-FR" sz="2100" b="1" dirty="0">
                <a:latin typeface="Arial" panose="020B0604020202020204" pitchFamily="34" charset="0"/>
                <a:cs typeface="Arial" panose="020B0604020202020204" pitchFamily="34" charset="0"/>
              </a:rPr>
              <a:t>Comment préparer les apprenants à devenir des professionnels ?</a:t>
            </a:r>
            <a:endParaRPr lang="fr-FR" sz="3000" b="1" dirty="0">
              <a:latin typeface="Arial" panose="020B0604020202020204" pitchFamily="34" charset="0"/>
              <a:cs typeface="Arial" panose="020B0604020202020204" pitchFamily="34" charset="0"/>
            </a:endParaRPr>
          </a:p>
        </p:txBody>
      </p:sp>
      <p:pic>
        <p:nvPicPr>
          <p:cNvPr id="14" name="Image 13"/>
          <p:cNvPicPr>
            <a:picLocks noChangeAspect="1"/>
          </p:cNvPicPr>
          <p:nvPr/>
        </p:nvPicPr>
        <p:blipFill>
          <a:blip r:embed="rId2">
            <a:duotone>
              <a:schemeClr val="accent6">
                <a:shade val="45000"/>
                <a:satMod val="135000"/>
              </a:schemeClr>
              <a:prstClr val="white"/>
            </a:duotone>
          </a:blip>
          <a:stretch/>
        </p:blipFill>
        <p:spPr bwMode="auto">
          <a:xfrm>
            <a:off x="8091460" y="162429"/>
            <a:ext cx="936104" cy="936104"/>
          </a:xfrm>
          <a:prstGeom prst="rect">
            <a:avLst/>
          </a:prstGeom>
        </p:spPr>
      </p:pic>
    </p:spTree>
    <p:extLst>
      <p:ext uri="{BB962C8B-B14F-4D97-AF65-F5344CB8AC3E}">
        <p14:creationId xmlns:p14="http://schemas.microsoft.com/office/powerpoint/2010/main" val="5972459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Professionnalisation des élèves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19</a:t>
            </a:fld>
            <a:endParaRPr lang="fr-FR" sz="1350"/>
          </a:p>
        </p:txBody>
      </p:sp>
      <p:sp>
        <p:nvSpPr>
          <p:cNvPr id="12" name="ZoneTexte 11"/>
          <p:cNvSpPr txBox="1"/>
          <p:nvPr/>
        </p:nvSpPr>
        <p:spPr>
          <a:xfrm>
            <a:off x="166951" y="598035"/>
            <a:ext cx="8721167" cy="4447436"/>
          </a:xfrm>
          <a:prstGeom prst="rect">
            <a:avLst/>
          </a:prstGeom>
          <a:noFill/>
        </p:spPr>
        <p:txBody>
          <a:bodyPr wrap="square" rtlCol="0">
            <a:spAutoFit/>
          </a:bodyPr>
          <a:lstStyle/>
          <a:p>
            <a:pPr lvl="1"/>
            <a:r>
              <a:rPr lang="fr-FR" sz="2100" b="1" dirty="0">
                <a:latin typeface="Arial" panose="020B0604020202020204" pitchFamily="34" charset="0"/>
                <a:cs typeface="Arial" panose="020B0604020202020204" pitchFamily="34" charset="0"/>
              </a:rPr>
              <a:t>Attendus du milieu professionnel : </a:t>
            </a:r>
          </a:p>
          <a:p>
            <a:pPr marL="685800" lvl="1" indent="-342900">
              <a:buFontTx/>
              <a:buChar char="-"/>
            </a:pPr>
            <a:r>
              <a:rPr lang="fr-FR" sz="2100" dirty="0">
                <a:latin typeface="Arial" panose="020B0604020202020204" pitchFamily="34" charset="0"/>
                <a:cs typeface="Arial" panose="020B0604020202020204" pitchFamily="34" charset="0"/>
              </a:rPr>
              <a:t>Apprenants </a:t>
            </a:r>
            <a:r>
              <a:rPr lang="fr-FR" sz="2100" b="1" dirty="0">
                <a:latin typeface="Arial" panose="020B0604020202020204" pitchFamily="34" charset="0"/>
                <a:cs typeface="Arial" panose="020B0604020202020204" pitchFamily="34" charset="0"/>
              </a:rPr>
              <a:t>professionnels, </a:t>
            </a:r>
            <a:r>
              <a:rPr lang="fr-FR" sz="2100" dirty="0">
                <a:latin typeface="Arial" panose="020B0604020202020204" pitchFamily="34" charset="0"/>
                <a:cs typeface="Arial" panose="020B0604020202020204" pitchFamily="34" charset="0"/>
              </a:rPr>
              <a:t>non experts</a:t>
            </a:r>
          </a:p>
          <a:p>
            <a:pPr marL="685800" lvl="1" indent="-342900">
              <a:buFontTx/>
              <a:buChar char="-"/>
            </a:pPr>
            <a:r>
              <a:rPr lang="fr-FR" sz="2100" dirty="0">
                <a:latin typeface="Arial" panose="020B0604020202020204" pitchFamily="34" charset="0"/>
                <a:cs typeface="Arial" panose="020B0604020202020204" pitchFamily="34" charset="0"/>
              </a:rPr>
              <a:t>Des individus conscients des </a:t>
            </a:r>
            <a:r>
              <a:rPr lang="fr-FR" sz="2100" b="1" dirty="0">
                <a:latin typeface="Arial" panose="020B0604020202020204" pitchFamily="34" charset="0"/>
                <a:cs typeface="Arial" panose="020B0604020202020204" pitchFamily="34" charset="0"/>
              </a:rPr>
              <a:t>savoirs être attendus</a:t>
            </a:r>
            <a:r>
              <a:rPr lang="fr-FR" sz="2100" dirty="0">
                <a:latin typeface="Arial" panose="020B0604020202020204" pitchFamily="34" charset="0"/>
                <a:cs typeface="Arial" panose="020B0604020202020204" pitchFamily="34" charset="0"/>
              </a:rPr>
              <a:t>.</a:t>
            </a:r>
          </a:p>
          <a:p>
            <a:pPr lvl="1"/>
            <a:endParaRPr lang="fr-FR" sz="2100" dirty="0">
              <a:latin typeface="Arial" panose="020B0604020202020204" pitchFamily="34" charset="0"/>
              <a:cs typeface="Arial" panose="020B0604020202020204" pitchFamily="34" charset="0"/>
            </a:endParaRPr>
          </a:p>
          <a:p>
            <a:pPr>
              <a:lnSpc>
                <a:spcPct val="107000"/>
              </a:lnSpc>
              <a:spcAft>
                <a:spcPts val="0"/>
              </a:spcAft>
            </a:pPr>
            <a:r>
              <a:rPr lang="fr-FR" sz="2400" b="1" dirty="0" smtClean="0">
                <a:latin typeface="Arial" panose="020B0604020202020204" pitchFamily="34" charset="0"/>
                <a:ea typeface="Times New Roman" panose="02020603050405020304" pitchFamily="18" charset="0"/>
                <a:cs typeface="Times New Roman" panose="02020603050405020304" pitchFamily="18" charset="0"/>
              </a:rPr>
              <a:t>En équipe : </a:t>
            </a:r>
            <a:endParaRPr lang="fr-FR" sz="2400" b="1"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Etablir les exigences communes </a:t>
            </a:r>
          </a:p>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Etablir les activités communes prioritaires jusqu’aux vacances d’automne, jusqu’à la 1</a:t>
            </a:r>
            <a:r>
              <a:rPr lang="fr-FR" baseline="30000" dirty="0" smtClean="0">
                <a:latin typeface="Arial" panose="020B0604020202020204" pitchFamily="34" charset="0"/>
                <a:ea typeface="Times New Roman" panose="02020603050405020304" pitchFamily="18" charset="0"/>
                <a:cs typeface="Times New Roman" panose="02020603050405020304" pitchFamily="18" charset="0"/>
              </a:rPr>
              <a:t>ère</a:t>
            </a:r>
            <a:r>
              <a:rPr lang="fr-FR" dirty="0" smtClean="0">
                <a:latin typeface="Arial" panose="020B0604020202020204" pitchFamily="34" charset="0"/>
                <a:ea typeface="Times New Roman" panose="02020603050405020304" pitchFamily="18" charset="0"/>
                <a:cs typeface="Times New Roman" panose="02020603050405020304" pitchFamily="18" charset="0"/>
              </a:rPr>
              <a:t> PFMP</a:t>
            </a:r>
          </a:p>
          <a:p>
            <a:pPr marL="285750" indent="-285750">
              <a:lnSpc>
                <a:spcPct val="107000"/>
              </a:lnSpc>
              <a:spcAft>
                <a:spcPts val="0"/>
              </a:spcAft>
              <a:buFontTx/>
              <a:buChar char="-"/>
            </a:pPr>
            <a:endParaRPr lang="fr-FR" dirty="0">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fr-FR" b="1" dirty="0" smtClean="0">
                <a:latin typeface="Arial" panose="020B0604020202020204" pitchFamily="34" charset="0"/>
                <a:ea typeface="Times New Roman" panose="02020603050405020304" pitchFamily="18" charset="0"/>
                <a:cs typeface="Times New Roman" panose="02020603050405020304" pitchFamily="18" charset="0"/>
              </a:rPr>
              <a:t>En baccalauréat : </a:t>
            </a:r>
          </a:p>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Développer et systématiser les activités d’analyse des élèves </a:t>
            </a:r>
          </a:p>
          <a:p>
            <a:pPr marL="285750" indent="-285750">
              <a:lnSpc>
                <a:spcPct val="107000"/>
              </a:lnSpc>
              <a:spcAft>
                <a:spcPts val="0"/>
              </a:spcAft>
              <a:buFontTx/>
              <a:buChar char="-"/>
            </a:pPr>
            <a:r>
              <a:rPr lang="fr-FR" dirty="0" smtClean="0">
                <a:latin typeface="+mn-ea"/>
                <a:cs typeface="Times New Roman" panose="02020603050405020304" pitchFamily="18" charset="0"/>
              </a:rPr>
              <a:t>Faire </a:t>
            </a:r>
            <a:r>
              <a:rPr lang="fr-FR" dirty="0">
                <a:latin typeface="+mn-ea"/>
                <a:cs typeface="Times New Roman" panose="02020603050405020304" pitchFamily="18" charset="0"/>
              </a:rPr>
              <a:t>écrire les </a:t>
            </a:r>
            <a:r>
              <a:rPr lang="fr-FR" dirty="0" smtClean="0">
                <a:latin typeface="+mn-ea"/>
                <a:cs typeface="Times New Roman" panose="02020603050405020304" pitchFamily="18" charset="0"/>
              </a:rPr>
              <a:t>élèves</a:t>
            </a:r>
          </a:p>
          <a:p>
            <a:pPr marL="285750" indent="-285750">
              <a:lnSpc>
                <a:spcPct val="107000"/>
              </a:lnSpc>
              <a:spcAft>
                <a:spcPts val="0"/>
              </a:spcAft>
              <a:buFontTx/>
              <a:buChar char="-"/>
            </a:pPr>
            <a:r>
              <a:rPr lang="fr-FR" dirty="0" smtClean="0">
                <a:latin typeface="+mn-ea"/>
                <a:cs typeface="Times New Roman" panose="02020603050405020304" pitchFamily="18" charset="0"/>
              </a:rPr>
              <a:t>Organiser la systématisation des devoirs à la maison : lecture, vidéo, exercice en ligne, entraînement aux différentes techniques pro</a:t>
            </a:r>
            <a:endParaRPr lang="fr-FR" dirty="0">
              <a:latin typeface="+mn-ea"/>
              <a:cs typeface="Times New Roman" panose="02020603050405020304" pitchFamily="18" charset="0"/>
            </a:endParaRPr>
          </a:p>
        </p:txBody>
      </p:sp>
      <p:pic>
        <p:nvPicPr>
          <p:cNvPr id="6" name="Image 5"/>
          <p:cNvPicPr>
            <a:picLocks noChangeAspect="1"/>
          </p:cNvPicPr>
          <p:nvPr/>
        </p:nvPicPr>
        <p:blipFill>
          <a:blip r:embed="rId2">
            <a:duotone>
              <a:schemeClr val="accent6">
                <a:shade val="45000"/>
                <a:satMod val="135000"/>
              </a:schemeClr>
              <a:prstClr val="white"/>
            </a:duotone>
          </a:blip>
          <a:stretch/>
        </p:blipFill>
        <p:spPr bwMode="auto">
          <a:xfrm>
            <a:off x="8019988" y="129983"/>
            <a:ext cx="936104" cy="936104"/>
          </a:xfrm>
          <a:prstGeom prst="rect">
            <a:avLst/>
          </a:prstGeom>
        </p:spPr>
      </p:pic>
    </p:spTree>
    <p:extLst>
      <p:ext uri="{BB962C8B-B14F-4D97-AF65-F5344CB8AC3E}">
        <p14:creationId xmlns:p14="http://schemas.microsoft.com/office/powerpoint/2010/main" val="1118671829"/>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Rectangle 1"/>
          <p:cNvSpPr/>
          <p:nvPr/>
        </p:nvSpPr>
        <p:spPr bwMode="auto">
          <a:xfrm>
            <a:off x="395536" y="1354449"/>
            <a:ext cx="8136904" cy="2022990"/>
          </a:xfrm>
          <a:prstGeom prst="rect">
            <a:avLst/>
          </a:prstGeom>
        </p:spPr>
        <p:txBody>
          <a:bodyPr wrap="square">
            <a:spAutoFit/>
          </a:bodyPr>
          <a:lstStyle/>
          <a:p>
            <a:pPr marL="342900" lvl="0" indent="-342900">
              <a:lnSpc>
                <a:spcPct val="150000"/>
              </a:lnSpc>
              <a:spcAft>
                <a:spcPts val="600"/>
              </a:spcAft>
              <a:buFont typeface="Arial"/>
              <a:buChar char="-"/>
              <a:defRPr/>
            </a:pPr>
            <a:r>
              <a:rPr lang="fr-FR" sz="2400" dirty="0">
                <a:ea typeface="Calibri"/>
                <a:cs typeface="Times New Roman"/>
              </a:rPr>
              <a:t>Partager les </a:t>
            </a:r>
            <a:r>
              <a:rPr lang="fr-FR" sz="2400" dirty="0" smtClean="0">
                <a:ea typeface="Calibri"/>
                <a:cs typeface="Times New Roman"/>
              </a:rPr>
              <a:t>nouveautés</a:t>
            </a:r>
            <a:endParaRPr dirty="0"/>
          </a:p>
          <a:p>
            <a:pPr marL="342900" lvl="0" indent="-342900" algn="just">
              <a:spcAft>
                <a:spcPts val="600"/>
              </a:spcAft>
              <a:buFont typeface="Arial"/>
              <a:buChar char="-"/>
              <a:defRPr/>
            </a:pPr>
            <a:r>
              <a:rPr lang="fr-FR" sz="2400" dirty="0" smtClean="0">
                <a:ea typeface="Calibri"/>
                <a:cs typeface="Times New Roman"/>
              </a:rPr>
              <a:t>Se remémorer des éléments essentiels pour l’accompagnement des élèves</a:t>
            </a:r>
            <a:endParaRPr lang="fr-FR" sz="2400" dirty="0"/>
          </a:p>
          <a:p>
            <a:pPr marL="342900" lvl="0" indent="-342900">
              <a:lnSpc>
                <a:spcPct val="150000"/>
              </a:lnSpc>
              <a:spcAft>
                <a:spcPts val="600"/>
              </a:spcAft>
              <a:buFont typeface="Arial"/>
              <a:buChar char="-"/>
              <a:defRPr/>
            </a:pPr>
            <a:r>
              <a:rPr lang="fr-FR" sz="2400" dirty="0" smtClean="0">
                <a:ea typeface="Calibri"/>
                <a:cs typeface="Times New Roman"/>
              </a:rPr>
              <a:t>Partager les pratiques</a:t>
            </a:r>
            <a:endParaRPr lang="fr-FR" dirty="0"/>
          </a:p>
        </p:txBody>
      </p:sp>
      <p:pic>
        <p:nvPicPr>
          <p:cNvPr id="3" name="Image 2"/>
          <p:cNvPicPr>
            <a:picLocks noChangeAspect="1"/>
          </p:cNvPicPr>
          <p:nvPr/>
        </p:nvPicPr>
        <p:blipFill>
          <a:blip r:embed="rId2">
            <a:duotone>
              <a:schemeClr val="accent4">
                <a:shade val="45000"/>
                <a:satMod val="135000"/>
              </a:schemeClr>
              <a:prstClr val="white"/>
            </a:duotone>
          </a:blip>
          <a:stretch/>
        </p:blipFill>
        <p:spPr bwMode="auto">
          <a:xfrm>
            <a:off x="611560" y="123477"/>
            <a:ext cx="951982" cy="951982"/>
          </a:xfrm>
          <a:prstGeom prst="rect">
            <a:avLst/>
          </a:prstGeom>
        </p:spPr>
      </p:pic>
      <p:sp>
        <p:nvSpPr>
          <p:cNvPr id="4" name="ZoneTexte 3"/>
          <p:cNvSpPr txBox="1"/>
          <p:nvPr/>
        </p:nvSpPr>
        <p:spPr bwMode="auto">
          <a:xfrm>
            <a:off x="1563542" y="368636"/>
            <a:ext cx="3901255" cy="461665"/>
          </a:xfrm>
          <a:prstGeom prst="rect">
            <a:avLst/>
          </a:prstGeom>
          <a:noFill/>
        </p:spPr>
        <p:txBody>
          <a:bodyPr wrap="square" rtlCol="0">
            <a:spAutoFit/>
          </a:bodyPr>
          <a:lstStyle/>
          <a:p>
            <a:pPr>
              <a:defRPr/>
            </a:pPr>
            <a:r>
              <a:rPr lang="fr-FR" sz="2400">
                <a:solidFill>
                  <a:srgbClr val="223A7D"/>
                </a:solidFill>
                <a:latin typeface="Arial Black"/>
              </a:rPr>
              <a:t>OBJECTIFS</a:t>
            </a:r>
            <a:endParaRPr lang="fr-FR" sz="24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38994" y="64943"/>
            <a:ext cx="592280" cy="622629"/>
          </a:xfrm>
          <a:prstGeom prst="rect">
            <a:avLst/>
          </a:prstGeom>
        </p:spPr>
      </p:pic>
      <p:sp>
        <p:nvSpPr>
          <p:cNvPr id="8" name="Espace réservé du numéro de diapositive 9"/>
          <p:cNvSpPr>
            <a:spLocks noGrp="1"/>
          </p:cNvSpPr>
          <p:nvPr>
            <p:ph type="sldNum" sz="quarter" idx="4294967295"/>
          </p:nvPr>
        </p:nvSpPr>
        <p:spPr>
          <a:xfrm>
            <a:off x="8559512" y="4767232"/>
            <a:ext cx="376671" cy="273844"/>
          </a:xfrm>
          <a:prstGeom prst="rect">
            <a:avLst/>
          </a:prstGeom>
        </p:spPr>
        <p:txBody>
          <a:bodyPr/>
          <a:lstStyle/>
          <a:p>
            <a:pPr algn="ctr" defTabSz="342900" rtl="0">
              <a:defRPr/>
            </a:pPr>
            <a:fld id="{1CC5B465-768F-472B-948C-8202AA102334}" type="slidenum">
              <a:rPr lang="fr-FR" sz="1350" kern="1200">
                <a:solidFill>
                  <a:prstClr val="black"/>
                </a:solidFill>
                <a:latin typeface="Calibri" panose="020F0502020204030204"/>
              </a:rPr>
              <a:pPr algn="ctr" defTabSz="342900" rtl="0">
                <a:defRPr/>
              </a:pPr>
              <a:t>20</a:t>
            </a:fld>
            <a:endParaRPr lang="fr-FR" sz="1350" kern="1200" dirty="0">
              <a:solidFill>
                <a:prstClr val="black"/>
              </a:solidFill>
              <a:latin typeface="Calibri" panose="020F0502020204030204"/>
            </a:endParaRPr>
          </a:p>
        </p:txBody>
      </p:sp>
      <p:sp>
        <p:nvSpPr>
          <p:cNvPr id="10" name="Espace réservé du texte 3"/>
          <p:cNvSpPr txBox="1">
            <a:spLocks/>
          </p:cNvSpPr>
          <p:nvPr/>
        </p:nvSpPr>
        <p:spPr>
          <a:xfrm>
            <a:off x="327316" y="687572"/>
            <a:ext cx="8608867" cy="43535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lvl="2" indent="0" defTabSz="342900">
              <a:lnSpc>
                <a:spcPct val="100000"/>
              </a:lnSpc>
              <a:spcBef>
                <a:spcPts val="0"/>
              </a:spcBef>
              <a:buFont typeface="Wingdings" panose="05000000000000000000" pitchFamily="2" charset="2"/>
              <a:buChar char="§"/>
              <a:defRPr/>
            </a:pPr>
            <a:endParaRPr lang="fr-FR" sz="1500" b="1" dirty="0">
              <a:solidFill>
                <a:srgbClr val="5AA1D8"/>
              </a:solidFill>
              <a:latin typeface="Arial" panose="020B0604020202020204" pitchFamily="34" charset="0"/>
              <a:cs typeface="Arial" panose="020B0604020202020204" pitchFamily="34" charset="0"/>
            </a:endParaRPr>
          </a:p>
          <a:p>
            <a:pPr marL="0" indent="0" defTabSz="342900">
              <a:lnSpc>
                <a:spcPct val="100000"/>
              </a:lnSpc>
              <a:spcBef>
                <a:spcPts val="0"/>
              </a:spcBef>
              <a:buNone/>
              <a:defRPr/>
            </a:pPr>
            <a:endParaRPr lang="fr-FR" sz="1500" b="1" dirty="0">
              <a:solidFill>
                <a:srgbClr val="5AA1D8"/>
              </a:solidFill>
              <a:latin typeface="Arial" panose="020B0604020202020204" pitchFamily="34" charset="0"/>
              <a:cs typeface="Arial" panose="020B0604020202020204" pitchFamily="34" charset="0"/>
            </a:endParaRPr>
          </a:p>
        </p:txBody>
      </p:sp>
      <p:sp>
        <p:nvSpPr>
          <p:cNvPr id="9" name="ZoneTexte 8"/>
          <p:cNvSpPr txBox="1"/>
          <p:nvPr/>
        </p:nvSpPr>
        <p:spPr>
          <a:xfrm>
            <a:off x="838363" y="197372"/>
            <a:ext cx="8038667" cy="380873"/>
          </a:xfrm>
          <a:prstGeom prst="rect">
            <a:avLst/>
          </a:prstGeom>
          <a:noFill/>
        </p:spPr>
        <p:txBody>
          <a:bodyPr wrap="square" rtlCol="0">
            <a:spAutoFit/>
          </a:bodyPr>
          <a:lstStyle/>
          <a:p>
            <a:pPr defTabSz="342900" rtl="0">
              <a:defRPr/>
            </a:pPr>
            <a:r>
              <a:rPr lang="fr-FR" sz="1875" kern="1200" dirty="0">
                <a:solidFill>
                  <a:srgbClr val="223A7D"/>
                </a:solidFill>
                <a:latin typeface="Arial Black" panose="020B0A04020102020204" pitchFamily="34" charset="0"/>
              </a:rPr>
              <a:t>Dynamique pédagogique</a:t>
            </a:r>
          </a:p>
        </p:txBody>
      </p:sp>
      <p:grpSp>
        <p:nvGrpSpPr>
          <p:cNvPr id="11" name="Group 83"/>
          <p:cNvGrpSpPr>
            <a:grpSpLocks/>
          </p:cNvGrpSpPr>
          <p:nvPr/>
        </p:nvGrpSpPr>
        <p:grpSpPr bwMode="auto">
          <a:xfrm>
            <a:off x="8528177" y="334390"/>
            <a:ext cx="439341" cy="638175"/>
            <a:chOff x="4375151" y="1629202"/>
            <a:chExt cx="3016993" cy="4645698"/>
          </a:xfrm>
        </p:grpSpPr>
        <p:sp>
          <p:nvSpPr>
            <p:cNvPr id="12"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3"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4"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5"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6"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7"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8"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9"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0"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1"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2"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3"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4"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5"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6"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7"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8"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9"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0"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1"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2"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3"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4"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5"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6"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7"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8"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9"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0"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1"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2"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3"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4"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5"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6"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7"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8"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9"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0"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1"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2"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3"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4"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5"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6"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grpSp>
      <p:sp>
        <p:nvSpPr>
          <p:cNvPr id="57" name="Shape 2190">
            <a:extLst>
              <a:ext uri="{FF2B5EF4-FFF2-40B4-BE49-F238E27FC236}">
                <a16:creationId xmlns:a16="http://schemas.microsoft.com/office/drawing/2014/main" id="{F0FCFDFB-1FB8-4E9C-B3CA-B3DA141B50BC}"/>
              </a:ext>
            </a:extLst>
          </p:cNvPr>
          <p:cNvSpPr/>
          <p:nvPr/>
        </p:nvSpPr>
        <p:spPr>
          <a:xfrm rot="10800000" flipH="1">
            <a:off x="213664" y="4365895"/>
            <a:ext cx="642938" cy="656034"/>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4"/>
          </a:solidFill>
          <a:ln w="12700" cap="flat">
            <a:noFill/>
            <a:miter lim="400000"/>
          </a:ln>
          <a:effectLst/>
        </p:spPr>
        <p:txBody>
          <a:bodyPr lIns="25717" tIns="25717" rIns="25717" bIns="25717"/>
          <a:lstStyle/>
          <a:p>
            <a:pPr defTabSz="342900" rtl="0">
              <a:defRPr/>
            </a:pPr>
            <a:endParaRPr sz="1013" kern="1200">
              <a:solidFill>
                <a:prstClr val="black"/>
              </a:solidFill>
              <a:latin typeface="Calibri" panose="020F0502020204030204"/>
            </a:endParaRPr>
          </a:p>
        </p:txBody>
      </p:sp>
      <p:sp>
        <p:nvSpPr>
          <p:cNvPr id="59" name="Shape 2190">
            <a:extLst>
              <a:ext uri="{FF2B5EF4-FFF2-40B4-BE49-F238E27FC236}">
                <a16:creationId xmlns:a16="http://schemas.microsoft.com/office/drawing/2014/main" id="{5ADFDD70-8045-4FB9-9945-B2C3417B933D}"/>
              </a:ext>
            </a:extLst>
          </p:cNvPr>
          <p:cNvSpPr/>
          <p:nvPr/>
        </p:nvSpPr>
        <p:spPr>
          <a:xfrm rot="10800000" flipH="1">
            <a:off x="1443581" y="4332557"/>
            <a:ext cx="391715" cy="370284"/>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3"/>
          </a:solidFill>
          <a:ln w="12700" cap="flat">
            <a:noFill/>
            <a:miter lim="400000"/>
          </a:ln>
          <a:effectLst/>
        </p:spPr>
        <p:txBody>
          <a:bodyPr lIns="25717" tIns="25717" rIns="25717" bIns="25717"/>
          <a:lstStyle/>
          <a:p>
            <a:pPr defTabSz="342900" rtl="0">
              <a:defRPr/>
            </a:pPr>
            <a:endParaRPr sz="1013" kern="1200">
              <a:solidFill>
                <a:prstClr val="black"/>
              </a:solidFill>
              <a:latin typeface="Calibri" panose="020F0502020204030204"/>
            </a:endParaRPr>
          </a:p>
        </p:txBody>
      </p:sp>
      <p:sp>
        <p:nvSpPr>
          <p:cNvPr id="60" name="Shape 11">
            <a:extLst>
              <a:ext uri="{FF2B5EF4-FFF2-40B4-BE49-F238E27FC236}">
                <a16:creationId xmlns:a16="http://schemas.microsoft.com/office/drawing/2014/main" id="{FC062611-F2F1-43F0-824A-DA39F411DA9E}"/>
              </a:ext>
            </a:extLst>
          </p:cNvPr>
          <p:cNvSpPr/>
          <p:nvPr/>
        </p:nvSpPr>
        <p:spPr>
          <a:xfrm>
            <a:off x="626812" y="4164679"/>
            <a:ext cx="323850" cy="321469"/>
          </a:xfrm>
          <a:prstGeom prst="gear9">
            <a:avLst>
              <a:gd name="adj1" fmla="val 12347"/>
              <a:gd name="adj2" fmla="val 1763"/>
            </a:avLst>
          </a:prstGeom>
          <a:solidFill>
            <a:srgbClr val="FF000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1" name="Shape 13">
            <a:extLst>
              <a:ext uri="{FF2B5EF4-FFF2-40B4-BE49-F238E27FC236}">
                <a16:creationId xmlns:a16="http://schemas.microsoft.com/office/drawing/2014/main" id="{E2E0574D-5D09-45BF-8957-109E063CB353}"/>
              </a:ext>
            </a:extLst>
          </p:cNvPr>
          <p:cNvSpPr/>
          <p:nvPr/>
        </p:nvSpPr>
        <p:spPr>
          <a:xfrm>
            <a:off x="1191169" y="4598066"/>
            <a:ext cx="439340" cy="433388"/>
          </a:xfrm>
          <a:prstGeom prst="gear9">
            <a:avLst>
              <a:gd name="adj1" fmla="val 12347"/>
              <a:gd name="adj2" fmla="val 1763"/>
            </a:avLst>
          </a:prstGeom>
          <a:solidFill>
            <a:schemeClr val="accent5"/>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Shape 3420">
            <a:extLst>
              <a:ext uri="{FF2B5EF4-FFF2-40B4-BE49-F238E27FC236}">
                <a16:creationId xmlns:a16="http://schemas.microsoft.com/office/drawing/2014/main" id="{579B0EC9-239B-4DFE-B926-874C7D616B2E}"/>
              </a:ext>
            </a:extLst>
          </p:cNvPr>
          <p:cNvSpPr/>
          <p:nvPr/>
        </p:nvSpPr>
        <p:spPr>
          <a:xfrm>
            <a:off x="817312" y="4436141"/>
            <a:ext cx="319088" cy="295275"/>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rgbClr val="FFC000"/>
          </a:solidFill>
          <a:ln w="57150" cap="flat">
            <a:noFill/>
            <a:prstDash val="solid"/>
            <a:round/>
          </a:ln>
          <a:effectLst/>
        </p:spPr>
        <p:txBody>
          <a:bodyPr lIns="25717" tIns="25717" rIns="25717" bIns="25717"/>
          <a:lstStyle/>
          <a:p>
            <a:pPr defTabSz="342900" rtl="0">
              <a:defRPr/>
            </a:pPr>
            <a:endParaRPr sz="1013" kern="1200">
              <a:solidFill>
                <a:prstClr val="black"/>
              </a:solidFill>
              <a:latin typeface="Calibri" panose="020F0502020204030204"/>
            </a:endParaRPr>
          </a:p>
        </p:txBody>
      </p:sp>
      <p:sp>
        <p:nvSpPr>
          <p:cNvPr id="63" name="Shape 3420">
            <a:extLst>
              <a:ext uri="{FF2B5EF4-FFF2-40B4-BE49-F238E27FC236}">
                <a16:creationId xmlns:a16="http://schemas.microsoft.com/office/drawing/2014/main" id="{873EF925-2643-4F22-BA01-9BCEED3CEF5E}"/>
              </a:ext>
            </a:extLst>
          </p:cNvPr>
          <p:cNvSpPr/>
          <p:nvPr/>
        </p:nvSpPr>
        <p:spPr>
          <a:xfrm>
            <a:off x="892321" y="4702841"/>
            <a:ext cx="310754" cy="310754"/>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chemeClr val="tx1">
              <a:lumMod val="60000"/>
              <a:lumOff val="40000"/>
            </a:schemeClr>
          </a:solidFill>
          <a:ln w="57150" cap="flat">
            <a:noFill/>
            <a:prstDash val="solid"/>
            <a:round/>
          </a:ln>
          <a:effectLst/>
        </p:spPr>
        <p:txBody>
          <a:bodyPr lIns="25717" tIns="25717" rIns="25717" bIns="25717"/>
          <a:lstStyle/>
          <a:p>
            <a:pPr defTabSz="342900" rtl="0">
              <a:defRPr/>
            </a:pPr>
            <a:endParaRPr sz="1013" kern="1200">
              <a:solidFill>
                <a:prstClr val="black"/>
              </a:solidFill>
              <a:latin typeface="Calibri" panose="020F0502020204030204"/>
            </a:endParaRPr>
          </a:p>
        </p:txBody>
      </p:sp>
      <p:sp>
        <p:nvSpPr>
          <p:cNvPr id="67" name="Freeform 38">
            <a:extLst>
              <a:ext uri="{FF2B5EF4-FFF2-40B4-BE49-F238E27FC236}">
                <a16:creationId xmlns:a16="http://schemas.microsoft.com/office/drawing/2014/main" id="{44671772-258D-4A9E-8EA0-6DF4E157CEE0}"/>
              </a:ext>
            </a:extLst>
          </p:cNvPr>
          <p:cNvSpPr>
            <a:spLocks noEditPoints="1"/>
          </p:cNvSpPr>
          <p:nvPr/>
        </p:nvSpPr>
        <p:spPr bwMode="auto">
          <a:xfrm>
            <a:off x="1134018" y="4368277"/>
            <a:ext cx="270272" cy="278606"/>
          </a:xfrm>
          <a:custGeom>
            <a:avLst/>
            <a:gdLst>
              <a:gd name="T0" fmla="*/ 276 w 618"/>
              <a:gd name="T1" fmla="*/ 224 h 618"/>
              <a:gd name="T2" fmla="*/ 238 w 618"/>
              <a:gd name="T3" fmla="*/ 253 h 618"/>
              <a:gd name="T4" fmla="*/ 220 w 618"/>
              <a:gd name="T5" fmla="*/ 295 h 618"/>
              <a:gd name="T6" fmla="*/ 225 w 618"/>
              <a:gd name="T7" fmla="*/ 342 h 618"/>
              <a:gd name="T8" fmla="*/ 254 w 618"/>
              <a:gd name="T9" fmla="*/ 380 h 618"/>
              <a:gd name="T10" fmla="*/ 296 w 618"/>
              <a:gd name="T11" fmla="*/ 398 h 618"/>
              <a:gd name="T12" fmla="*/ 343 w 618"/>
              <a:gd name="T13" fmla="*/ 393 h 618"/>
              <a:gd name="T14" fmla="*/ 381 w 618"/>
              <a:gd name="T15" fmla="*/ 364 h 618"/>
              <a:gd name="T16" fmla="*/ 399 w 618"/>
              <a:gd name="T17" fmla="*/ 323 h 618"/>
              <a:gd name="T18" fmla="*/ 394 w 618"/>
              <a:gd name="T19" fmla="*/ 275 h 618"/>
              <a:gd name="T20" fmla="*/ 365 w 618"/>
              <a:gd name="T21" fmla="*/ 237 h 618"/>
              <a:gd name="T22" fmla="*/ 323 w 618"/>
              <a:gd name="T23" fmla="*/ 219 h 618"/>
              <a:gd name="T24" fmla="*/ 225 w 618"/>
              <a:gd name="T25" fmla="*/ 0 h 618"/>
              <a:gd name="T26" fmla="*/ 318 w 618"/>
              <a:gd name="T27" fmla="*/ 99 h 618"/>
              <a:gd name="T28" fmla="*/ 412 w 618"/>
              <a:gd name="T29" fmla="*/ 7 h 618"/>
              <a:gd name="T30" fmla="*/ 444 w 618"/>
              <a:gd name="T31" fmla="*/ 147 h 618"/>
              <a:gd name="T32" fmla="*/ 483 w 618"/>
              <a:gd name="T33" fmla="*/ 189 h 618"/>
              <a:gd name="T34" fmla="*/ 618 w 618"/>
              <a:gd name="T35" fmla="*/ 224 h 618"/>
              <a:gd name="T36" fmla="*/ 519 w 618"/>
              <a:gd name="T37" fmla="*/ 319 h 618"/>
              <a:gd name="T38" fmla="*/ 611 w 618"/>
              <a:gd name="T39" fmla="*/ 413 h 618"/>
              <a:gd name="T40" fmla="*/ 472 w 618"/>
              <a:gd name="T41" fmla="*/ 443 h 618"/>
              <a:gd name="T42" fmla="*/ 429 w 618"/>
              <a:gd name="T43" fmla="*/ 482 h 618"/>
              <a:gd name="T44" fmla="*/ 394 w 618"/>
              <a:gd name="T45" fmla="*/ 618 h 618"/>
              <a:gd name="T46" fmla="*/ 301 w 618"/>
              <a:gd name="T47" fmla="*/ 520 h 618"/>
              <a:gd name="T48" fmla="*/ 205 w 618"/>
              <a:gd name="T49" fmla="*/ 612 h 618"/>
              <a:gd name="T50" fmla="*/ 175 w 618"/>
              <a:gd name="T51" fmla="*/ 472 h 618"/>
              <a:gd name="T52" fmla="*/ 136 w 618"/>
              <a:gd name="T53" fmla="*/ 429 h 618"/>
              <a:gd name="T54" fmla="*/ 0 w 618"/>
              <a:gd name="T55" fmla="*/ 393 h 618"/>
              <a:gd name="T56" fmla="*/ 99 w 618"/>
              <a:gd name="T57" fmla="*/ 300 h 618"/>
              <a:gd name="T58" fmla="*/ 8 w 618"/>
              <a:gd name="T59" fmla="*/ 206 h 618"/>
              <a:gd name="T60" fmla="*/ 146 w 618"/>
              <a:gd name="T61" fmla="*/ 175 h 618"/>
              <a:gd name="T62" fmla="*/ 190 w 618"/>
              <a:gd name="T63" fmla="*/ 135 h 618"/>
              <a:gd name="T64" fmla="*/ 225 w 618"/>
              <a:gd name="T65" fmla="*/ 0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18" h="618">
                <a:moveTo>
                  <a:pt x="300" y="219"/>
                </a:moveTo>
                <a:lnTo>
                  <a:pt x="276" y="224"/>
                </a:lnTo>
                <a:lnTo>
                  <a:pt x="255" y="236"/>
                </a:lnTo>
                <a:lnTo>
                  <a:pt x="238" y="253"/>
                </a:lnTo>
                <a:lnTo>
                  <a:pt x="226" y="273"/>
                </a:lnTo>
                <a:lnTo>
                  <a:pt x="220" y="295"/>
                </a:lnTo>
                <a:lnTo>
                  <a:pt x="220" y="319"/>
                </a:lnTo>
                <a:lnTo>
                  <a:pt x="225" y="342"/>
                </a:lnTo>
                <a:lnTo>
                  <a:pt x="237" y="363"/>
                </a:lnTo>
                <a:lnTo>
                  <a:pt x="254" y="380"/>
                </a:lnTo>
                <a:lnTo>
                  <a:pt x="273" y="392"/>
                </a:lnTo>
                <a:lnTo>
                  <a:pt x="296" y="398"/>
                </a:lnTo>
                <a:lnTo>
                  <a:pt x="319" y="400"/>
                </a:lnTo>
                <a:lnTo>
                  <a:pt x="343" y="393"/>
                </a:lnTo>
                <a:lnTo>
                  <a:pt x="364" y="381"/>
                </a:lnTo>
                <a:lnTo>
                  <a:pt x="381" y="364"/>
                </a:lnTo>
                <a:lnTo>
                  <a:pt x="392" y="345"/>
                </a:lnTo>
                <a:lnTo>
                  <a:pt x="399" y="323"/>
                </a:lnTo>
                <a:lnTo>
                  <a:pt x="399" y="299"/>
                </a:lnTo>
                <a:lnTo>
                  <a:pt x="394" y="275"/>
                </a:lnTo>
                <a:lnTo>
                  <a:pt x="382" y="254"/>
                </a:lnTo>
                <a:lnTo>
                  <a:pt x="365" y="237"/>
                </a:lnTo>
                <a:lnTo>
                  <a:pt x="345" y="226"/>
                </a:lnTo>
                <a:lnTo>
                  <a:pt x="323" y="219"/>
                </a:lnTo>
                <a:lnTo>
                  <a:pt x="300" y="219"/>
                </a:lnTo>
                <a:close/>
                <a:moveTo>
                  <a:pt x="225" y="0"/>
                </a:moveTo>
                <a:lnTo>
                  <a:pt x="289" y="100"/>
                </a:lnTo>
                <a:lnTo>
                  <a:pt x="318" y="99"/>
                </a:lnTo>
                <a:lnTo>
                  <a:pt x="347" y="101"/>
                </a:lnTo>
                <a:lnTo>
                  <a:pt x="412" y="7"/>
                </a:lnTo>
                <a:lnTo>
                  <a:pt x="468" y="31"/>
                </a:lnTo>
                <a:lnTo>
                  <a:pt x="444" y="147"/>
                </a:lnTo>
                <a:lnTo>
                  <a:pt x="464" y="167"/>
                </a:lnTo>
                <a:lnTo>
                  <a:pt x="483" y="189"/>
                </a:lnTo>
                <a:lnTo>
                  <a:pt x="595" y="168"/>
                </a:lnTo>
                <a:lnTo>
                  <a:pt x="618" y="224"/>
                </a:lnTo>
                <a:lnTo>
                  <a:pt x="519" y="288"/>
                </a:lnTo>
                <a:lnTo>
                  <a:pt x="519" y="319"/>
                </a:lnTo>
                <a:lnTo>
                  <a:pt x="517" y="346"/>
                </a:lnTo>
                <a:lnTo>
                  <a:pt x="611" y="413"/>
                </a:lnTo>
                <a:lnTo>
                  <a:pt x="588" y="468"/>
                </a:lnTo>
                <a:lnTo>
                  <a:pt x="472" y="443"/>
                </a:lnTo>
                <a:lnTo>
                  <a:pt x="453" y="464"/>
                </a:lnTo>
                <a:lnTo>
                  <a:pt x="429" y="482"/>
                </a:lnTo>
                <a:lnTo>
                  <a:pt x="450" y="596"/>
                </a:lnTo>
                <a:lnTo>
                  <a:pt x="394" y="618"/>
                </a:lnTo>
                <a:lnTo>
                  <a:pt x="330" y="519"/>
                </a:lnTo>
                <a:lnTo>
                  <a:pt x="301" y="520"/>
                </a:lnTo>
                <a:lnTo>
                  <a:pt x="272" y="516"/>
                </a:lnTo>
                <a:lnTo>
                  <a:pt x="205" y="612"/>
                </a:lnTo>
                <a:lnTo>
                  <a:pt x="150" y="587"/>
                </a:lnTo>
                <a:lnTo>
                  <a:pt x="175" y="472"/>
                </a:lnTo>
                <a:lnTo>
                  <a:pt x="154" y="452"/>
                </a:lnTo>
                <a:lnTo>
                  <a:pt x="136" y="429"/>
                </a:lnTo>
                <a:lnTo>
                  <a:pt x="22" y="450"/>
                </a:lnTo>
                <a:lnTo>
                  <a:pt x="0" y="393"/>
                </a:lnTo>
                <a:lnTo>
                  <a:pt x="99" y="329"/>
                </a:lnTo>
                <a:lnTo>
                  <a:pt x="99" y="300"/>
                </a:lnTo>
                <a:lnTo>
                  <a:pt x="102" y="271"/>
                </a:lnTo>
                <a:lnTo>
                  <a:pt x="8" y="206"/>
                </a:lnTo>
                <a:lnTo>
                  <a:pt x="31" y="151"/>
                </a:lnTo>
                <a:lnTo>
                  <a:pt x="146" y="175"/>
                </a:lnTo>
                <a:lnTo>
                  <a:pt x="166" y="154"/>
                </a:lnTo>
                <a:lnTo>
                  <a:pt x="190" y="135"/>
                </a:lnTo>
                <a:lnTo>
                  <a:pt x="169" y="23"/>
                </a:lnTo>
                <a:lnTo>
                  <a:pt x="225" y="0"/>
                </a:lnTo>
                <a:close/>
              </a:path>
            </a:pathLst>
          </a:custGeom>
          <a:solidFill>
            <a:schemeClr val="tx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 name="ZoneTexte 2"/>
          <p:cNvSpPr txBox="1"/>
          <p:nvPr/>
        </p:nvSpPr>
        <p:spPr>
          <a:xfrm>
            <a:off x="213665" y="811831"/>
            <a:ext cx="8232196" cy="2354491"/>
          </a:xfrm>
          <a:prstGeom prst="rect">
            <a:avLst/>
          </a:prstGeom>
          <a:noFill/>
        </p:spPr>
        <p:txBody>
          <a:bodyPr wrap="square" rtlCol="0">
            <a:spAutoFit/>
          </a:bodyPr>
          <a:lstStyle/>
          <a:p>
            <a:pPr marL="685800" lvl="1" indent="-342900" defTabSz="342900" rtl="0">
              <a:buFont typeface="Arial" panose="020B0604020202020204" pitchFamily="34" charset="0"/>
              <a:buChar char="−"/>
              <a:defRPr/>
            </a:pPr>
            <a:r>
              <a:rPr lang="fr-FR" sz="2100" kern="1200" dirty="0">
                <a:solidFill>
                  <a:prstClr val="black"/>
                </a:solidFill>
                <a:latin typeface="Arial" panose="020B0604020202020204" pitchFamily="34" charset="0"/>
                <a:cs typeface="Arial" panose="020B0604020202020204" pitchFamily="34" charset="0"/>
              </a:rPr>
              <a:t>Contexte professionnel</a:t>
            </a:r>
          </a:p>
          <a:p>
            <a:pPr marL="685800" lvl="1" indent="-342900" defTabSz="342900" rtl="0">
              <a:buFont typeface="Arial" panose="020B0604020202020204" pitchFamily="34" charset="0"/>
              <a:buChar char="−"/>
              <a:defRPr/>
            </a:pPr>
            <a:r>
              <a:rPr lang="fr-FR" sz="2100" kern="1200" dirty="0">
                <a:solidFill>
                  <a:prstClr val="black"/>
                </a:solidFill>
                <a:latin typeface="Arial" panose="020B0604020202020204" pitchFamily="34" charset="0"/>
                <a:cs typeface="Arial" panose="020B0604020202020204" pitchFamily="34" charset="0"/>
              </a:rPr>
              <a:t>Situation professionnelle</a:t>
            </a:r>
          </a:p>
          <a:p>
            <a:pPr marL="685800" lvl="1" indent="-342900" defTabSz="342900" rtl="0">
              <a:buFont typeface="Arial" panose="020B0604020202020204" pitchFamily="34" charset="0"/>
              <a:buChar char="−"/>
              <a:defRPr/>
            </a:pPr>
            <a:r>
              <a:rPr lang="fr-FR" sz="2100" dirty="0">
                <a:solidFill>
                  <a:prstClr val="black"/>
                </a:solidFill>
                <a:latin typeface="Arial" panose="020B0604020202020204" pitchFamily="34" charset="0"/>
                <a:cs typeface="Arial" panose="020B0604020202020204" pitchFamily="34" charset="0"/>
              </a:rPr>
              <a:t>Diagnostic</a:t>
            </a:r>
          </a:p>
          <a:p>
            <a:pPr marL="685800" lvl="1" indent="-342900" defTabSz="342900" rtl="0">
              <a:buFont typeface="Arial" panose="020B0604020202020204" pitchFamily="34" charset="0"/>
              <a:buChar char="−"/>
              <a:defRPr/>
            </a:pPr>
            <a:r>
              <a:rPr lang="fr-FR" sz="2100" kern="1200" dirty="0">
                <a:solidFill>
                  <a:prstClr val="black"/>
                </a:solidFill>
                <a:latin typeface="Arial" panose="020B0604020202020204" pitchFamily="34" charset="0"/>
                <a:cs typeface="Arial" panose="020B0604020202020204" pitchFamily="34" charset="0"/>
              </a:rPr>
              <a:t>Conception du projet</a:t>
            </a:r>
          </a:p>
          <a:p>
            <a:pPr marL="685800" lvl="1" indent="-342900" defTabSz="342900" rtl="0">
              <a:buFont typeface="Arial" panose="020B0604020202020204" pitchFamily="34" charset="0"/>
              <a:buChar char="−"/>
              <a:defRPr/>
            </a:pPr>
            <a:r>
              <a:rPr lang="fr-FR" sz="2100" kern="1200" dirty="0">
                <a:solidFill>
                  <a:prstClr val="black"/>
                </a:solidFill>
                <a:latin typeface="Arial" panose="020B0604020202020204" pitchFamily="34" charset="0"/>
                <a:cs typeface="Arial" panose="020B0604020202020204" pitchFamily="34" charset="0"/>
              </a:rPr>
              <a:t>Mise en œuvre de techniques professionnelle</a:t>
            </a:r>
          </a:p>
          <a:p>
            <a:pPr marL="685800" lvl="1" indent="-342900" defTabSz="342900" rtl="0">
              <a:buFont typeface="Arial" panose="020B0604020202020204" pitchFamily="34" charset="0"/>
              <a:buChar char="−"/>
              <a:defRPr/>
            </a:pPr>
            <a:r>
              <a:rPr lang="fr-FR" sz="2100" dirty="0">
                <a:solidFill>
                  <a:prstClr val="black"/>
                </a:solidFill>
                <a:latin typeface="Arial" panose="020B0604020202020204" pitchFamily="34" charset="0"/>
                <a:cs typeface="Arial" panose="020B0604020202020204" pitchFamily="34" charset="0"/>
              </a:rPr>
              <a:t>Auto-évaluation</a:t>
            </a:r>
            <a:endParaRPr lang="fr-FR" sz="2100" kern="1200" dirty="0">
              <a:solidFill>
                <a:prstClr val="black"/>
              </a:solidFill>
              <a:latin typeface="Arial" panose="020B0604020202020204" pitchFamily="34" charset="0"/>
              <a:cs typeface="Arial" panose="020B0604020202020204" pitchFamily="34" charset="0"/>
            </a:endParaRPr>
          </a:p>
          <a:p>
            <a:pPr marL="685800" lvl="1" indent="-342900" defTabSz="342900" rtl="0">
              <a:buFont typeface="Arial" panose="020B0604020202020204" pitchFamily="34" charset="0"/>
              <a:buChar char="−"/>
              <a:defRPr/>
            </a:pPr>
            <a:r>
              <a:rPr lang="fr-FR" sz="2100" kern="1200" dirty="0">
                <a:solidFill>
                  <a:prstClr val="black"/>
                </a:solidFill>
                <a:latin typeface="Arial" panose="020B0604020202020204" pitchFamily="34" charset="0"/>
                <a:cs typeface="Arial" panose="020B0604020202020204" pitchFamily="34" charset="0"/>
              </a:rPr>
              <a:t>Mobilisation de savoirs associés</a:t>
            </a:r>
          </a:p>
        </p:txBody>
      </p:sp>
      <p:sp>
        <p:nvSpPr>
          <p:cNvPr id="2" name="ZoneTexte 1"/>
          <p:cNvSpPr txBox="1"/>
          <p:nvPr/>
        </p:nvSpPr>
        <p:spPr>
          <a:xfrm rot="21368248">
            <a:off x="2247342" y="3353017"/>
            <a:ext cx="6473157" cy="1269578"/>
          </a:xfrm>
          <a:prstGeom prst="rect">
            <a:avLst/>
          </a:prstGeom>
          <a:noFill/>
          <a:ln>
            <a:solidFill>
              <a:srgbClr val="FF0000"/>
            </a:solidFill>
          </a:ln>
        </p:spPr>
        <p:txBody>
          <a:bodyPr wrap="square" rtlCol="0">
            <a:spAutoFit/>
          </a:bodyPr>
          <a:lstStyle/>
          <a:p>
            <a:pPr marL="342900" lvl="1" defTabSz="342900" rtl="0">
              <a:defRPr/>
            </a:pPr>
            <a:r>
              <a:rPr lang="fr-FR" sz="2100" kern="1200" dirty="0">
                <a:solidFill>
                  <a:prstClr val="black"/>
                </a:solidFill>
                <a:latin typeface="Arial" panose="020B0604020202020204" pitchFamily="34" charset="0"/>
                <a:cs typeface="Arial" panose="020B0604020202020204" pitchFamily="34" charset="0"/>
              </a:rPr>
              <a:t>Vigilance : réglementation matériel, produit</a:t>
            </a:r>
          </a:p>
          <a:p>
            <a:pPr marL="342900" lvl="1" defTabSz="342900" rtl="0">
              <a:defRPr/>
            </a:pPr>
            <a:r>
              <a:rPr lang="fr-FR" sz="2100" kern="1200" dirty="0">
                <a:solidFill>
                  <a:prstClr val="black"/>
                </a:solidFill>
                <a:latin typeface="Arial" panose="020B0604020202020204" pitchFamily="34" charset="0"/>
                <a:cs typeface="Arial" panose="020B0604020202020204" pitchFamily="34" charset="0"/>
              </a:rPr>
              <a:t>Suivi fichier client</a:t>
            </a:r>
          </a:p>
          <a:p>
            <a:pPr marL="342900" lvl="1" defTabSz="342900" rtl="0">
              <a:defRPr/>
            </a:pPr>
            <a:r>
              <a:rPr lang="fr-FR" sz="2100" kern="1200" dirty="0">
                <a:solidFill>
                  <a:prstClr val="black"/>
                </a:solidFill>
                <a:latin typeface="Arial" panose="020B0604020202020204" pitchFamily="34" charset="0"/>
                <a:cs typeface="Arial" panose="020B0604020202020204" pitchFamily="34" charset="0"/>
              </a:rPr>
              <a:t>Projection de la prestation dans un planning</a:t>
            </a:r>
          </a:p>
          <a:p>
            <a:pPr defTabSz="342900" rtl="0">
              <a:defRPr/>
            </a:pPr>
            <a:endParaRPr lang="fr-FR" sz="1350" kern="1200" dirty="0">
              <a:solidFill>
                <a:prstClr val="black"/>
              </a:solidFill>
              <a:latin typeface="Calibri" panose="020F0502020204030204"/>
            </a:endParaRPr>
          </a:p>
        </p:txBody>
      </p:sp>
    </p:spTree>
    <p:extLst>
      <p:ext uri="{BB962C8B-B14F-4D97-AF65-F5344CB8AC3E}">
        <p14:creationId xmlns:p14="http://schemas.microsoft.com/office/powerpoint/2010/main" val="1186199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Professionnalisation des élèves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21</a:t>
            </a:fld>
            <a:endParaRPr lang="fr-FR" sz="1350"/>
          </a:p>
        </p:txBody>
      </p:sp>
      <p:sp>
        <p:nvSpPr>
          <p:cNvPr id="12" name="ZoneTexte 11"/>
          <p:cNvSpPr txBox="1"/>
          <p:nvPr/>
        </p:nvSpPr>
        <p:spPr>
          <a:xfrm>
            <a:off x="827585" y="1079107"/>
            <a:ext cx="7731928" cy="461665"/>
          </a:xfrm>
          <a:prstGeom prst="rect">
            <a:avLst/>
          </a:prstGeom>
          <a:noFill/>
        </p:spPr>
        <p:txBody>
          <a:bodyPr wrap="square" rtlCol="0">
            <a:spAutoFit/>
          </a:bodyPr>
          <a:lstStyle/>
          <a:p>
            <a:pPr lvl="1"/>
            <a:r>
              <a:rPr lang="fr-FR" sz="2100" b="1" dirty="0" smtClean="0">
                <a:latin typeface="Arial" panose="020B0604020202020204" pitchFamily="34" charset="0"/>
                <a:cs typeface="Arial" panose="020B0604020202020204" pitchFamily="34" charset="0"/>
              </a:rPr>
              <a:t>Participation à des concours </a:t>
            </a:r>
            <a:r>
              <a:rPr lang="fr-FR" sz="2400" dirty="0" smtClean="0">
                <a:latin typeface="Arial" panose="020B0604020202020204" pitchFamily="34" charset="0"/>
                <a:ea typeface="Arial" panose="020B0604020202020204" pitchFamily="34" charset="0"/>
                <a:cs typeface="Arial" panose="020B0604020202020204" pitchFamily="34" charset="0"/>
              </a:rPr>
              <a:t>CGM</a:t>
            </a:r>
            <a:endParaRPr lang="fr-FR" sz="2400" dirty="0">
              <a:latin typeface="Arial" panose="020B0604020202020204" pitchFamily="34" charset="0"/>
              <a:ea typeface="Arial" panose="020B0604020202020204" pitchFamily="34" charset="0"/>
              <a:cs typeface="Arial" panose="020B0604020202020204" pitchFamily="34" charset="0"/>
            </a:endParaRPr>
          </a:p>
        </p:txBody>
      </p:sp>
      <p:pic>
        <p:nvPicPr>
          <p:cNvPr id="6" name="Image 5"/>
          <p:cNvPicPr>
            <a:picLocks noChangeAspect="1"/>
          </p:cNvPicPr>
          <p:nvPr/>
        </p:nvPicPr>
        <p:blipFill>
          <a:blip r:embed="rId2">
            <a:duotone>
              <a:schemeClr val="accent6">
                <a:shade val="45000"/>
                <a:satMod val="135000"/>
              </a:schemeClr>
              <a:prstClr val="white"/>
            </a:duotone>
          </a:blip>
          <a:stretch/>
        </p:blipFill>
        <p:spPr bwMode="auto">
          <a:xfrm>
            <a:off x="8019988" y="129983"/>
            <a:ext cx="936104" cy="936104"/>
          </a:xfrm>
          <a:prstGeom prst="rect">
            <a:avLst/>
          </a:prstGeom>
        </p:spPr>
      </p:pic>
    </p:spTree>
    <p:extLst>
      <p:ext uri="{BB962C8B-B14F-4D97-AF65-F5344CB8AC3E}">
        <p14:creationId xmlns:p14="http://schemas.microsoft.com/office/powerpoint/2010/main" val="265704534"/>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Titre 1"/>
          <p:cNvSpPr txBox="1"/>
          <p:nvPr/>
        </p:nvSpPr>
        <p:spPr bwMode="auto">
          <a:xfrm>
            <a:off x="1042930" y="1223986"/>
            <a:ext cx="6783581" cy="1828931"/>
          </a:xfrm>
          <a:prstGeom prst="rect">
            <a:avLst/>
          </a:prstGeom>
        </p:spPr>
        <p:txBody>
          <a:bodyPr lIns="0" rIns="0" anchor="ctr"/>
          <a:lstStyle>
            <a:lvl1pPr algn="l" defTabSz="914400">
              <a:lnSpc>
                <a:spcPct val="90000"/>
              </a:lnSpc>
              <a:spcBef>
                <a:spcPts val="0"/>
              </a:spcBef>
              <a:buNone/>
              <a:defRPr sz="4400">
                <a:solidFill>
                  <a:schemeClr val="tx1"/>
                </a:solidFill>
                <a:latin typeface="+mj-lt"/>
                <a:ea typeface="+mj-ea"/>
                <a:cs typeface="+mj-cs"/>
              </a:defRPr>
            </a:lvl1pPr>
          </a:lstStyle>
          <a:p>
            <a:pPr algn="ctr">
              <a:defRPr/>
            </a:pPr>
            <a:r>
              <a:rPr lang="fr-FR" sz="2700" dirty="0">
                <a:solidFill>
                  <a:srgbClr val="223A7D"/>
                </a:solidFill>
                <a:latin typeface="Arial Black"/>
              </a:rPr>
              <a:t>Concours général des métiers </a:t>
            </a:r>
            <a:endParaRPr sz="3300" dirty="0"/>
          </a:p>
          <a:p>
            <a:pPr algn="ctr">
              <a:defRPr/>
            </a:pPr>
            <a:r>
              <a:rPr lang="fr-FR" sz="1800" dirty="0">
                <a:solidFill>
                  <a:srgbClr val="223A7D"/>
                </a:solidFill>
                <a:latin typeface="Arial Black"/>
              </a:rPr>
              <a:t> </a:t>
            </a:r>
            <a:endParaRPr sz="3300" dirty="0"/>
          </a:p>
          <a:p>
            <a:pPr algn="ctr">
              <a:defRPr/>
            </a:pPr>
            <a:r>
              <a:rPr lang="fr-FR" sz="2400" dirty="0" smtClean="0">
                <a:solidFill>
                  <a:schemeClr val="accent4">
                    <a:lumMod val="50000"/>
                  </a:schemeClr>
                </a:solidFill>
                <a:latin typeface="Arial Black"/>
              </a:rPr>
              <a:t>Esthétique cosmétique parfumerie</a:t>
            </a:r>
            <a:endParaRPr lang="fr-FR" sz="2400" dirty="0">
              <a:solidFill>
                <a:schemeClr val="accent4">
                  <a:lumMod val="50000"/>
                </a:schemeClr>
              </a:solidFill>
            </a:endParaRPr>
          </a:p>
        </p:txBody>
      </p:sp>
      <p:sp>
        <p:nvSpPr>
          <p:cNvPr id="6" name="Shape 83"/>
          <p:cNvSpPr/>
          <p:nvPr/>
        </p:nvSpPr>
        <p:spPr>
          <a:xfrm>
            <a:off x="443129" y="2577281"/>
            <a:ext cx="1702762" cy="1440867"/>
          </a:xfrm>
          <a:custGeom>
            <a:avLst/>
            <a:gdLst/>
            <a:ahLst/>
            <a:cxnLst/>
            <a:rect l="0" t="0" r="0" b="0"/>
            <a:pathLst>
              <a:path w="2260634" h="2717254">
                <a:moveTo>
                  <a:pt x="217521" y="5194"/>
                </a:moveTo>
                <a:cubicBezTo>
                  <a:pt x="249182" y="0"/>
                  <a:pt x="267026" y="140614"/>
                  <a:pt x="276856" y="185992"/>
                </a:cubicBezTo>
                <a:cubicBezTo>
                  <a:pt x="300833" y="296685"/>
                  <a:pt x="253805" y="395999"/>
                  <a:pt x="226004" y="468503"/>
                </a:cubicBezTo>
                <a:cubicBezTo>
                  <a:pt x="231644" y="531597"/>
                  <a:pt x="237295" y="594690"/>
                  <a:pt x="242946" y="657784"/>
                </a:cubicBezTo>
                <a:cubicBezTo>
                  <a:pt x="254249" y="673786"/>
                  <a:pt x="265552" y="689801"/>
                  <a:pt x="276856" y="705802"/>
                </a:cubicBezTo>
                <a:cubicBezTo>
                  <a:pt x="278735" y="706755"/>
                  <a:pt x="280615" y="707695"/>
                  <a:pt x="282494" y="708635"/>
                </a:cubicBezTo>
                <a:lnTo>
                  <a:pt x="285326" y="708635"/>
                </a:lnTo>
                <a:cubicBezTo>
                  <a:pt x="303284" y="635432"/>
                  <a:pt x="299957" y="540398"/>
                  <a:pt x="324874" y="476974"/>
                </a:cubicBezTo>
                <a:cubicBezTo>
                  <a:pt x="345156" y="425386"/>
                  <a:pt x="385898" y="390144"/>
                  <a:pt x="406802" y="344195"/>
                </a:cubicBezTo>
                <a:cubicBezTo>
                  <a:pt x="415273" y="336664"/>
                  <a:pt x="423756" y="329133"/>
                  <a:pt x="432227" y="321602"/>
                </a:cubicBezTo>
                <a:cubicBezTo>
                  <a:pt x="488857" y="513524"/>
                  <a:pt x="330017" y="616356"/>
                  <a:pt x="299449" y="739712"/>
                </a:cubicBezTo>
                <a:cubicBezTo>
                  <a:pt x="338298" y="802094"/>
                  <a:pt x="368016" y="875182"/>
                  <a:pt x="384196" y="960069"/>
                </a:cubicBezTo>
                <a:cubicBezTo>
                  <a:pt x="400007" y="1042911"/>
                  <a:pt x="391562" y="1114031"/>
                  <a:pt x="409621" y="1186066"/>
                </a:cubicBezTo>
                <a:cubicBezTo>
                  <a:pt x="426576" y="1220902"/>
                  <a:pt x="443530" y="1255751"/>
                  <a:pt x="460472" y="1290599"/>
                </a:cubicBezTo>
                <a:cubicBezTo>
                  <a:pt x="462364" y="1291539"/>
                  <a:pt x="464244" y="1292479"/>
                  <a:pt x="466124" y="1293419"/>
                </a:cubicBezTo>
                <a:cubicBezTo>
                  <a:pt x="514574" y="1226833"/>
                  <a:pt x="447962" y="1128547"/>
                  <a:pt x="432227" y="1075893"/>
                </a:cubicBezTo>
                <a:cubicBezTo>
                  <a:pt x="393429" y="946099"/>
                  <a:pt x="404948" y="666915"/>
                  <a:pt x="477426" y="584327"/>
                </a:cubicBezTo>
                <a:cubicBezTo>
                  <a:pt x="555658" y="657263"/>
                  <a:pt x="587789" y="965365"/>
                  <a:pt x="545232" y="1104138"/>
                </a:cubicBezTo>
                <a:cubicBezTo>
                  <a:pt x="531071" y="1150303"/>
                  <a:pt x="472143" y="1267879"/>
                  <a:pt x="485910" y="1332967"/>
                </a:cubicBezTo>
                <a:cubicBezTo>
                  <a:pt x="530157" y="1397940"/>
                  <a:pt x="574429" y="1462926"/>
                  <a:pt x="618676" y="1527899"/>
                </a:cubicBezTo>
                <a:cubicBezTo>
                  <a:pt x="620568" y="1528839"/>
                  <a:pt x="622448" y="1529779"/>
                  <a:pt x="624327" y="1530731"/>
                </a:cubicBezTo>
                <a:cubicBezTo>
                  <a:pt x="610675" y="1465898"/>
                  <a:pt x="583738" y="1405585"/>
                  <a:pt x="570657" y="1330147"/>
                </a:cubicBezTo>
                <a:cubicBezTo>
                  <a:pt x="572537" y="1328268"/>
                  <a:pt x="574417" y="1326375"/>
                  <a:pt x="576309" y="1324496"/>
                </a:cubicBezTo>
                <a:cubicBezTo>
                  <a:pt x="600782" y="1341450"/>
                  <a:pt x="625280" y="1358392"/>
                  <a:pt x="649753" y="1375347"/>
                </a:cubicBezTo>
                <a:lnTo>
                  <a:pt x="649753" y="1259523"/>
                </a:lnTo>
                <a:cubicBezTo>
                  <a:pt x="659976" y="1197597"/>
                  <a:pt x="682049" y="1149312"/>
                  <a:pt x="697784" y="1098487"/>
                </a:cubicBezTo>
                <a:cubicBezTo>
                  <a:pt x="699664" y="1097547"/>
                  <a:pt x="701556" y="1096607"/>
                  <a:pt x="703436" y="1095667"/>
                </a:cubicBezTo>
                <a:cubicBezTo>
                  <a:pt x="773400" y="1167460"/>
                  <a:pt x="740380" y="1347749"/>
                  <a:pt x="720377" y="1437500"/>
                </a:cubicBezTo>
                <a:cubicBezTo>
                  <a:pt x="768891" y="1500251"/>
                  <a:pt x="838323" y="1557503"/>
                  <a:pt x="864459" y="1640904"/>
                </a:cubicBezTo>
                <a:cubicBezTo>
                  <a:pt x="866351" y="1641843"/>
                  <a:pt x="868231" y="1642783"/>
                  <a:pt x="870110" y="1643723"/>
                </a:cubicBezTo>
                <a:cubicBezTo>
                  <a:pt x="856725" y="1581988"/>
                  <a:pt x="832785" y="1515821"/>
                  <a:pt x="822092" y="1445971"/>
                </a:cubicBezTo>
                <a:cubicBezTo>
                  <a:pt x="810294" y="1368997"/>
                  <a:pt x="832239" y="1281239"/>
                  <a:pt x="836214" y="1208672"/>
                </a:cubicBezTo>
                <a:cubicBezTo>
                  <a:pt x="837154" y="1207732"/>
                  <a:pt x="838094" y="1206792"/>
                  <a:pt x="839034" y="1205840"/>
                </a:cubicBezTo>
                <a:lnTo>
                  <a:pt x="847517" y="1205840"/>
                </a:lnTo>
                <a:cubicBezTo>
                  <a:pt x="906737" y="1313739"/>
                  <a:pt x="973209" y="1407147"/>
                  <a:pt x="1002889" y="1550505"/>
                </a:cubicBezTo>
                <a:cubicBezTo>
                  <a:pt x="1033953" y="1700568"/>
                  <a:pt x="961868" y="1809102"/>
                  <a:pt x="1039618" y="1917764"/>
                </a:cubicBezTo>
                <a:cubicBezTo>
                  <a:pt x="1066452" y="1955267"/>
                  <a:pt x="1261842" y="2050961"/>
                  <a:pt x="1316465" y="2073135"/>
                </a:cubicBezTo>
                <a:lnTo>
                  <a:pt x="1319297" y="2073135"/>
                </a:lnTo>
                <a:lnTo>
                  <a:pt x="1319297" y="2070316"/>
                </a:lnTo>
                <a:cubicBezTo>
                  <a:pt x="1294430" y="2026552"/>
                  <a:pt x="1251657" y="2000822"/>
                  <a:pt x="1223247" y="1960131"/>
                </a:cubicBezTo>
                <a:cubicBezTo>
                  <a:pt x="1231578" y="1953997"/>
                  <a:pt x="1231845" y="1956194"/>
                  <a:pt x="1245840" y="1957311"/>
                </a:cubicBezTo>
                <a:cubicBezTo>
                  <a:pt x="1244659" y="1913471"/>
                  <a:pt x="1189439" y="1863662"/>
                  <a:pt x="1172396" y="1818881"/>
                </a:cubicBezTo>
                <a:cubicBezTo>
                  <a:pt x="1145269" y="1747647"/>
                  <a:pt x="1145129" y="1658785"/>
                  <a:pt x="1149790" y="1567447"/>
                </a:cubicBezTo>
                <a:cubicBezTo>
                  <a:pt x="1151670" y="1566507"/>
                  <a:pt x="1153562" y="1565567"/>
                  <a:pt x="1155442" y="1564627"/>
                </a:cubicBezTo>
                <a:cubicBezTo>
                  <a:pt x="1215131" y="1612176"/>
                  <a:pt x="1252685" y="1717878"/>
                  <a:pt x="1268446" y="1807578"/>
                </a:cubicBezTo>
                <a:cubicBezTo>
                  <a:pt x="1278670" y="1865732"/>
                  <a:pt x="1261626" y="1915566"/>
                  <a:pt x="1274097" y="1957311"/>
                </a:cubicBezTo>
                <a:cubicBezTo>
                  <a:pt x="1347872" y="1982330"/>
                  <a:pt x="1412007" y="1992503"/>
                  <a:pt x="1469030" y="2030755"/>
                </a:cubicBezTo>
                <a:cubicBezTo>
                  <a:pt x="1516591" y="2062670"/>
                  <a:pt x="1544760" y="2116163"/>
                  <a:pt x="1598976" y="2140941"/>
                </a:cubicBezTo>
                <a:cubicBezTo>
                  <a:pt x="1627945" y="2154174"/>
                  <a:pt x="1674783" y="2140268"/>
                  <a:pt x="1711981" y="2146592"/>
                </a:cubicBezTo>
                <a:cubicBezTo>
                  <a:pt x="1746817" y="2154123"/>
                  <a:pt x="1781666" y="2161654"/>
                  <a:pt x="1816502" y="2169186"/>
                </a:cubicBezTo>
                <a:cubicBezTo>
                  <a:pt x="1891800" y="2196097"/>
                  <a:pt x="1922496" y="2238820"/>
                  <a:pt x="2036860" y="2236991"/>
                </a:cubicBezTo>
                <a:lnTo>
                  <a:pt x="2036860" y="2234172"/>
                </a:lnTo>
                <a:cubicBezTo>
                  <a:pt x="1978452" y="2153082"/>
                  <a:pt x="1863924" y="2145132"/>
                  <a:pt x="1771302" y="2098561"/>
                </a:cubicBezTo>
                <a:cubicBezTo>
                  <a:pt x="1631869" y="2028457"/>
                  <a:pt x="1439718" y="1863382"/>
                  <a:pt x="1389921" y="1708709"/>
                </a:cubicBezTo>
                <a:lnTo>
                  <a:pt x="1389921" y="1705877"/>
                </a:lnTo>
                <a:cubicBezTo>
                  <a:pt x="1446411" y="1694332"/>
                  <a:pt x="1537902" y="1747114"/>
                  <a:pt x="1582022" y="1768031"/>
                </a:cubicBezTo>
                <a:cubicBezTo>
                  <a:pt x="1744455" y="1845031"/>
                  <a:pt x="1921772" y="1960753"/>
                  <a:pt x="1977538" y="2140941"/>
                </a:cubicBezTo>
                <a:cubicBezTo>
                  <a:pt x="2006723" y="2169186"/>
                  <a:pt x="2035920" y="2197443"/>
                  <a:pt x="2065117" y="2225688"/>
                </a:cubicBezTo>
                <a:cubicBezTo>
                  <a:pt x="2091305" y="2148827"/>
                  <a:pt x="2039438" y="2063255"/>
                  <a:pt x="2028389" y="2002511"/>
                </a:cubicBezTo>
                <a:cubicBezTo>
                  <a:pt x="2010685" y="1905241"/>
                  <a:pt x="2046055" y="1822742"/>
                  <a:pt x="2065117" y="1753908"/>
                </a:cubicBezTo>
                <a:cubicBezTo>
                  <a:pt x="2066997" y="1752968"/>
                  <a:pt x="2068876" y="1752016"/>
                  <a:pt x="2070755" y="1751076"/>
                </a:cubicBezTo>
                <a:cubicBezTo>
                  <a:pt x="2086224" y="1765617"/>
                  <a:pt x="2088218" y="1787817"/>
                  <a:pt x="2096181" y="1810410"/>
                </a:cubicBezTo>
                <a:cubicBezTo>
                  <a:pt x="2154602" y="1976095"/>
                  <a:pt x="2084218" y="2064309"/>
                  <a:pt x="2090543" y="2231339"/>
                </a:cubicBezTo>
                <a:lnTo>
                  <a:pt x="2093362" y="2231339"/>
                </a:lnTo>
                <a:lnTo>
                  <a:pt x="2158335" y="2299145"/>
                </a:lnTo>
                <a:cubicBezTo>
                  <a:pt x="2168088" y="2339340"/>
                  <a:pt x="2194886" y="2363229"/>
                  <a:pt x="2212018" y="2395195"/>
                </a:cubicBezTo>
                <a:cubicBezTo>
                  <a:pt x="2244073" y="2455037"/>
                  <a:pt x="2260125" y="2525116"/>
                  <a:pt x="2260037" y="2615552"/>
                </a:cubicBezTo>
                <a:cubicBezTo>
                  <a:pt x="2260011" y="2648991"/>
                  <a:pt x="2260634" y="2685860"/>
                  <a:pt x="2248746" y="2708770"/>
                </a:cubicBezTo>
                <a:lnTo>
                  <a:pt x="2248746" y="2714422"/>
                </a:lnTo>
                <a:lnTo>
                  <a:pt x="2245915" y="2714422"/>
                </a:lnTo>
                <a:cubicBezTo>
                  <a:pt x="2183862" y="2656332"/>
                  <a:pt x="2167860" y="2560625"/>
                  <a:pt x="2147032" y="2460168"/>
                </a:cubicBezTo>
                <a:cubicBezTo>
                  <a:pt x="2149864" y="2423452"/>
                  <a:pt x="2152684" y="2386711"/>
                  <a:pt x="2155515" y="2349995"/>
                </a:cubicBezTo>
                <a:cubicBezTo>
                  <a:pt x="2147985" y="2333981"/>
                  <a:pt x="2140440" y="2317979"/>
                  <a:pt x="2132910" y="2301964"/>
                </a:cubicBezTo>
                <a:cubicBezTo>
                  <a:pt x="2112475" y="2292350"/>
                  <a:pt x="2069283" y="2295538"/>
                  <a:pt x="2039691" y="2296312"/>
                </a:cubicBezTo>
                <a:cubicBezTo>
                  <a:pt x="1992054" y="2344230"/>
                  <a:pt x="2030319" y="2413927"/>
                  <a:pt x="2014266" y="2496896"/>
                </a:cubicBezTo>
                <a:cubicBezTo>
                  <a:pt x="1996512" y="2588590"/>
                  <a:pt x="1957662" y="2637435"/>
                  <a:pt x="1929506" y="2708770"/>
                </a:cubicBezTo>
                <a:cubicBezTo>
                  <a:pt x="1925747" y="2711603"/>
                  <a:pt x="1921975" y="2714422"/>
                  <a:pt x="1918204" y="2717254"/>
                </a:cubicBezTo>
                <a:cubicBezTo>
                  <a:pt x="1877906" y="2634272"/>
                  <a:pt x="1913136" y="2484298"/>
                  <a:pt x="1940810" y="2417788"/>
                </a:cubicBezTo>
                <a:cubicBezTo>
                  <a:pt x="1957713" y="2377173"/>
                  <a:pt x="1995305" y="2349995"/>
                  <a:pt x="2005783" y="2301964"/>
                </a:cubicBezTo>
                <a:cubicBezTo>
                  <a:pt x="1946055" y="2316696"/>
                  <a:pt x="1881996" y="2422373"/>
                  <a:pt x="1836276" y="2463000"/>
                </a:cubicBezTo>
                <a:cubicBezTo>
                  <a:pt x="1744747" y="2544331"/>
                  <a:pt x="1573716" y="2614993"/>
                  <a:pt x="1409695" y="2615552"/>
                </a:cubicBezTo>
                <a:cubicBezTo>
                  <a:pt x="1408756" y="2613660"/>
                  <a:pt x="1407816" y="2611780"/>
                  <a:pt x="1406876" y="2609901"/>
                </a:cubicBezTo>
                <a:cubicBezTo>
                  <a:pt x="1420998" y="2592006"/>
                  <a:pt x="1435121" y="2574112"/>
                  <a:pt x="1449243" y="2556218"/>
                </a:cubicBezTo>
                <a:cubicBezTo>
                  <a:pt x="1496500" y="2496998"/>
                  <a:pt x="1571532" y="2439391"/>
                  <a:pt x="1638524" y="2400846"/>
                </a:cubicBezTo>
                <a:cubicBezTo>
                  <a:pt x="1699433" y="2365794"/>
                  <a:pt x="1772445" y="2339251"/>
                  <a:pt x="1847579" y="2321738"/>
                </a:cubicBezTo>
                <a:cubicBezTo>
                  <a:pt x="1886060" y="2312784"/>
                  <a:pt x="1929697" y="2313216"/>
                  <a:pt x="1960583" y="2301964"/>
                </a:cubicBezTo>
                <a:cubicBezTo>
                  <a:pt x="1961523" y="2300084"/>
                  <a:pt x="1962463" y="2298205"/>
                  <a:pt x="1963415" y="2296312"/>
                </a:cubicBezTo>
                <a:cubicBezTo>
                  <a:pt x="1920096" y="2291614"/>
                  <a:pt x="1876763" y="2286902"/>
                  <a:pt x="1833456" y="2282190"/>
                </a:cubicBezTo>
                <a:cubicBezTo>
                  <a:pt x="1773195" y="2271840"/>
                  <a:pt x="1712921" y="2261476"/>
                  <a:pt x="1652659" y="2251113"/>
                </a:cubicBezTo>
                <a:cubicBezTo>
                  <a:pt x="1600805" y="2260803"/>
                  <a:pt x="1575329" y="2304987"/>
                  <a:pt x="1531171" y="2324570"/>
                </a:cubicBezTo>
                <a:cubicBezTo>
                  <a:pt x="1457143" y="2357399"/>
                  <a:pt x="1372357" y="2364537"/>
                  <a:pt x="1268446" y="2364118"/>
                </a:cubicBezTo>
                <a:cubicBezTo>
                  <a:pt x="1266567" y="2361298"/>
                  <a:pt x="1264674" y="2358466"/>
                  <a:pt x="1262795" y="2355647"/>
                </a:cubicBezTo>
                <a:cubicBezTo>
                  <a:pt x="1347034" y="2290496"/>
                  <a:pt x="1427958" y="2231174"/>
                  <a:pt x="1582022" y="2234172"/>
                </a:cubicBezTo>
                <a:lnTo>
                  <a:pt x="1582022" y="2228520"/>
                </a:lnTo>
                <a:cubicBezTo>
                  <a:pt x="1534003" y="2213445"/>
                  <a:pt x="1485972" y="2198383"/>
                  <a:pt x="1437953" y="2183308"/>
                </a:cubicBezTo>
                <a:cubicBezTo>
                  <a:pt x="1340874" y="2160753"/>
                  <a:pt x="1269894" y="2207971"/>
                  <a:pt x="1194989" y="2220036"/>
                </a:cubicBezTo>
                <a:cubicBezTo>
                  <a:pt x="1093021" y="2236470"/>
                  <a:pt x="1014713" y="2190153"/>
                  <a:pt x="946387" y="2169186"/>
                </a:cubicBezTo>
                <a:cubicBezTo>
                  <a:pt x="945447" y="2167306"/>
                  <a:pt x="944507" y="2165426"/>
                  <a:pt x="943567" y="2163534"/>
                </a:cubicBezTo>
                <a:cubicBezTo>
                  <a:pt x="993440" y="2119313"/>
                  <a:pt x="1141548" y="2108772"/>
                  <a:pt x="1226066" y="2129638"/>
                </a:cubicBezTo>
                <a:cubicBezTo>
                  <a:pt x="1276739" y="2142147"/>
                  <a:pt x="1302406" y="2161248"/>
                  <a:pt x="1364496" y="2160715"/>
                </a:cubicBezTo>
                <a:lnTo>
                  <a:pt x="1364496" y="2155063"/>
                </a:lnTo>
                <a:cubicBezTo>
                  <a:pt x="1272040" y="2134235"/>
                  <a:pt x="1187077" y="2049412"/>
                  <a:pt x="1110242" y="2027936"/>
                </a:cubicBezTo>
                <a:cubicBezTo>
                  <a:pt x="1084817" y="2033588"/>
                  <a:pt x="1059391" y="2039239"/>
                  <a:pt x="1033966" y="2044891"/>
                </a:cubicBezTo>
                <a:cubicBezTo>
                  <a:pt x="978886" y="2056333"/>
                  <a:pt x="894152" y="2055914"/>
                  <a:pt x="839034" y="2044891"/>
                </a:cubicBezTo>
                <a:cubicBezTo>
                  <a:pt x="753601" y="2027796"/>
                  <a:pt x="674784" y="2002295"/>
                  <a:pt x="607386" y="1965782"/>
                </a:cubicBezTo>
                <a:cubicBezTo>
                  <a:pt x="570657" y="1943189"/>
                  <a:pt x="533929" y="1920583"/>
                  <a:pt x="497200" y="1897977"/>
                </a:cubicBezTo>
                <a:cubicBezTo>
                  <a:pt x="495321" y="1895157"/>
                  <a:pt x="493441" y="1892338"/>
                  <a:pt x="491549" y="1889506"/>
                </a:cubicBezTo>
                <a:cubicBezTo>
                  <a:pt x="621114" y="1821790"/>
                  <a:pt x="820987" y="1890332"/>
                  <a:pt x="935084" y="1912112"/>
                </a:cubicBezTo>
                <a:cubicBezTo>
                  <a:pt x="901187" y="1884807"/>
                  <a:pt x="867278" y="1857489"/>
                  <a:pt x="833382" y="1830184"/>
                </a:cubicBezTo>
                <a:cubicBezTo>
                  <a:pt x="757373" y="1769377"/>
                  <a:pt x="736672" y="1719682"/>
                  <a:pt x="627159" y="1683284"/>
                </a:cubicBezTo>
                <a:cubicBezTo>
                  <a:pt x="585211" y="1669339"/>
                  <a:pt x="516517" y="1686890"/>
                  <a:pt x="466124" y="1677632"/>
                </a:cubicBezTo>
                <a:cubicBezTo>
                  <a:pt x="350414" y="1656359"/>
                  <a:pt x="228316" y="1607642"/>
                  <a:pt x="166670" y="1530731"/>
                </a:cubicBezTo>
                <a:cubicBezTo>
                  <a:pt x="194674" y="1508582"/>
                  <a:pt x="287485" y="1518412"/>
                  <a:pt x="324874" y="1525080"/>
                </a:cubicBezTo>
                <a:cubicBezTo>
                  <a:pt x="401277" y="1538681"/>
                  <a:pt x="459875" y="1548181"/>
                  <a:pt x="516974" y="1578750"/>
                </a:cubicBezTo>
                <a:cubicBezTo>
                  <a:pt x="574683" y="1609636"/>
                  <a:pt x="609214" y="1649692"/>
                  <a:pt x="675178" y="1677632"/>
                </a:cubicBezTo>
                <a:lnTo>
                  <a:pt x="678010" y="1677632"/>
                </a:lnTo>
                <a:lnTo>
                  <a:pt x="678010" y="1674800"/>
                </a:lnTo>
                <a:cubicBezTo>
                  <a:pt x="643085" y="1615275"/>
                  <a:pt x="493898" y="1426655"/>
                  <a:pt x="429408" y="1406423"/>
                </a:cubicBezTo>
                <a:cubicBezTo>
                  <a:pt x="388908" y="1403604"/>
                  <a:pt x="348420" y="1400772"/>
                  <a:pt x="307920" y="1397953"/>
                </a:cubicBezTo>
                <a:cubicBezTo>
                  <a:pt x="212012" y="1374197"/>
                  <a:pt x="125349" y="1331168"/>
                  <a:pt x="59069" y="1272465"/>
                </a:cubicBezTo>
                <a:lnTo>
                  <a:pt x="0" y="1208677"/>
                </a:lnTo>
                <a:lnTo>
                  <a:pt x="0" y="1208670"/>
                </a:lnTo>
                <a:lnTo>
                  <a:pt x="13782" y="1202651"/>
                </a:lnTo>
                <a:cubicBezTo>
                  <a:pt x="51188" y="1193191"/>
                  <a:pt x="121538" y="1213730"/>
                  <a:pt x="146896" y="1219975"/>
                </a:cubicBezTo>
                <a:cubicBezTo>
                  <a:pt x="228304" y="1239990"/>
                  <a:pt x="292502" y="1262431"/>
                  <a:pt x="350300" y="1304722"/>
                </a:cubicBezTo>
                <a:cubicBezTo>
                  <a:pt x="392667" y="1335710"/>
                  <a:pt x="420632" y="1391399"/>
                  <a:pt x="477426" y="1406423"/>
                </a:cubicBezTo>
                <a:cubicBezTo>
                  <a:pt x="444204" y="1324991"/>
                  <a:pt x="378824" y="1223264"/>
                  <a:pt x="310752" y="1174763"/>
                </a:cubicBezTo>
                <a:cubicBezTo>
                  <a:pt x="253894" y="1134262"/>
                  <a:pt x="195855" y="1100938"/>
                  <a:pt x="155367" y="1044816"/>
                </a:cubicBezTo>
                <a:cubicBezTo>
                  <a:pt x="104046" y="973671"/>
                  <a:pt x="76043" y="899109"/>
                  <a:pt x="48014" y="801865"/>
                </a:cubicBezTo>
                <a:cubicBezTo>
                  <a:pt x="48966" y="800913"/>
                  <a:pt x="49907" y="799973"/>
                  <a:pt x="50846" y="799033"/>
                </a:cubicBezTo>
                <a:cubicBezTo>
                  <a:pt x="136127" y="821779"/>
                  <a:pt x="275611" y="969035"/>
                  <a:pt x="302281" y="1053287"/>
                </a:cubicBezTo>
                <a:cubicBezTo>
                  <a:pt x="304160" y="1054227"/>
                  <a:pt x="306040" y="1055180"/>
                  <a:pt x="307920" y="1056119"/>
                </a:cubicBezTo>
                <a:cubicBezTo>
                  <a:pt x="289632" y="960145"/>
                  <a:pt x="216086" y="916229"/>
                  <a:pt x="175154" y="841413"/>
                </a:cubicBezTo>
                <a:cubicBezTo>
                  <a:pt x="140965" y="778929"/>
                  <a:pt x="114346" y="706285"/>
                  <a:pt x="96046" y="629526"/>
                </a:cubicBezTo>
                <a:cubicBezTo>
                  <a:pt x="91334" y="589979"/>
                  <a:pt x="86635" y="550431"/>
                  <a:pt x="81923" y="510883"/>
                </a:cubicBezTo>
                <a:cubicBezTo>
                  <a:pt x="83803" y="509943"/>
                  <a:pt x="85682" y="508991"/>
                  <a:pt x="87575" y="508051"/>
                </a:cubicBezTo>
                <a:cubicBezTo>
                  <a:pt x="132990" y="537820"/>
                  <a:pt x="166861" y="579679"/>
                  <a:pt x="206218" y="615404"/>
                </a:cubicBezTo>
                <a:cubicBezTo>
                  <a:pt x="230640" y="546417"/>
                  <a:pt x="173985" y="380429"/>
                  <a:pt x="163851" y="324421"/>
                </a:cubicBezTo>
                <a:cubicBezTo>
                  <a:pt x="141855" y="202959"/>
                  <a:pt x="190787" y="88443"/>
                  <a:pt x="217521" y="5194"/>
                </a:cubicBezTo>
                <a:close/>
              </a:path>
            </a:pathLst>
          </a:custGeom>
          <a:ln w="0" cap="flat">
            <a:miter lim="127000"/>
          </a:ln>
        </p:spPr>
        <p:style>
          <a:lnRef idx="0">
            <a:srgbClr val="000000">
              <a:alpha val="0"/>
            </a:srgbClr>
          </a:lnRef>
          <a:fillRef idx="1">
            <a:srgbClr val="96874F"/>
          </a:fillRef>
          <a:effectRef idx="0">
            <a:scrgbClr r="0" g="0" b="0"/>
          </a:effectRef>
          <a:fontRef idx="none"/>
        </p:style>
        <p:txBody>
          <a:bodyPr/>
          <a:lstStyle/>
          <a:p>
            <a:endParaRPr lang="fr-FR" sz="1350"/>
          </a:p>
        </p:txBody>
      </p:sp>
      <p:sp>
        <p:nvSpPr>
          <p:cNvPr id="9" name="Shape 6"/>
          <p:cNvSpPr/>
          <p:nvPr/>
        </p:nvSpPr>
        <p:spPr>
          <a:xfrm>
            <a:off x="6723551" y="2577282"/>
            <a:ext cx="1649846" cy="1594584"/>
          </a:xfrm>
          <a:custGeom>
            <a:avLst/>
            <a:gdLst/>
            <a:ahLst/>
            <a:cxnLst/>
            <a:rect l="0" t="0" r="0" b="0"/>
            <a:pathLst>
              <a:path w="2260638" h="2717254">
                <a:moveTo>
                  <a:pt x="2043113" y="5194"/>
                </a:moveTo>
                <a:cubicBezTo>
                  <a:pt x="2069847" y="88443"/>
                  <a:pt x="2118779" y="202959"/>
                  <a:pt x="2096783" y="324421"/>
                </a:cubicBezTo>
                <a:cubicBezTo>
                  <a:pt x="2086649" y="380429"/>
                  <a:pt x="2029994" y="546417"/>
                  <a:pt x="2054416" y="615404"/>
                </a:cubicBezTo>
                <a:cubicBezTo>
                  <a:pt x="2093773" y="579679"/>
                  <a:pt x="2127644" y="537820"/>
                  <a:pt x="2173060" y="508051"/>
                </a:cubicBezTo>
                <a:cubicBezTo>
                  <a:pt x="2174952" y="508991"/>
                  <a:pt x="2176832" y="509943"/>
                  <a:pt x="2178711" y="510883"/>
                </a:cubicBezTo>
                <a:cubicBezTo>
                  <a:pt x="2173999" y="550431"/>
                  <a:pt x="2169300" y="589979"/>
                  <a:pt x="2164588" y="629526"/>
                </a:cubicBezTo>
                <a:cubicBezTo>
                  <a:pt x="2146288" y="706285"/>
                  <a:pt x="2119668" y="778929"/>
                  <a:pt x="2085480" y="841413"/>
                </a:cubicBezTo>
                <a:cubicBezTo>
                  <a:pt x="2044548" y="916229"/>
                  <a:pt x="1971002" y="960145"/>
                  <a:pt x="1952714" y="1056119"/>
                </a:cubicBezTo>
                <a:cubicBezTo>
                  <a:pt x="1954594" y="1055179"/>
                  <a:pt x="1956474" y="1054227"/>
                  <a:pt x="1958353" y="1053287"/>
                </a:cubicBezTo>
                <a:cubicBezTo>
                  <a:pt x="1985023" y="969035"/>
                  <a:pt x="2124508" y="821779"/>
                  <a:pt x="2209788" y="799033"/>
                </a:cubicBezTo>
                <a:cubicBezTo>
                  <a:pt x="2210727" y="799973"/>
                  <a:pt x="2211667" y="800913"/>
                  <a:pt x="2212620" y="801865"/>
                </a:cubicBezTo>
                <a:cubicBezTo>
                  <a:pt x="2184591" y="899109"/>
                  <a:pt x="2156588" y="973671"/>
                  <a:pt x="2105267" y="1044816"/>
                </a:cubicBezTo>
                <a:cubicBezTo>
                  <a:pt x="2064779" y="1100938"/>
                  <a:pt x="2006740" y="1134262"/>
                  <a:pt x="1949883" y="1174763"/>
                </a:cubicBezTo>
                <a:cubicBezTo>
                  <a:pt x="1881810" y="1223264"/>
                  <a:pt x="1816430" y="1324991"/>
                  <a:pt x="1783207" y="1406424"/>
                </a:cubicBezTo>
                <a:cubicBezTo>
                  <a:pt x="1840002" y="1391399"/>
                  <a:pt x="1867967" y="1335710"/>
                  <a:pt x="1910335" y="1304722"/>
                </a:cubicBezTo>
                <a:cubicBezTo>
                  <a:pt x="1968132" y="1262431"/>
                  <a:pt x="2032330" y="1239990"/>
                  <a:pt x="2113738" y="1219975"/>
                </a:cubicBezTo>
                <a:cubicBezTo>
                  <a:pt x="2139096" y="1213729"/>
                  <a:pt x="2209445" y="1193191"/>
                  <a:pt x="2246851" y="1202651"/>
                </a:cubicBezTo>
                <a:lnTo>
                  <a:pt x="2260638" y="1208671"/>
                </a:lnTo>
                <a:lnTo>
                  <a:pt x="2260638" y="1208672"/>
                </a:lnTo>
                <a:lnTo>
                  <a:pt x="2201565" y="1272465"/>
                </a:lnTo>
                <a:cubicBezTo>
                  <a:pt x="2135285" y="1331168"/>
                  <a:pt x="2048622" y="1374197"/>
                  <a:pt x="1952714" y="1397953"/>
                </a:cubicBezTo>
                <a:cubicBezTo>
                  <a:pt x="1912214" y="1400772"/>
                  <a:pt x="1871714" y="1403604"/>
                  <a:pt x="1831226" y="1406424"/>
                </a:cubicBezTo>
                <a:cubicBezTo>
                  <a:pt x="1766736" y="1426654"/>
                  <a:pt x="1617549" y="1615275"/>
                  <a:pt x="1582624" y="1674800"/>
                </a:cubicBezTo>
                <a:lnTo>
                  <a:pt x="1582624" y="1677632"/>
                </a:lnTo>
                <a:lnTo>
                  <a:pt x="1585455" y="1677632"/>
                </a:lnTo>
                <a:cubicBezTo>
                  <a:pt x="1651419" y="1649692"/>
                  <a:pt x="1685951" y="1609636"/>
                  <a:pt x="1743660" y="1578750"/>
                </a:cubicBezTo>
                <a:cubicBezTo>
                  <a:pt x="1800758" y="1548181"/>
                  <a:pt x="1859356" y="1538681"/>
                  <a:pt x="1935759" y="1525079"/>
                </a:cubicBezTo>
                <a:cubicBezTo>
                  <a:pt x="1973149" y="1518412"/>
                  <a:pt x="2065960" y="1508582"/>
                  <a:pt x="2093964" y="1530731"/>
                </a:cubicBezTo>
                <a:cubicBezTo>
                  <a:pt x="2032318" y="1607642"/>
                  <a:pt x="1910220" y="1656359"/>
                  <a:pt x="1794511" y="1677632"/>
                </a:cubicBezTo>
                <a:cubicBezTo>
                  <a:pt x="1744117" y="1686890"/>
                  <a:pt x="1675423" y="1669339"/>
                  <a:pt x="1633474" y="1683283"/>
                </a:cubicBezTo>
                <a:cubicBezTo>
                  <a:pt x="1523962" y="1719682"/>
                  <a:pt x="1503261" y="1769377"/>
                  <a:pt x="1427252" y="1830184"/>
                </a:cubicBezTo>
                <a:cubicBezTo>
                  <a:pt x="1393355" y="1857489"/>
                  <a:pt x="1359447" y="1884807"/>
                  <a:pt x="1325550" y="1912112"/>
                </a:cubicBezTo>
                <a:cubicBezTo>
                  <a:pt x="1439647" y="1890332"/>
                  <a:pt x="1639519" y="1821790"/>
                  <a:pt x="1769085" y="1889506"/>
                </a:cubicBezTo>
                <a:cubicBezTo>
                  <a:pt x="1767193" y="1892338"/>
                  <a:pt x="1765313" y="1895158"/>
                  <a:pt x="1763434" y="1897977"/>
                </a:cubicBezTo>
                <a:cubicBezTo>
                  <a:pt x="1726705" y="1920583"/>
                  <a:pt x="1689977" y="1943189"/>
                  <a:pt x="1653248" y="1965782"/>
                </a:cubicBezTo>
                <a:cubicBezTo>
                  <a:pt x="1585849" y="2002295"/>
                  <a:pt x="1507033" y="2027796"/>
                  <a:pt x="1421600" y="2044891"/>
                </a:cubicBezTo>
                <a:cubicBezTo>
                  <a:pt x="1366483" y="2055914"/>
                  <a:pt x="1281748" y="2056333"/>
                  <a:pt x="1226668" y="2044891"/>
                </a:cubicBezTo>
                <a:lnTo>
                  <a:pt x="1150392" y="2027936"/>
                </a:lnTo>
                <a:cubicBezTo>
                  <a:pt x="1073557" y="2049412"/>
                  <a:pt x="988594" y="2134235"/>
                  <a:pt x="896138" y="2155063"/>
                </a:cubicBezTo>
                <a:lnTo>
                  <a:pt x="896138" y="2160715"/>
                </a:lnTo>
                <a:cubicBezTo>
                  <a:pt x="958228" y="2161248"/>
                  <a:pt x="983895" y="2142147"/>
                  <a:pt x="1034568" y="2129638"/>
                </a:cubicBezTo>
                <a:cubicBezTo>
                  <a:pt x="1119086" y="2108772"/>
                  <a:pt x="1267194" y="2119313"/>
                  <a:pt x="1317067" y="2163534"/>
                </a:cubicBezTo>
                <a:cubicBezTo>
                  <a:pt x="1316127" y="2165426"/>
                  <a:pt x="1315187" y="2167306"/>
                  <a:pt x="1314247" y="2169186"/>
                </a:cubicBezTo>
                <a:cubicBezTo>
                  <a:pt x="1245921" y="2190153"/>
                  <a:pt x="1167613" y="2236470"/>
                  <a:pt x="1065644" y="2220036"/>
                </a:cubicBezTo>
                <a:cubicBezTo>
                  <a:pt x="990740" y="2207971"/>
                  <a:pt x="919759" y="2160753"/>
                  <a:pt x="822681" y="2183308"/>
                </a:cubicBezTo>
                <a:cubicBezTo>
                  <a:pt x="774662" y="2198383"/>
                  <a:pt x="726631" y="2213445"/>
                  <a:pt x="678612" y="2228520"/>
                </a:cubicBezTo>
                <a:lnTo>
                  <a:pt x="678612" y="2234172"/>
                </a:lnTo>
                <a:cubicBezTo>
                  <a:pt x="832676" y="2231174"/>
                  <a:pt x="913600" y="2290496"/>
                  <a:pt x="997839" y="2355647"/>
                </a:cubicBezTo>
                <a:cubicBezTo>
                  <a:pt x="995959" y="2358466"/>
                  <a:pt x="994067" y="2361298"/>
                  <a:pt x="992188" y="2364118"/>
                </a:cubicBezTo>
                <a:cubicBezTo>
                  <a:pt x="888276" y="2364537"/>
                  <a:pt x="803491" y="2357399"/>
                  <a:pt x="729462" y="2324570"/>
                </a:cubicBezTo>
                <a:cubicBezTo>
                  <a:pt x="685305" y="2304987"/>
                  <a:pt x="659829" y="2260803"/>
                  <a:pt x="607975" y="2251113"/>
                </a:cubicBezTo>
                <a:cubicBezTo>
                  <a:pt x="547713" y="2261476"/>
                  <a:pt x="487439" y="2271840"/>
                  <a:pt x="427178" y="2282190"/>
                </a:cubicBezTo>
                <a:cubicBezTo>
                  <a:pt x="383870" y="2286902"/>
                  <a:pt x="340538" y="2291614"/>
                  <a:pt x="297218" y="2296312"/>
                </a:cubicBezTo>
                <a:cubicBezTo>
                  <a:pt x="298171" y="2298205"/>
                  <a:pt x="299110" y="2300084"/>
                  <a:pt x="300051" y="2301964"/>
                </a:cubicBezTo>
                <a:cubicBezTo>
                  <a:pt x="330937" y="2313216"/>
                  <a:pt x="374574" y="2312784"/>
                  <a:pt x="413055" y="2321738"/>
                </a:cubicBezTo>
                <a:cubicBezTo>
                  <a:pt x="488188" y="2339251"/>
                  <a:pt x="561201" y="2365794"/>
                  <a:pt x="622110" y="2400846"/>
                </a:cubicBezTo>
                <a:cubicBezTo>
                  <a:pt x="689102" y="2439391"/>
                  <a:pt x="764134" y="2496998"/>
                  <a:pt x="811391" y="2556218"/>
                </a:cubicBezTo>
                <a:cubicBezTo>
                  <a:pt x="825513" y="2574112"/>
                  <a:pt x="839636" y="2592007"/>
                  <a:pt x="853758" y="2609901"/>
                </a:cubicBezTo>
                <a:cubicBezTo>
                  <a:pt x="852818" y="2611781"/>
                  <a:pt x="851878" y="2613660"/>
                  <a:pt x="850939" y="2615552"/>
                </a:cubicBezTo>
                <a:cubicBezTo>
                  <a:pt x="686918" y="2614994"/>
                  <a:pt x="515887" y="2544331"/>
                  <a:pt x="424358" y="2463000"/>
                </a:cubicBezTo>
                <a:cubicBezTo>
                  <a:pt x="378638" y="2422373"/>
                  <a:pt x="314579" y="2316696"/>
                  <a:pt x="254851" y="2301964"/>
                </a:cubicBezTo>
                <a:cubicBezTo>
                  <a:pt x="265329" y="2349995"/>
                  <a:pt x="302921" y="2377173"/>
                  <a:pt x="319825" y="2417788"/>
                </a:cubicBezTo>
                <a:cubicBezTo>
                  <a:pt x="347497" y="2484298"/>
                  <a:pt x="382728" y="2634272"/>
                  <a:pt x="342430" y="2717254"/>
                </a:cubicBezTo>
                <a:cubicBezTo>
                  <a:pt x="338658" y="2714422"/>
                  <a:pt x="334887" y="2711602"/>
                  <a:pt x="331127" y="2708770"/>
                </a:cubicBezTo>
                <a:cubicBezTo>
                  <a:pt x="302971" y="2637434"/>
                  <a:pt x="264122" y="2588590"/>
                  <a:pt x="246368" y="2496896"/>
                </a:cubicBezTo>
                <a:cubicBezTo>
                  <a:pt x="230315" y="2413927"/>
                  <a:pt x="268580" y="2344230"/>
                  <a:pt x="220942" y="2296312"/>
                </a:cubicBezTo>
                <a:cubicBezTo>
                  <a:pt x="191351" y="2295538"/>
                  <a:pt x="148158" y="2292350"/>
                  <a:pt x="127724" y="2301964"/>
                </a:cubicBezTo>
                <a:cubicBezTo>
                  <a:pt x="120193" y="2317979"/>
                  <a:pt x="112649" y="2333981"/>
                  <a:pt x="105118" y="2349995"/>
                </a:cubicBezTo>
                <a:cubicBezTo>
                  <a:pt x="107950" y="2386711"/>
                  <a:pt x="110770" y="2423452"/>
                  <a:pt x="113602" y="2460168"/>
                </a:cubicBezTo>
                <a:cubicBezTo>
                  <a:pt x="92773" y="2560625"/>
                  <a:pt x="76772" y="2656332"/>
                  <a:pt x="14719" y="2714422"/>
                </a:cubicBezTo>
                <a:lnTo>
                  <a:pt x="11900" y="2714422"/>
                </a:lnTo>
                <a:lnTo>
                  <a:pt x="11900" y="2708770"/>
                </a:lnTo>
                <a:cubicBezTo>
                  <a:pt x="0" y="2685860"/>
                  <a:pt x="622" y="2648992"/>
                  <a:pt x="597" y="2615552"/>
                </a:cubicBezTo>
                <a:cubicBezTo>
                  <a:pt x="508" y="2525116"/>
                  <a:pt x="16561" y="2455037"/>
                  <a:pt x="48616" y="2395195"/>
                </a:cubicBezTo>
                <a:cubicBezTo>
                  <a:pt x="65748" y="2363229"/>
                  <a:pt x="92546" y="2339340"/>
                  <a:pt x="102298" y="2299145"/>
                </a:cubicBezTo>
                <a:lnTo>
                  <a:pt x="167272" y="2231339"/>
                </a:lnTo>
                <a:lnTo>
                  <a:pt x="170091" y="2231339"/>
                </a:lnTo>
                <a:cubicBezTo>
                  <a:pt x="176416" y="2064309"/>
                  <a:pt x="106032" y="1976095"/>
                  <a:pt x="164453" y="1810410"/>
                </a:cubicBezTo>
                <a:cubicBezTo>
                  <a:pt x="172416" y="1787817"/>
                  <a:pt x="174410" y="1765617"/>
                  <a:pt x="189878" y="1751076"/>
                </a:cubicBezTo>
                <a:cubicBezTo>
                  <a:pt x="191757" y="1752016"/>
                  <a:pt x="193637" y="1752968"/>
                  <a:pt x="195517" y="1753908"/>
                </a:cubicBezTo>
                <a:cubicBezTo>
                  <a:pt x="214579" y="1822742"/>
                  <a:pt x="249949" y="1905241"/>
                  <a:pt x="232246" y="2002511"/>
                </a:cubicBezTo>
                <a:cubicBezTo>
                  <a:pt x="221196" y="2063255"/>
                  <a:pt x="169329" y="2148827"/>
                  <a:pt x="195517" y="2225688"/>
                </a:cubicBezTo>
                <a:cubicBezTo>
                  <a:pt x="224714" y="2197443"/>
                  <a:pt x="253912" y="2169186"/>
                  <a:pt x="283096" y="2140941"/>
                </a:cubicBezTo>
                <a:cubicBezTo>
                  <a:pt x="338862" y="1960753"/>
                  <a:pt x="516179" y="1845031"/>
                  <a:pt x="678612" y="1768031"/>
                </a:cubicBezTo>
                <a:cubicBezTo>
                  <a:pt x="722732" y="1747114"/>
                  <a:pt x="814222" y="1694332"/>
                  <a:pt x="870712" y="1705877"/>
                </a:cubicBezTo>
                <a:lnTo>
                  <a:pt x="870712" y="1708709"/>
                </a:lnTo>
                <a:cubicBezTo>
                  <a:pt x="820916" y="1863382"/>
                  <a:pt x="628765" y="2028457"/>
                  <a:pt x="489331" y="2098561"/>
                </a:cubicBezTo>
                <a:cubicBezTo>
                  <a:pt x="396710" y="2145132"/>
                  <a:pt x="282181" y="2153082"/>
                  <a:pt x="223774" y="2234172"/>
                </a:cubicBezTo>
                <a:lnTo>
                  <a:pt x="223774" y="2236991"/>
                </a:lnTo>
                <a:cubicBezTo>
                  <a:pt x="338138" y="2238820"/>
                  <a:pt x="368833" y="2196097"/>
                  <a:pt x="444132" y="2169186"/>
                </a:cubicBezTo>
                <a:cubicBezTo>
                  <a:pt x="478968" y="2161654"/>
                  <a:pt x="513817" y="2154123"/>
                  <a:pt x="548653" y="2146592"/>
                </a:cubicBezTo>
                <a:cubicBezTo>
                  <a:pt x="585851" y="2140268"/>
                  <a:pt x="632689" y="2154174"/>
                  <a:pt x="661657" y="2140941"/>
                </a:cubicBezTo>
                <a:cubicBezTo>
                  <a:pt x="715874" y="2116163"/>
                  <a:pt x="744042" y="2062670"/>
                  <a:pt x="791604" y="2030755"/>
                </a:cubicBezTo>
                <a:cubicBezTo>
                  <a:pt x="848627" y="1992503"/>
                  <a:pt x="912762" y="1982330"/>
                  <a:pt x="986537" y="1957311"/>
                </a:cubicBezTo>
                <a:cubicBezTo>
                  <a:pt x="999007" y="1915566"/>
                  <a:pt x="981964" y="1865732"/>
                  <a:pt x="992188" y="1807578"/>
                </a:cubicBezTo>
                <a:cubicBezTo>
                  <a:pt x="1007949" y="1717878"/>
                  <a:pt x="1045502" y="1612176"/>
                  <a:pt x="1105192" y="1564627"/>
                </a:cubicBezTo>
                <a:cubicBezTo>
                  <a:pt x="1107072" y="1565567"/>
                  <a:pt x="1108952" y="1566507"/>
                  <a:pt x="1110844" y="1567447"/>
                </a:cubicBezTo>
                <a:cubicBezTo>
                  <a:pt x="1115505" y="1658785"/>
                  <a:pt x="1115365" y="1747647"/>
                  <a:pt x="1088238" y="1818881"/>
                </a:cubicBezTo>
                <a:cubicBezTo>
                  <a:pt x="1071194" y="1863662"/>
                  <a:pt x="1015975" y="1913471"/>
                  <a:pt x="1014794" y="1957311"/>
                </a:cubicBezTo>
                <a:cubicBezTo>
                  <a:pt x="1028789" y="1956194"/>
                  <a:pt x="1029056" y="1953997"/>
                  <a:pt x="1037387" y="1960131"/>
                </a:cubicBezTo>
                <a:cubicBezTo>
                  <a:pt x="1008977" y="2000822"/>
                  <a:pt x="966204" y="2026552"/>
                  <a:pt x="941337" y="2070316"/>
                </a:cubicBezTo>
                <a:lnTo>
                  <a:pt x="941337" y="2073135"/>
                </a:lnTo>
                <a:lnTo>
                  <a:pt x="944156" y="2073135"/>
                </a:lnTo>
                <a:cubicBezTo>
                  <a:pt x="998792" y="2050961"/>
                  <a:pt x="1194181" y="1955267"/>
                  <a:pt x="1221016" y="1917764"/>
                </a:cubicBezTo>
                <a:cubicBezTo>
                  <a:pt x="1298766" y="1809102"/>
                  <a:pt x="1226680" y="1700568"/>
                  <a:pt x="1257745" y="1550505"/>
                </a:cubicBezTo>
                <a:cubicBezTo>
                  <a:pt x="1287425" y="1407147"/>
                  <a:pt x="1353896" y="1313739"/>
                  <a:pt x="1413117" y="1205840"/>
                </a:cubicBezTo>
                <a:lnTo>
                  <a:pt x="1421600" y="1205840"/>
                </a:lnTo>
                <a:cubicBezTo>
                  <a:pt x="1422540" y="1206792"/>
                  <a:pt x="1423480" y="1207732"/>
                  <a:pt x="1424419" y="1208672"/>
                </a:cubicBezTo>
                <a:cubicBezTo>
                  <a:pt x="1428395" y="1281240"/>
                  <a:pt x="1450340" y="1368997"/>
                  <a:pt x="1438542" y="1445971"/>
                </a:cubicBezTo>
                <a:cubicBezTo>
                  <a:pt x="1427849" y="1515821"/>
                  <a:pt x="1403909" y="1581988"/>
                  <a:pt x="1390523" y="1643723"/>
                </a:cubicBezTo>
                <a:cubicBezTo>
                  <a:pt x="1392403" y="1642783"/>
                  <a:pt x="1394282" y="1641843"/>
                  <a:pt x="1396175" y="1640904"/>
                </a:cubicBezTo>
                <a:cubicBezTo>
                  <a:pt x="1422312" y="1557503"/>
                  <a:pt x="1491742" y="1500251"/>
                  <a:pt x="1540256" y="1437500"/>
                </a:cubicBezTo>
                <a:cubicBezTo>
                  <a:pt x="1520254" y="1347750"/>
                  <a:pt x="1487234" y="1167460"/>
                  <a:pt x="1557198" y="1095667"/>
                </a:cubicBezTo>
                <a:cubicBezTo>
                  <a:pt x="1559078" y="1096607"/>
                  <a:pt x="1560970" y="1097547"/>
                  <a:pt x="1562850" y="1098487"/>
                </a:cubicBezTo>
                <a:cubicBezTo>
                  <a:pt x="1578585" y="1149312"/>
                  <a:pt x="1600657" y="1197597"/>
                  <a:pt x="1610881" y="1259522"/>
                </a:cubicBezTo>
                <a:lnTo>
                  <a:pt x="1610881" y="1375347"/>
                </a:lnTo>
                <a:cubicBezTo>
                  <a:pt x="1635354" y="1358392"/>
                  <a:pt x="1659852" y="1341450"/>
                  <a:pt x="1684325" y="1324496"/>
                </a:cubicBezTo>
                <a:cubicBezTo>
                  <a:pt x="1686217" y="1326375"/>
                  <a:pt x="1688097" y="1328268"/>
                  <a:pt x="1689977" y="1330147"/>
                </a:cubicBezTo>
                <a:cubicBezTo>
                  <a:pt x="1676895" y="1405585"/>
                  <a:pt x="1649959" y="1465898"/>
                  <a:pt x="1636306" y="1530731"/>
                </a:cubicBezTo>
                <a:cubicBezTo>
                  <a:pt x="1638186" y="1529779"/>
                  <a:pt x="1640066" y="1528839"/>
                  <a:pt x="1641958" y="1527899"/>
                </a:cubicBezTo>
                <a:cubicBezTo>
                  <a:pt x="1686205" y="1462926"/>
                  <a:pt x="1730477" y="1397940"/>
                  <a:pt x="1774724" y="1332967"/>
                </a:cubicBezTo>
                <a:cubicBezTo>
                  <a:pt x="1788491" y="1267879"/>
                  <a:pt x="1729563" y="1150303"/>
                  <a:pt x="1715402" y="1104138"/>
                </a:cubicBezTo>
                <a:cubicBezTo>
                  <a:pt x="1672844" y="965365"/>
                  <a:pt x="1704975" y="657263"/>
                  <a:pt x="1783207" y="584327"/>
                </a:cubicBezTo>
                <a:cubicBezTo>
                  <a:pt x="1855686" y="666915"/>
                  <a:pt x="1867205" y="946099"/>
                  <a:pt x="1828406" y="1075893"/>
                </a:cubicBezTo>
                <a:cubicBezTo>
                  <a:pt x="1812672" y="1128547"/>
                  <a:pt x="1746060" y="1226833"/>
                  <a:pt x="1794511" y="1293419"/>
                </a:cubicBezTo>
                <a:cubicBezTo>
                  <a:pt x="1796390" y="1292479"/>
                  <a:pt x="1798269" y="1291539"/>
                  <a:pt x="1800149" y="1290600"/>
                </a:cubicBezTo>
                <a:cubicBezTo>
                  <a:pt x="1817104" y="1255751"/>
                  <a:pt x="1834058" y="1220902"/>
                  <a:pt x="1851013" y="1186066"/>
                </a:cubicBezTo>
                <a:cubicBezTo>
                  <a:pt x="1869072" y="1114031"/>
                  <a:pt x="1860639" y="1042911"/>
                  <a:pt x="1876438" y="960069"/>
                </a:cubicBezTo>
                <a:cubicBezTo>
                  <a:pt x="1892618" y="875182"/>
                  <a:pt x="1922335" y="802094"/>
                  <a:pt x="1961185" y="739712"/>
                </a:cubicBezTo>
                <a:cubicBezTo>
                  <a:pt x="1930616" y="616356"/>
                  <a:pt x="1771777" y="513524"/>
                  <a:pt x="1828406" y="321602"/>
                </a:cubicBezTo>
                <a:cubicBezTo>
                  <a:pt x="1836877" y="329133"/>
                  <a:pt x="1845361" y="336664"/>
                  <a:pt x="1853832" y="344195"/>
                </a:cubicBezTo>
                <a:cubicBezTo>
                  <a:pt x="1874736" y="390144"/>
                  <a:pt x="1915478" y="425386"/>
                  <a:pt x="1935759" y="476974"/>
                </a:cubicBezTo>
                <a:cubicBezTo>
                  <a:pt x="1960677" y="540398"/>
                  <a:pt x="1957350" y="635432"/>
                  <a:pt x="1975307" y="708635"/>
                </a:cubicBezTo>
                <a:lnTo>
                  <a:pt x="1978140" y="708635"/>
                </a:lnTo>
                <a:cubicBezTo>
                  <a:pt x="1980019" y="707695"/>
                  <a:pt x="1981899" y="706755"/>
                  <a:pt x="1983778" y="705802"/>
                </a:cubicBezTo>
                <a:cubicBezTo>
                  <a:pt x="1995081" y="689801"/>
                  <a:pt x="2006385" y="673786"/>
                  <a:pt x="2017688" y="657784"/>
                </a:cubicBezTo>
                <a:cubicBezTo>
                  <a:pt x="2023339" y="594690"/>
                  <a:pt x="2028990" y="531597"/>
                  <a:pt x="2034629" y="468503"/>
                </a:cubicBezTo>
                <a:cubicBezTo>
                  <a:pt x="2006829" y="395999"/>
                  <a:pt x="1959801" y="296685"/>
                  <a:pt x="1983778" y="185992"/>
                </a:cubicBezTo>
                <a:cubicBezTo>
                  <a:pt x="1993609" y="140614"/>
                  <a:pt x="2011452" y="0"/>
                  <a:pt x="2043113" y="5194"/>
                </a:cubicBezTo>
                <a:close/>
              </a:path>
            </a:pathLst>
          </a:custGeom>
          <a:ln w="0" cap="flat">
            <a:miter lim="127000"/>
          </a:ln>
        </p:spPr>
        <p:style>
          <a:lnRef idx="0">
            <a:srgbClr val="000000">
              <a:alpha val="0"/>
            </a:srgbClr>
          </a:lnRef>
          <a:fillRef idx="1">
            <a:srgbClr val="96874F"/>
          </a:fillRef>
          <a:effectRef idx="0">
            <a:scrgbClr r="0" g="0" b="0"/>
          </a:effectRef>
          <a:fontRef idx="none"/>
        </p:style>
        <p:txBody>
          <a:bodyPr/>
          <a:lstStyle/>
          <a:p>
            <a:endParaRPr lang="fr-FR" sz="1350"/>
          </a:p>
        </p:txBody>
      </p:sp>
      <p:sp>
        <p:nvSpPr>
          <p:cNvPr id="8" name="ZoneTexte 7"/>
          <p:cNvSpPr txBox="1"/>
          <p:nvPr/>
        </p:nvSpPr>
        <p:spPr bwMode="auto">
          <a:xfrm>
            <a:off x="316377" y="129983"/>
            <a:ext cx="8422317" cy="461665"/>
          </a:xfrm>
          <a:prstGeom prst="rect">
            <a:avLst/>
          </a:prstGeom>
          <a:noFill/>
        </p:spPr>
        <p:txBody>
          <a:bodyPr wrap="square" rtlCol="0">
            <a:spAutoFit/>
          </a:bodyPr>
          <a:lstStyle/>
          <a:p>
            <a:pPr algn="just">
              <a:defRPr/>
            </a:pPr>
            <a:r>
              <a:rPr lang="fr-FR" sz="2400" dirty="0" smtClean="0">
                <a:solidFill>
                  <a:srgbClr val="223A7D"/>
                </a:solidFill>
                <a:latin typeface="Arial Black"/>
              </a:rPr>
              <a:t>Professionnalisation des élèves  </a:t>
            </a:r>
            <a:endParaRPr lang="fr-FR" sz="2400" dirty="0">
              <a:solidFill>
                <a:srgbClr val="223A7D"/>
              </a:solidFill>
              <a:latin typeface="Arial Black"/>
            </a:endParaRPr>
          </a:p>
        </p:txBody>
      </p:sp>
      <p:sp>
        <p:nvSpPr>
          <p:cNvPr id="10" name="ZoneTexte 9"/>
          <p:cNvSpPr txBox="1"/>
          <p:nvPr/>
        </p:nvSpPr>
        <p:spPr bwMode="auto">
          <a:xfrm>
            <a:off x="1691680" y="391612"/>
            <a:ext cx="7731928" cy="461665"/>
          </a:xfrm>
          <a:prstGeom prst="rect">
            <a:avLst/>
          </a:prstGeom>
          <a:noFill/>
        </p:spPr>
        <p:txBody>
          <a:bodyPr wrap="square" rtlCol="0">
            <a:spAutoFit/>
          </a:bodyPr>
          <a:lstStyle/>
          <a:p>
            <a:pPr lvl="1"/>
            <a:r>
              <a:rPr lang="fr-FR" sz="2100" b="1" dirty="0" smtClean="0">
                <a:latin typeface="Arial" panose="020B0604020202020204" pitchFamily="34" charset="0"/>
                <a:cs typeface="Arial" panose="020B0604020202020204" pitchFamily="34" charset="0"/>
              </a:rPr>
              <a:t>Participation à des concours </a:t>
            </a:r>
            <a:r>
              <a:rPr lang="fr-FR" sz="2400" dirty="0" smtClean="0">
                <a:latin typeface="Arial" panose="020B0604020202020204" pitchFamily="34" charset="0"/>
                <a:ea typeface="Arial" panose="020B0604020202020204" pitchFamily="34" charset="0"/>
                <a:cs typeface="Arial" panose="020B0604020202020204" pitchFamily="34" charset="0"/>
              </a:rPr>
              <a:t>CGM</a:t>
            </a:r>
            <a:endParaRPr lang="fr-FR" sz="2400"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1938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w="http://schemas.openxmlformats.org/wordprocessingml/2006/main" xmlns:m="http://schemas.openxmlformats.org/officeDocument/2006/math" xmlns="">
      <p:transition advClick="1"/>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Espace réservé du numéro de diapositive 9"/>
          <p:cNvSpPr>
            <a:spLocks noGrp="1"/>
          </p:cNvSpPr>
          <p:nvPr>
            <p:ph type="sldNum" sz="quarter" idx="4294967295"/>
          </p:nvPr>
        </p:nvSpPr>
        <p:spPr bwMode="auto">
          <a:xfrm>
            <a:off x="8559512" y="4767232"/>
            <a:ext cx="376671" cy="273844"/>
          </a:xfrm>
          <a:prstGeom prst="rect">
            <a:avLst/>
          </a:prstGeom>
        </p:spPr>
        <p:txBody>
          <a:bodyPr/>
          <a:lstStyle/>
          <a:p>
            <a:pPr algn="ctr">
              <a:defRPr/>
            </a:pPr>
            <a:fld id="{1CC5B465-768F-472B-948C-8202AA102334}" type="slidenum">
              <a:rPr lang="fr-FR" sz="1350"/>
              <a:t>23</a:t>
            </a:fld>
            <a:endParaRPr lang="fr-FR" sz="1350"/>
          </a:p>
        </p:txBody>
      </p:sp>
      <p:sp>
        <p:nvSpPr>
          <p:cNvPr id="3" name="Rectangle 2"/>
          <p:cNvSpPr/>
          <p:nvPr/>
        </p:nvSpPr>
        <p:spPr bwMode="auto">
          <a:xfrm>
            <a:off x="272460" y="962812"/>
            <a:ext cx="8086412" cy="3277820"/>
          </a:xfrm>
          <a:prstGeom prst="rect">
            <a:avLst/>
          </a:prstGeom>
        </p:spPr>
        <p:txBody>
          <a:bodyPr wrap="square">
            <a:spAutoFit/>
          </a:bodyPr>
          <a:lstStyle/>
          <a:p>
            <a:pPr algn="just">
              <a:defRPr/>
            </a:pPr>
            <a:r>
              <a:rPr lang="fr-FR" b="1" dirty="0">
                <a:latin typeface="Arial"/>
                <a:ea typeface="Calibri"/>
                <a:cs typeface="Times New Roman"/>
              </a:rPr>
              <a:t>Objectifs : distinguer les meilleurs élèves ou apprentis et valoriser leurs travaux. </a:t>
            </a:r>
            <a:endParaRPr sz="1350" dirty="0"/>
          </a:p>
          <a:p>
            <a:pPr algn="just">
              <a:defRPr/>
            </a:pPr>
            <a:endParaRPr lang="fr-FR" b="1" dirty="0">
              <a:latin typeface="Arial"/>
              <a:ea typeface="Calibri"/>
              <a:cs typeface="Times New Roman"/>
            </a:endParaRPr>
          </a:p>
          <a:p>
            <a:pPr algn="just">
              <a:defRPr/>
            </a:pPr>
            <a:r>
              <a:rPr lang="fr-FR" b="1" dirty="0">
                <a:latin typeface="Arial"/>
                <a:ea typeface="Calibri"/>
                <a:cs typeface="Times New Roman"/>
              </a:rPr>
              <a:t>Candidats : </a:t>
            </a:r>
            <a:r>
              <a:rPr lang="fr-FR" dirty="0">
                <a:latin typeface="Arial"/>
                <a:ea typeface="Calibri"/>
                <a:cs typeface="Times New Roman"/>
              </a:rPr>
              <a:t>jeunes de 29</a:t>
            </a:r>
            <a:r>
              <a:rPr lang="fr-FR" dirty="0">
                <a:solidFill>
                  <a:srgbClr val="FF0000"/>
                </a:solidFill>
                <a:latin typeface="Arial"/>
                <a:ea typeface="Calibri"/>
                <a:cs typeface="Times New Roman"/>
              </a:rPr>
              <a:t> </a:t>
            </a:r>
            <a:r>
              <a:rPr lang="fr-FR" dirty="0">
                <a:latin typeface="Arial"/>
                <a:ea typeface="Calibri"/>
                <a:cs typeface="Times New Roman"/>
              </a:rPr>
              <a:t>ans maximum, en formation en classe de </a:t>
            </a:r>
            <a:r>
              <a:rPr lang="fr-FR" b="1" dirty="0">
                <a:latin typeface="Arial"/>
                <a:ea typeface="Calibri"/>
                <a:cs typeface="Times New Roman"/>
              </a:rPr>
              <a:t>terminale Baccalauréat professionnel </a:t>
            </a:r>
            <a:r>
              <a:rPr lang="fr-FR" b="1" dirty="0" smtClean="0">
                <a:latin typeface="Arial"/>
                <a:ea typeface="Calibri"/>
                <a:cs typeface="Times New Roman"/>
              </a:rPr>
              <a:t>Esthétique cosmétique parfumerie,</a:t>
            </a:r>
            <a:r>
              <a:rPr lang="fr-FR" dirty="0" smtClean="0">
                <a:latin typeface="Arial"/>
                <a:ea typeface="Calibri"/>
                <a:cs typeface="Times New Roman"/>
              </a:rPr>
              <a:t> </a:t>
            </a:r>
            <a:r>
              <a:rPr lang="fr-FR" dirty="0">
                <a:latin typeface="Arial"/>
                <a:ea typeface="Calibri"/>
                <a:cs typeface="Times New Roman"/>
              </a:rPr>
              <a:t>de </a:t>
            </a:r>
            <a:r>
              <a:rPr lang="fr-FR" b="1" dirty="0">
                <a:latin typeface="Arial"/>
                <a:ea typeface="Calibri"/>
                <a:cs typeface="Times New Roman"/>
              </a:rPr>
              <a:t>lycées professionnels publics </a:t>
            </a:r>
            <a:r>
              <a:rPr lang="fr-FR" dirty="0">
                <a:latin typeface="Arial"/>
                <a:ea typeface="Calibri"/>
                <a:cs typeface="Times New Roman"/>
              </a:rPr>
              <a:t>ou </a:t>
            </a:r>
            <a:r>
              <a:rPr lang="fr-FR" b="1" dirty="0">
                <a:latin typeface="Arial"/>
                <a:ea typeface="Calibri"/>
                <a:cs typeface="Times New Roman"/>
              </a:rPr>
              <a:t>privés sous contrat</a:t>
            </a:r>
            <a:r>
              <a:rPr lang="fr-FR" dirty="0">
                <a:latin typeface="Arial"/>
                <a:ea typeface="Calibri"/>
                <a:cs typeface="Times New Roman"/>
              </a:rPr>
              <a:t>, ou </a:t>
            </a:r>
            <a:r>
              <a:rPr lang="fr-FR" b="1" dirty="0">
                <a:latin typeface="Arial"/>
                <a:ea typeface="Calibri"/>
                <a:cs typeface="Times New Roman"/>
              </a:rPr>
              <a:t>centre de formation d’apprentis </a:t>
            </a:r>
            <a:r>
              <a:rPr lang="fr-FR" dirty="0">
                <a:latin typeface="Arial"/>
                <a:ea typeface="Calibri"/>
                <a:cs typeface="Times New Roman"/>
              </a:rPr>
              <a:t>(habilité ou pas au CCF).</a:t>
            </a:r>
            <a:endParaRPr sz="1350" dirty="0"/>
          </a:p>
          <a:p>
            <a:pPr>
              <a:lnSpc>
                <a:spcPct val="150000"/>
              </a:lnSpc>
              <a:defRPr/>
            </a:pPr>
            <a:endParaRPr lang="fr-FR" b="1" dirty="0">
              <a:latin typeface="Arial"/>
              <a:ea typeface="Calibri"/>
              <a:cs typeface="Times New Roman"/>
            </a:endParaRPr>
          </a:p>
          <a:p>
            <a:pPr algn="just">
              <a:defRPr/>
            </a:pPr>
            <a:r>
              <a:rPr lang="fr-FR" b="1" dirty="0">
                <a:latin typeface="Arial"/>
                <a:ea typeface="Calibri"/>
                <a:cs typeface="Times New Roman"/>
              </a:rPr>
              <a:t>Il évalue les candidats sur des sujets conformes aux programmes officiels, mais dans le cadre d’épreuves plus </a:t>
            </a:r>
            <a:r>
              <a:rPr lang="fr-FR" b="1" dirty="0">
                <a:solidFill>
                  <a:srgbClr val="387965"/>
                </a:solidFill>
                <a:latin typeface="Arial"/>
                <a:ea typeface="Calibri"/>
                <a:cs typeface="Times New Roman"/>
              </a:rPr>
              <a:t>exigeantes</a:t>
            </a:r>
            <a:r>
              <a:rPr lang="fr-FR" b="1" dirty="0">
                <a:latin typeface="Arial"/>
                <a:ea typeface="Calibri"/>
                <a:cs typeface="Times New Roman"/>
              </a:rPr>
              <a:t> et plus </a:t>
            </a:r>
            <a:r>
              <a:rPr lang="fr-FR" b="1" dirty="0">
                <a:solidFill>
                  <a:srgbClr val="387965"/>
                </a:solidFill>
                <a:latin typeface="Arial"/>
                <a:ea typeface="Calibri"/>
                <a:cs typeface="Times New Roman"/>
              </a:rPr>
              <a:t>longues</a:t>
            </a:r>
            <a:r>
              <a:rPr lang="fr-FR" b="1" dirty="0">
                <a:latin typeface="Arial"/>
                <a:ea typeface="Calibri"/>
                <a:cs typeface="Times New Roman"/>
              </a:rPr>
              <a:t> que celles du baccalauréat. </a:t>
            </a:r>
            <a:endParaRPr lang="fr-FR" dirty="0">
              <a:latin typeface="Arial"/>
              <a:ea typeface="Calibri"/>
              <a:cs typeface="Times New Roman"/>
            </a:endParaRPr>
          </a:p>
        </p:txBody>
      </p:sp>
      <p:sp>
        <p:nvSpPr>
          <p:cNvPr id="7" name="Explosion 2 2"/>
          <p:cNvSpPr/>
          <p:nvPr/>
        </p:nvSpPr>
        <p:spPr bwMode="auto">
          <a:xfrm>
            <a:off x="5934695" y="3804893"/>
            <a:ext cx="3001488" cy="1392447"/>
          </a:xfrm>
          <a:prstGeom prst="irregularSeal2">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500" b="1" dirty="0">
                <a:solidFill>
                  <a:srgbClr val="387965"/>
                </a:solidFill>
              </a:rPr>
              <a:t>5 candidats maximum par établissement</a:t>
            </a:r>
            <a:endParaRPr sz="1350" dirty="0"/>
          </a:p>
        </p:txBody>
      </p:sp>
      <p:pic>
        <p:nvPicPr>
          <p:cNvPr id="10" name="Image 9"/>
          <p:cNvPicPr>
            <a:picLocks noChangeAspect="1"/>
          </p:cNvPicPr>
          <p:nvPr/>
        </p:nvPicPr>
        <p:blipFill>
          <a:blip r:embed="rId3">
            <a:duotone>
              <a:schemeClr val="accent5">
                <a:shade val="45000"/>
                <a:satMod val="135000"/>
              </a:schemeClr>
              <a:prstClr val="white"/>
            </a:duotone>
          </a:blip>
          <a:stretch/>
        </p:blipFill>
        <p:spPr bwMode="auto">
          <a:xfrm>
            <a:off x="8056198" y="95428"/>
            <a:ext cx="867384" cy="867384"/>
          </a:xfrm>
          <a:prstGeom prst="rect">
            <a:avLst/>
          </a:prstGeom>
        </p:spPr>
      </p:pic>
      <p:sp>
        <p:nvSpPr>
          <p:cNvPr id="2" name="ZoneTexte 1"/>
          <p:cNvSpPr txBox="1"/>
          <p:nvPr/>
        </p:nvSpPr>
        <p:spPr bwMode="auto">
          <a:xfrm>
            <a:off x="1595748" y="188643"/>
            <a:ext cx="5839691" cy="704039"/>
          </a:xfrm>
          <a:prstGeom prst="rect">
            <a:avLst/>
          </a:prstGeom>
          <a:noFill/>
        </p:spPr>
        <p:txBody>
          <a:bodyPr wrap="square" rtlCol="0">
            <a:spAutoFit/>
          </a:bodyPr>
          <a:lstStyle/>
          <a:p>
            <a:pPr algn="ctr">
              <a:defRPr/>
            </a:pPr>
            <a:r>
              <a:rPr lang="fr-FR" sz="1875" dirty="0">
                <a:solidFill>
                  <a:srgbClr val="223A7D"/>
                </a:solidFill>
                <a:latin typeface="Arial Black"/>
              </a:rPr>
              <a:t>Le concours général des métiers - </a:t>
            </a:r>
          </a:p>
          <a:p>
            <a:pPr algn="ctr">
              <a:defRPr/>
            </a:pPr>
            <a:r>
              <a:rPr lang="fr-FR" sz="1875" dirty="0">
                <a:solidFill>
                  <a:srgbClr val="223A7D"/>
                </a:solidFill>
                <a:latin typeface="Arial Black"/>
              </a:rPr>
              <a:t> </a:t>
            </a:r>
            <a:r>
              <a:rPr lang="fr-FR" sz="2100" dirty="0">
                <a:solidFill>
                  <a:srgbClr val="223A7D"/>
                </a:solidFill>
                <a:latin typeface="Arial Black"/>
              </a:rPr>
              <a:t>Objectifs, profil des candidats </a:t>
            </a:r>
            <a:endParaRPr sz="1350" dirty="0"/>
          </a:p>
        </p:txBody>
      </p:sp>
    </p:spTree>
    <p:extLst>
      <p:ext uri="{BB962C8B-B14F-4D97-AF65-F5344CB8AC3E}">
        <p14:creationId xmlns:p14="http://schemas.microsoft.com/office/powerpoint/2010/main" val="14639758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w="http://schemas.openxmlformats.org/wordprocessingml/2006/main" xmlns:m="http://schemas.openxmlformats.org/officeDocument/2006/math" xmlns="">
      <p:transition advClick="1"/>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Espace réservé du numéro de diapositive 9"/>
          <p:cNvSpPr>
            <a:spLocks noGrp="1"/>
          </p:cNvSpPr>
          <p:nvPr>
            <p:ph type="sldNum" sz="quarter" idx="4294967295"/>
          </p:nvPr>
        </p:nvSpPr>
        <p:spPr bwMode="auto">
          <a:xfrm>
            <a:off x="8559512" y="4767232"/>
            <a:ext cx="376671" cy="273844"/>
          </a:xfrm>
          <a:prstGeom prst="rect">
            <a:avLst/>
          </a:prstGeom>
        </p:spPr>
        <p:txBody>
          <a:bodyPr/>
          <a:lstStyle/>
          <a:p>
            <a:pPr algn="ctr">
              <a:defRPr/>
            </a:pPr>
            <a:fld id="{1CC5B465-768F-472B-948C-8202AA102334}" type="slidenum">
              <a:rPr lang="fr-FR" sz="1350"/>
              <a:t>24</a:t>
            </a:fld>
            <a:endParaRPr lang="fr-FR" sz="1350"/>
          </a:p>
        </p:txBody>
      </p:sp>
      <p:sp>
        <p:nvSpPr>
          <p:cNvPr id="3" name="Rectangle 2"/>
          <p:cNvSpPr/>
          <p:nvPr/>
        </p:nvSpPr>
        <p:spPr bwMode="auto">
          <a:xfrm>
            <a:off x="396718" y="1232327"/>
            <a:ext cx="8310984" cy="2862322"/>
          </a:xfrm>
          <a:prstGeom prst="rect">
            <a:avLst/>
          </a:prstGeom>
        </p:spPr>
        <p:txBody>
          <a:bodyPr wrap="square">
            <a:spAutoFit/>
          </a:bodyPr>
          <a:lstStyle/>
          <a:p>
            <a:pPr marL="257175" indent="-257175">
              <a:lnSpc>
                <a:spcPct val="150000"/>
              </a:lnSpc>
              <a:buFontTx/>
              <a:buChar char="-"/>
              <a:defRPr/>
            </a:pPr>
            <a:r>
              <a:rPr lang="fr-FR" b="1" dirty="0">
                <a:latin typeface="Arial"/>
                <a:ea typeface="Calibri"/>
                <a:cs typeface="Times New Roman"/>
              </a:rPr>
              <a:t>Admissibilité</a:t>
            </a:r>
            <a:r>
              <a:rPr lang="fr-FR" dirty="0">
                <a:latin typeface="Arial"/>
                <a:ea typeface="Calibri"/>
                <a:cs typeface="Times New Roman"/>
              </a:rPr>
              <a:t> : Epreuve écrite de 4 heures  (dans chaque académie)</a:t>
            </a:r>
            <a:endParaRPr sz="1350" dirty="0"/>
          </a:p>
          <a:p>
            <a:pPr marL="257175" indent="-257175">
              <a:lnSpc>
                <a:spcPct val="150000"/>
              </a:lnSpc>
              <a:buFontTx/>
              <a:buChar char="-"/>
              <a:defRPr/>
            </a:pPr>
            <a:r>
              <a:rPr lang="fr-FR" b="1" dirty="0">
                <a:latin typeface="Arial"/>
                <a:ea typeface="Calibri"/>
                <a:cs typeface="Times New Roman"/>
              </a:rPr>
              <a:t>Admission</a:t>
            </a:r>
            <a:r>
              <a:rPr lang="fr-FR" dirty="0">
                <a:latin typeface="Arial"/>
                <a:ea typeface="Calibri"/>
                <a:cs typeface="Times New Roman"/>
              </a:rPr>
              <a:t> : Epreuve pratique puis orale de 4 heures 30   </a:t>
            </a:r>
            <a:endParaRPr sz="1350" dirty="0"/>
          </a:p>
          <a:p>
            <a:pPr algn="just">
              <a:lnSpc>
                <a:spcPct val="150000"/>
              </a:lnSpc>
              <a:defRPr/>
            </a:pPr>
            <a:r>
              <a:rPr lang="fr-FR" dirty="0">
                <a:latin typeface="Arial"/>
                <a:ea typeface="Calibri"/>
                <a:cs typeface="Times New Roman"/>
              </a:rPr>
              <a:t>	</a:t>
            </a:r>
            <a:r>
              <a:rPr lang="fr-FR" sz="1500" dirty="0">
                <a:latin typeface="Arial"/>
                <a:ea typeface="Calibri"/>
                <a:cs typeface="Times New Roman"/>
              </a:rPr>
              <a:t>(2026 : académique de </a:t>
            </a:r>
            <a:r>
              <a:rPr lang="fr-FR" sz="1500" dirty="0" smtClean="0">
                <a:latin typeface="Arial"/>
                <a:ea typeface="Calibri"/>
                <a:cs typeface="Times New Roman"/>
              </a:rPr>
              <a:t>Lyon – LP 1</a:t>
            </a:r>
            <a:r>
              <a:rPr lang="fr-FR" sz="1500" baseline="30000" dirty="0" smtClean="0">
                <a:latin typeface="Arial"/>
                <a:ea typeface="Calibri"/>
                <a:cs typeface="Times New Roman"/>
              </a:rPr>
              <a:t>er</a:t>
            </a:r>
            <a:r>
              <a:rPr lang="fr-FR" sz="1500" dirty="0" smtClean="0">
                <a:latin typeface="Arial"/>
                <a:ea typeface="Calibri"/>
                <a:cs typeface="Times New Roman"/>
              </a:rPr>
              <a:t> Film)</a:t>
            </a:r>
            <a:endParaRPr sz="1350" dirty="0"/>
          </a:p>
          <a:p>
            <a:pPr algn="just">
              <a:lnSpc>
                <a:spcPct val="150000"/>
              </a:lnSpc>
              <a:defRPr/>
            </a:pPr>
            <a:endParaRPr lang="fr-FR" sz="1500" dirty="0">
              <a:latin typeface="Arial"/>
              <a:ea typeface="Calibri"/>
              <a:cs typeface="Times New Roman"/>
            </a:endParaRPr>
          </a:p>
          <a:p>
            <a:pPr algn="ctr">
              <a:lnSpc>
                <a:spcPct val="150000"/>
              </a:lnSpc>
              <a:defRPr/>
            </a:pPr>
            <a:r>
              <a:rPr lang="fr-FR" sz="1500" b="1" dirty="0">
                <a:solidFill>
                  <a:srgbClr val="FF0000"/>
                </a:solidFill>
                <a:latin typeface="Arial"/>
                <a:ea typeface="Calibri"/>
                <a:cs typeface="Times New Roman"/>
              </a:rPr>
              <a:t>Déplacement des candidats et modèles à la charge de l’établissement de formation.</a:t>
            </a:r>
          </a:p>
          <a:p>
            <a:pPr algn="ctr">
              <a:lnSpc>
                <a:spcPct val="150000"/>
              </a:lnSpc>
              <a:defRPr/>
            </a:pPr>
            <a:r>
              <a:rPr lang="fr-FR" sz="1500" b="1" dirty="0">
                <a:solidFill>
                  <a:srgbClr val="FF0000"/>
                </a:solidFill>
                <a:latin typeface="Arial"/>
                <a:ea typeface="Calibri"/>
                <a:cs typeface="Times New Roman"/>
              </a:rPr>
              <a:t>Matériel à la charge du candidat (ou du centre de formation)</a:t>
            </a:r>
            <a:endParaRPr lang="fr-FR" sz="2100" b="1" dirty="0">
              <a:solidFill>
                <a:srgbClr val="FF0000"/>
              </a:solidFill>
              <a:latin typeface="Arial"/>
              <a:ea typeface="Calibri"/>
              <a:cs typeface="Times New Roman"/>
            </a:endParaRPr>
          </a:p>
          <a:p>
            <a:pPr>
              <a:lnSpc>
                <a:spcPct val="150000"/>
              </a:lnSpc>
              <a:defRPr/>
            </a:pPr>
            <a:endParaRPr lang="fr-FR" sz="2100" dirty="0"/>
          </a:p>
        </p:txBody>
      </p:sp>
      <p:sp>
        <p:nvSpPr>
          <p:cNvPr id="10" name="Explosion 2 9"/>
          <p:cNvSpPr/>
          <p:nvPr/>
        </p:nvSpPr>
        <p:spPr bwMode="auto">
          <a:xfrm rot="21402396">
            <a:off x="5642234" y="3574252"/>
            <a:ext cx="3062333" cy="1379999"/>
          </a:xfrm>
          <a:prstGeom prst="irregularSeal2">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b="1">
                <a:solidFill>
                  <a:srgbClr val="387965"/>
                </a:solidFill>
              </a:rPr>
              <a:t>8 candidats admissibles</a:t>
            </a:r>
            <a:endParaRPr sz="1350"/>
          </a:p>
        </p:txBody>
      </p:sp>
      <p:pic>
        <p:nvPicPr>
          <p:cNvPr id="12" name="Image 11"/>
          <p:cNvPicPr>
            <a:picLocks noChangeAspect="1"/>
          </p:cNvPicPr>
          <p:nvPr/>
        </p:nvPicPr>
        <p:blipFill>
          <a:blip r:embed="rId3">
            <a:duotone>
              <a:schemeClr val="accent5">
                <a:shade val="45000"/>
                <a:satMod val="135000"/>
              </a:schemeClr>
              <a:prstClr val="white"/>
            </a:duotone>
          </a:blip>
          <a:stretch/>
        </p:blipFill>
        <p:spPr bwMode="auto">
          <a:xfrm>
            <a:off x="8278751" y="241297"/>
            <a:ext cx="561521" cy="561521"/>
          </a:xfrm>
          <a:prstGeom prst="rect">
            <a:avLst/>
          </a:prstGeom>
        </p:spPr>
      </p:pic>
      <p:sp>
        <p:nvSpPr>
          <p:cNvPr id="11" name="ZoneTexte 10"/>
          <p:cNvSpPr txBox="1"/>
          <p:nvPr/>
        </p:nvSpPr>
        <p:spPr bwMode="auto">
          <a:xfrm>
            <a:off x="1363906" y="126387"/>
            <a:ext cx="5839691" cy="704039"/>
          </a:xfrm>
          <a:prstGeom prst="rect">
            <a:avLst/>
          </a:prstGeom>
          <a:noFill/>
        </p:spPr>
        <p:txBody>
          <a:bodyPr wrap="square" rtlCol="0">
            <a:spAutoFit/>
          </a:bodyPr>
          <a:lstStyle/>
          <a:p>
            <a:pPr algn="ctr">
              <a:defRPr/>
            </a:pPr>
            <a:r>
              <a:rPr lang="fr-FR" sz="1875" dirty="0">
                <a:solidFill>
                  <a:srgbClr val="223A7D"/>
                </a:solidFill>
                <a:latin typeface="Arial Black"/>
              </a:rPr>
              <a:t>Le concours général des métiers -  </a:t>
            </a:r>
          </a:p>
          <a:p>
            <a:pPr algn="ctr">
              <a:defRPr/>
            </a:pPr>
            <a:r>
              <a:rPr lang="fr-FR" sz="1875" dirty="0">
                <a:solidFill>
                  <a:srgbClr val="223A7D"/>
                </a:solidFill>
                <a:latin typeface="Arial Black"/>
              </a:rPr>
              <a:t> </a:t>
            </a:r>
            <a:r>
              <a:rPr lang="fr-FR" sz="2100" dirty="0">
                <a:solidFill>
                  <a:srgbClr val="223A7D"/>
                </a:solidFill>
                <a:latin typeface="Arial Black"/>
              </a:rPr>
              <a:t>Les épreuves</a:t>
            </a:r>
            <a:endParaRPr sz="1350" dirty="0"/>
          </a:p>
        </p:txBody>
      </p:sp>
    </p:spTree>
    <p:extLst>
      <p:ext uri="{BB962C8B-B14F-4D97-AF65-F5344CB8AC3E}">
        <p14:creationId xmlns:p14="http://schemas.microsoft.com/office/powerpoint/2010/main" val="3621250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w="http://schemas.openxmlformats.org/wordprocessingml/2006/main" xmlns:m="http://schemas.openxmlformats.org/officeDocument/2006/math" xmlns="">
      <p:transition advClick="1"/>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Espace réservé du numéro de diapositive 9"/>
          <p:cNvSpPr>
            <a:spLocks noGrp="1"/>
          </p:cNvSpPr>
          <p:nvPr>
            <p:ph type="sldNum" sz="quarter" idx="4294967295"/>
          </p:nvPr>
        </p:nvSpPr>
        <p:spPr bwMode="auto">
          <a:xfrm>
            <a:off x="8559512" y="4767232"/>
            <a:ext cx="376671" cy="273844"/>
          </a:xfrm>
          <a:prstGeom prst="rect">
            <a:avLst/>
          </a:prstGeom>
        </p:spPr>
        <p:txBody>
          <a:bodyPr/>
          <a:lstStyle/>
          <a:p>
            <a:pPr algn="ctr">
              <a:defRPr/>
            </a:pPr>
            <a:fld id="{1CC5B465-768F-472B-948C-8202AA102334}" type="slidenum">
              <a:rPr lang="fr-FR" sz="1350"/>
              <a:t>25</a:t>
            </a:fld>
            <a:endParaRPr lang="fr-FR" sz="1350"/>
          </a:p>
        </p:txBody>
      </p:sp>
      <p:sp>
        <p:nvSpPr>
          <p:cNvPr id="3" name="Rectangle 2"/>
          <p:cNvSpPr/>
          <p:nvPr/>
        </p:nvSpPr>
        <p:spPr bwMode="auto">
          <a:xfrm>
            <a:off x="436863" y="1489702"/>
            <a:ext cx="8310984" cy="2654573"/>
          </a:xfrm>
          <a:prstGeom prst="rect">
            <a:avLst/>
          </a:prstGeom>
        </p:spPr>
        <p:txBody>
          <a:bodyPr wrap="square">
            <a:spAutoFit/>
          </a:bodyPr>
          <a:lstStyle/>
          <a:p>
            <a:pPr marL="257175" indent="-257175">
              <a:lnSpc>
                <a:spcPct val="150000"/>
              </a:lnSpc>
              <a:buFontTx/>
              <a:buChar char="-"/>
              <a:defRPr/>
            </a:pPr>
            <a:r>
              <a:rPr lang="fr-FR" b="1" dirty="0">
                <a:latin typeface="Arial"/>
                <a:ea typeface="Calibri"/>
                <a:cs typeface="Times New Roman"/>
              </a:rPr>
              <a:t>Inscriptions</a:t>
            </a:r>
            <a:r>
              <a:rPr lang="fr-FR" dirty="0">
                <a:latin typeface="Arial"/>
                <a:ea typeface="Calibri"/>
                <a:cs typeface="Times New Roman"/>
              </a:rPr>
              <a:t> : novembre, décembre via </a:t>
            </a:r>
            <a:r>
              <a:rPr lang="fr-FR" b="1" dirty="0">
                <a:latin typeface="Arial"/>
                <a:ea typeface="Calibri"/>
                <a:cs typeface="Times New Roman"/>
              </a:rPr>
              <a:t>Cyclades</a:t>
            </a:r>
            <a:r>
              <a:rPr lang="fr-FR" dirty="0">
                <a:latin typeface="Arial"/>
                <a:ea typeface="Calibri"/>
                <a:cs typeface="Times New Roman"/>
              </a:rPr>
              <a:t> dans chaque établissement de formation</a:t>
            </a:r>
          </a:p>
          <a:p>
            <a:pPr marL="257175" indent="-257175">
              <a:lnSpc>
                <a:spcPct val="150000"/>
              </a:lnSpc>
              <a:buFontTx/>
              <a:buChar char="-"/>
              <a:defRPr/>
            </a:pPr>
            <a:r>
              <a:rPr lang="fr-FR" b="1" dirty="0">
                <a:latin typeface="Arial"/>
                <a:cs typeface="Times New Roman"/>
              </a:rPr>
              <a:t>Admissibilité = </a:t>
            </a:r>
            <a:r>
              <a:rPr lang="fr-FR" dirty="0">
                <a:latin typeface="Arial"/>
                <a:cs typeface="Times New Roman"/>
              </a:rPr>
              <a:t>Epreuve écrite : mars</a:t>
            </a:r>
            <a:endParaRPr sz="1350" b="1" dirty="0"/>
          </a:p>
          <a:p>
            <a:pPr marL="257175" indent="-257175">
              <a:lnSpc>
                <a:spcPct val="150000"/>
              </a:lnSpc>
              <a:buFontTx/>
              <a:buChar char="-"/>
              <a:defRPr/>
            </a:pPr>
            <a:r>
              <a:rPr lang="fr-FR" b="1" dirty="0">
                <a:latin typeface="Arial"/>
                <a:ea typeface="Calibri"/>
                <a:cs typeface="Times New Roman"/>
              </a:rPr>
              <a:t>Admission =</a:t>
            </a:r>
            <a:r>
              <a:rPr lang="fr-FR" dirty="0">
                <a:latin typeface="Arial"/>
                <a:ea typeface="Calibri"/>
                <a:cs typeface="Times New Roman"/>
              </a:rPr>
              <a:t> Epreuve pratique : mai, juin</a:t>
            </a:r>
          </a:p>
          <a:p>
            <a:pPr marL="257175" indent="-257175">
              <a:lnSpc>
                <a:spcPct val="150000"/>
              </a:lnSpc>
              <a:buFontTx/>
              <a:buChar char="-"/>
              <a:defRPr/>
            </a:pPr>
            <a:r>
              <a:rPr lang="fr-FR" b="1" dirty="0">
                <a:latin typeface="Arial"/>
                <a:ea typeface="Calibri"/>
                <a:cs typeface="Times New Roman"/>
              </a:rPr>
              <a:t>Remise des prix =</a:t>
            </a:r>
            <a:r>
              <a:rPr lang="fr-FR" dirty="0">
                <a:latin typeface="Arial"/>
                <a:ea typeface="Calibri"/>
                <a:cs typeface="Times New Roman"/>
              </a:rPr>
              <a:t> En Sorbonne par le ministre de l’éducation nationale</a:t>
            </a:r>
            <a:endParaRPr lang="fr-FR" b="1" dirty="0">
              <a:latin typeface="Arial"/>
              <a:ea typeface="Calibri"/>
              <a:cs typeface="Times New Roman"/>
            </a:endParaRPr>
          </a:p>
          <a:p>
            <a:pPr>
              <a:lnSpc>
                <a:spcPct val="150000"/>
              </a:lnSpc>
              <a:defRPr/>
            </a:pPr>
            <a:endParaRPr lang="fr-FR" sz="2100" dirty="0"/>
          </a:p>
        </p:txBody>
      </p:sp>
      <p:sp>
        <p:nvSpPr>
          <p:cNvPr id="11" name="ZoneTexte 10"/>
          <p:cNvSpPr txBox="1"/>
          <p:nvPr/>
        </p:nvSpPr>
        <p:spPr bwMode="auto">
          <a:xfrm>
            <a:off x="1463462" y="162707"/>
            <a:ext cx="5839691" cy="704039"/>
          </a:xfrm>
          <a:prstGeom prst="rect">
            <a:avLst/>
          </a:prstGeom>
          <a:noFill/>
        </p:spPr>
        <p:txBody>
          <a:bodyPr wrap="square" rtlCol="0">
            <a:spAutoFit/>
          </a:bodyPr>
          <a:lstStyle/>
          <a:p>
            <a:pPr algn="ctr">
              <a:defRPr/>
            </a:pPr>
            <a:r>
              <a:rPr lang="fr-FR" sz="1875" dirty="0">
                <a:solidFill>
                  <a:srgbClr val="223A7D"/>
                </a:solidFill>
                <a:latin typeface="Arial Black"/>
              </a:rPr>
              <a:t>Le concours général des métiers -  </a:t>
            </a:r>
          </a:p>
          <a:p>
            <a:pPr algn="ctr">
              <a:defRPr/>
            </a:pPr>
            <a:r>
              <a:rPr lang="fr-FR" sz="1875" dirty="0">
                <a:solidFill>
                  <a:srgbClr val="223A7D"/>
                </a:solidFill>
                <a:latin typeface="Arial Black"/>
              </a:rPr>
              <a:t> </a:t>
            </a:r>
            <a:r>
              <a:rPr lang="fr-FR" sz="2100" dirty="0">
                <a:solidFill>
                  <a:srgbClr val="223A7D"/>
                </a:solidFill>
                <a:latin typeface="Arial Black"/>
              </a:rPr>
              <a:t>Le calendrier</a:t>
            </a:r>
            <a:endParaRPr sz="1350" dirty="0"/>
          </a:p>
        </p:txBody>
      </p:sp>
      <p:pic>
        <p:nvPicPr>
          <p:cNvPr id="13" name="Image 12"/>
          <p:cNvPicPr>
            <a:picLocks noChangeAspect="1"/>
          </p:cNvPicPr>
          <p:nvPr/>
        </p:nvPicPr>
        <p:blipFill>
          <a:blip r:embed="rId3">
            <a:duotone>
              <a:schemeClr val="accent5">
                <a:shade val="45000"/>
                <a:satMod val="135000"/>
              </a:schemeClr>
              <a:prstClr val="white"/>
            </a:duotone>
          </a:blip>
          <a:stretch/>
        </p:blipFill>
        <p:spPr bwMode="auto">
          <a:xfrm>
            <a:off x="8255355" y="162707"/>
            <a:ext cx="608314" cy="608314"/>
          </a:xfrm>
          <a:prstGeom prst="rect">
            <a:avLst/>
          </a:prstGeom>
        </p:spPr>
      </p:pic>
    </p:spTree>
    <p:extLst>
      <p:ext uri="{BB962C8B-B14F-4D97-AF65-F5344CB8AC3E}">
        <p14:creationId xmlns:p14="http://schemas.microsoft.com/office/powerpoint/2010/main" val="4764744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w="http://schemas.openxmlformats.org/wordprocessingml/2006/main" xmlns:m="http://schemas.openxmlformats.org/officeDocument/2006/math" xmlns="">
      <p:transition advClick="1"/>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Espace réservé du numéro de diapositive 9"/>
          <p:cNvSpPr>
            <a:spLocks noGrp="1"/>
          </p:cNvSpPr>
          <p:nvPr>
            <p:ph type="sldNum" sz="quarter" idx="4294967295"/>
          </p:nvPr>
        </p:nvSpPr>
        <p:spPr bwMode="auto">
          <a:xfrm>
            <a:off x="8559512" y="4767232"/>
            <a:ext cx="376671" cy="273844"/>
          </a:xfrm>
          <a:prstGeom prst="rect">
            <a:avLst/>
          </a:prstGeom>
        </p:spPr>
        <p:txBody>
          <a:bodyPr/>
          <a:lstStyle/>
          <a:p>
            <a:pPr algn="ctr">
              <a:defRPr/>
            </a:pPr>
            <a:fld id="{1CC5B465-768F-472B-948C-8202AA102334}" type="slidenum">
              <a:rPr lang="fr-FR" sz="1350"/>
              <a:t>26</a:t>
            </a:fld>
            <a:endParaRPr lang="fr-FR" sz="1350"/>
          </a:p>
        </p:txBody>
      </p:sp>
      <p:sp>
        <p:nvSpPr>
          <p:cNvPr id="3" name="Rectangle 2"/>
          <p:cNvSpPr/>
          <p:nvPr/>
        </p:nvSpPr>
        <p:spPr bwMode="auto">
          <a:xfrm>
            <a:off x="436863" y="1489702"/>
            <a:ext cx="8310984" cy="3485570"/>
          </a:xfrm>
          <a:prstGeom prst="rect">
            <a:avLst/>
          </a:prstGeom>
        </p:spPr>
        <p:txBody>
          <a:bodyPr wrap="square">
            <a:spAutoFit/>
          </a:bodyPr>
          <a:lstStyle/>
          <a:p>
            <a:pPr marL="257175" indent="-257175">
              <a:lnSpc>
                <a:spcPct val="150000"/>
              </a:lnSpc>
              <a:buFontTx/>
              <a:buChar char="-"/>
              <a:defRPr/>
            </a:pPr>
            <a:r>
              <a:rPr lang="fr-FR" b="1" dirty="0">
                <a:latin typeface="Arial"/>
                <a:ea typeface="Calibri"/>
                <a:cs typeface="Times New Roman"/>
              </a:rPr>
              <a:t>Admissibilité</a:t>
            </a:r>
            <a:r>
              <a:rPr lang="fr-FR" dirty="0">
                <a:latin typeface="Arial"/>
                <a:ea typeface="Calibri"/>
                <a:cs typeface="Times New Roman"/>
              </a:rPr>
              <a:t> : Epreuve écrite de 4 heures  </a:t>
            </a:r>
          </a:p>
          <a:p>
            <a:pPr>
              <a:lnSpc>
                <a:spcPct val="150000"/>
              </a:lnSpc>
              <a:defRPr/>
            </a:pPr>
            <a:r>
              <a:rPr lang="fr-FR" dirty="0">
                <a:latin typeface="Arial"/>
                <a:ea typeface="Calibri"/>
                <a:cs typeface="Times New Roman"/>
              </a:rPr>
              <a:t>(référentiel du baccalauréat </a:t>
            </a:r>
            <a:r>
              <a:rPr lang="fr-FR" dirty="0" smtClean="0">
                <a:latin typeface="Arial"/>
                <a:ea typeface="Calibri"/>
                <a:cs typeface="Times New Roman"/>
              </a:rPr>
              <a:t>ECP; </a:t>
            </a:r>
            <a:r>
              <a:rPr lang="fr-FR" dirty="0">
                <a:latin typeface="Arial"/>
                <a:ea typeface="Calibri"/>
                <a:cs typeface="Times New Roman"/>
              </a:rPr>
              <a:t>analyse de situations professionnelles moins guidées que dans les épreuves du baccalauréat)</a:t>
            </a:r>
          </a:p>
          <a:p>
            <a:pPr>
              <a:lnSpc>
                <a:spcPct val="150000"/>
              </a:lnSpc>
              <a:defRPr/>
            </a:pPr>
            <a:endParaRPr lang="fr-FR" dirty="0"/>
          </a:p>
          <a:p>
            <a:pPr marL="257175" indent="-257175">
              <a:lnSpc>
                <a:spcPct val="150000"/>
              </a:lnSpc>
              <a:buFontTx/>
              <a:buChar char="-"/>
              <a:defRPr/>
            </a:pPr>
            <a:r>
              <a:rPr lang="fr-FR" b="1" dirty="0">
                <a:latin typeface="Arial"/>
                <a:ea typeface="Calibri"/>
                <a:cs typeface="Times New Roman"/>
              </a:rPr>
              <a:t>Admission</a:t>
            </a:r>
            <a:r>
              <a:rPr lang="fr-FR" dirty="0">
                <a:latin typeface="Arial"/>
                <a:ea typeface="Calibri"/>
                <a:cs typeface="Times New Roman"/>
              </a:rPr>
              <a:t> : Epreuve pratique puis orale de 4 heures 30   </a:t>
            </a:r>
          </a:p>
          <a:p>
            <a:pPr>
              <a:lnSpc>
                <a:spcPct val="150000"/>
              </a:lnSpc>
              <a:defRPr/>
            </a:pPr>
            <a:r>
              <a:rPr lang="fr-FR" dirty="0">
                <a:latin typeface="Arial"/>
                <a:ea typeface="Calibri"/>
                <a:cs typeface="Times New Roman"/>
              </a:rPr>
              <a:t>(référentiel du baccalauréat </a:t>
            </a:r>
            <a:r>
              <a:rPr lang="fr-FR" dirty="0" smtClean="0">
                <a:latin typeface="Arial"/>
                <a:ea typeface="Calibri"/>
                <a:cs typeface="Times New Roman"/>
              </a:rPr>
              <a:t>ECP; </a:t>
            </a:r>
            <a:r>
              <a:rPr lang="fr-FR" dirty="0">
                <a:latin typeface="Arial"/>
                <a:ea typeface="Calibri"/>
                <a:cs typeface="Times New Roman"/>
              </a:rPr>
              <a:t>analyse d’une situation professionnelles, mise en œuvre pratique et justification de sa pratique)</a:t>
            </a:r>
            <a:endParaRPr lang="fr-FR" dirty="0"/>
          </a:p>
          <a:p>
            <a:pPr>
              <a:lnSpc>
                <a:spcPct val="150000"/>
              </a:lnSpc>
              <a:defRPr/>
            </a:pPr>
            <a:endParaRPr lang="fr-FR" sz="2100" dirty="0"/>
          </a:p>
        </p:txBody>
      </p:sp>
      <p:sp>
        <p:nvSpPr>
          <p:cNvPr id="11" name="ZoneTexte 10"/>
          <p:cNvSpPr txBox="1"/>
          <p:nvPr/>
        </p:nvSpPr>
        <p:spPr bwMode="auto">
          <a:xfrm>
            <a:off x="1563013" y="237216"/>
            <a:ext cx="5839691" cy="704039"/>
          </a:xfrm>
          <a:prstGeom prst="rect">
            <a:avLst/>
          </a:prstGeom>
          <a:noFill/>
        </p:spPr>
        <p:txBody>
          <a:bodyPr wrap="square" rtlCol="0">
            <a:spAutoFit/>
          </a:bodyPr>
          <a:lstStyle/>
          <a:p>
            <a:pPr algn="ctr">
              <a:defRPr/>
            </a:pPr>
            <a:r>
              <a:rPr lang="fr-FR" sz="1875" dirty="0">
                <a:solidFill>
                  <a:srgbClr val="223A7D"/>
                </a:solidFill>
                <a:latin typeface="Arial Black"/>
              </a:rPr>
              <a:t>Le concours général des métiers -  </a:t>
            </a:r>
          </a:p>
          <a:p>
            <a:pPr algn="ctr">
              <a:defRPr/>
            </a:pPr>
            <a:r>
              <a:rPr lang="fr-FR" sz="1875" dirty="0">
                <a:solidFill>
                  <a:srgbClr val="223A7D"/>
                </a:solidFill>
                <a:latin typeface="Arial Black"/>
              </a:rPr>
              <a:t> </a:t>
            </a:r>
            <a:r>
              <a:rPr lang="fr-FR" sz="2100" dirty="0">
                <a:solidFill>
                  <a:srgbClr val="223A7D"/>
                </a:solidFill>
                <a:latin typeface="Arial Black"/>
              </a:rPr>
              <a:t>Détail des épreuves</a:t>
            </a:r>
            <a:endParaRPr sz="1350" dirty="0"/>
          </a:p>
        </p:txBody>
      </p:sp>
      <p:pic>
        <p:nvPicPr>
          <p:cNvPr id="7" name="Image 6"/>
          <p:cNvPicPr>
            <a:picLocks noChangeAspect="1"/>
          </p:cNvPicPr>
          <p:nvPr/>
        </p:nvPicPr>
        <p:blipFill>
          <a:blip r:embed="rId3">
            <a:duotone>
              <a:schemeClr val="accent5">
                <a:shade val="45000"/>
                <a:satMod val="135000"/>
              </a:schemeClr>
              <a:prstClr val="white"/>
            </a:duotone>
          </a:blip>
          <a:stretch/>
        </p:blipFill>
        <p:spPr bwMode="auto">
          <a:xfrm>
            <a:off x="8416693" y="95428"/>
            <a:ext cx="519490" cy="483662"/>
          </a:xfrm>
          <a:prstGeom prst="rect">
            <a:avLst/>
          </a:prstGeom>
        </p:spPr>
      </p:pic>
    </p:spTree>
    <p:extLst>
      <p:ext uri="{BB962C8B-B14F-4D97-AF65-F5344CB8AC3E}">
        <p14:creationId xmlns:p14="http://schemas.microsoft.com/office/powerpoint/2010/main" val="2981149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w="http://schemas.openxmlformats.org/wordprocessingml/2006/main" xmlns:m="http://schemas.openxmlformats.org/officeDocument/2006/math" xmlns="">
      <p:transition advClick="1"/>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830997"/>
          </a:xfrm>
          <a:prstGeom prst="rect">
            <a:avLst/>
          </a:prstGeom>
          <a:noFill/>
        </p:spPr>
        <p:txBody>
          <a:bodyPr wrap="square" rtlCol="0">
            <a:spAutoFit/>
          </a:bodyPr>
          <a:lstStyle/>
          <a:p>
            <a:pPr algn="just">
              <a:defRPr/>
            </a:pPr>
            <a:r>
              <a:rPr lang="fr-FR" sz="2400" dirty="0" smtClean="0">
                <a:solidFill>
                  <a:srgbClr val="223A7D"/>
                </a:solidFill>
                <a:latin typeface="Arial Black"/>
              </a:rPr>
              <a:t>Bilan examens diplômes Esthétique cosmétique parfumerie</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27</a:t>
            </a:fld>
            <a:endParaRPr lang="fr-FR" sz="1350"/>
          </a:p>
        </p:txBody>
      </p:sp>
      <p:pic>
        <p:nvPicPr>
          <p:cNvPr id="7" name="Image 6"/>
          <p:cNvPicPr>
            <a:picLocks noChangeAspect="1"/>
          </p:cNvPicPr>
          <p:nvPr/>
        </p:nvPicPr>
        <p:blipFill>
          <a:blip r:embed="rId2">
            <a:duotone>
              <a:schemeClr val="accent3">
                <a:shade val="45000"/>
                <a:satMod val="135000"/>
              </a:schemeClr>
              <a:prstClr val="white"/>
            </a:duotone>
          </a:blip>
          <a:stretch/>
        </p:blipFill>
        <p:spPr bwMode="auto">
          <a:xfrm>
            <a:off x="8187488" y="141455"/>
            <a:ext cx="748695" cy="748695"/>
          </a:xfrm>
          <a:prstGeom prst="rect">
            <a:avLst/>
          </a:prstGeom>
        </p:spPr>
      </p:pic>
      <p:sp>
        <p:nvSpPr>
          <p:cNvPr id="4" name="Rectangle 3"/>
          <p:cNvSpPr/>
          <p:nvPr/>
        </p:nvSpPr>
        <p:spPr>
          <a:xfrm>
            <a:off x="395536" y="890150"/>
            <a:ext cx="8343158" cy="4998869"/>
          </a:xfrm>
          <a:prstGeom prst="rect">
            <a:avLst/>
          </a:prstGeom>
        </p:spPr>
        <p:txBody>
          <a:bodyPr wrap="square">
            <a:spAutoFit/>
          </a:bodyPr>
          <a:lstStyle/>
          <a:p>
            <a:pPr>
              <a:lnSpc>
                <a:spcPct val="107000"/>
              </a:lnSpc>
              <a:spcAft>
                <a:spcPts val="0"/>
              </a:spcAft>
            </a:pPr>
            <a:r>
              <a:rPr lang="fr-FR" sz="24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BCP écrits  : </a:t>
            </a:r>
            <a:endParaRPr lang="fr-FR" sz="3200" dirty="0">
              <a:latin typeface="Calibri" panose="020F0502020204030204" pitchFamily="34" charset="0"/>
              <a:ea typeface="PMingLiU"/>
              <a:cs typeface="Times New Roman" panose="02020603050405020304" pitchFamily="18" charset="0"/>
            </a:endParaRPr>
          </a:p>
          <a:p>
            <a:pPr>
              <a:lnSpc>
                <a:spcPct val="107000"/>
              </a:lnSpc>
              <a:spcAft>
                <a:spcPts val="0"/>
              </a:spcAft>
            </a:pP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E2    </a:t>
            </a:r>
            <a:r>
              <a:rPr lang="fr-FR"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environ 10,8</a:t>
            </a: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r>
            <a:b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b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E31A : </a:t>
            </a:r>
            <a:r>
              <a:rPr lang="fr-FR"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environ 12</a:t>
            </a:r>
            <a:endParaRPr lang="fr-FR" sz="2400" dirty="0">
              <a:latin typeface="Calibri" panose="020F0502020204030204" pitchFamily="34" charset="0"/>
              <a:ea typeface="PMingLiU"/>
              <a:cs typeface="Times New Roman" panose="02020603050405020304" pitchFamily="18" charset="0"/>
            </a:endParaRPr>
          </a:p>
          <a:p>
            <a:pPr>
              <a:lnSpc>
                <a:spcPct val="107000"/>
              </a:lnSpc>
              <a:spcAft>
                <a:spcPts val="0"/>
              </a:spcAft>
            </a:pPr>
            <a:endParaRPr lang="fr-FR" sz="2800" dirty="0" smtClean="0">
              <a:latin typeface="Calibri" panose="020F0502020204030204" pitchFamily="34" charset="0"/>
              <a:ea typeface="PMingLiU"/>
              <a:cs typeface="Times New Roman" panose="02020603050405020304" pitchFamily="18" charset="0"/>
            </a:endParaRPr>
          </a:p>
          <a:p>
            <a:pPr>
              <a:lnSpc>
                <a:spcPct val="107000"/>
              </a:lnSpc>
              <a:spcAft>
                <a:spcPts val="0"/>
              </a:spcAft>
            </a:pPr>
            <a:r>
              <a:rPr lang="fr-FR" sz="2800" dirty="0" smtClean="0">
                <a:latin typeface="Calibri" panose="020F0502020204030204" pitchFamily="34" charset="0"/>
                <a:ea typeface="PMingLiU"/>
                <a:cs typeface="Times New Roman" panose="02020603050405020304" pitchFamily="18" charset="0"/>
              </a:rPr>
              <a:t>BP écrits : moins de la moyenne</a:t>
            </a:r>
          </a:p>
          <a:p>
            <a:pPr>
              <a:lnSpc>
                <a:spcPct val="107000"/>
              </a:lnSpc>
              <a:spcAft>
                <a:spcPts val="0"/>
              </a:spcAft>
            </a:pPr>
            <a:r>
              <a:rPr lang="fr-FR" dirty="0">
                <a:solidFill>
                  <a:srgbClr val="000000"/>
                </a:solidFill>
                <a:latin typeface="Arial" panose="020B0604020202020204" pitchFamily="34" charset="0"/>
                <a:ea typeface="PMingLiU"/>
                <a:cs typeface="Times New Roman" panose="02020603050405020304" pitchFamily="18" charset="0"/>
              </a:rPr>
              <a:t>Les candidats sont en difficulté pour :</a:t>
            </a:r>
          </a:p>
          <a:p>
            <a:pPr marL="342900" indent="-342900">
              <a:lnSpc>
                <a:spcPct val="107000"/>
              </a:lnSpc>
              <a:spcAft>
                <a:spcPts val="0"/>
              </a:spcAft>
              <a:buFontTx/>
              <a:buChar char="-"/>
            </a:pPr>
            <a:r>
              <a:rPr lang="fr-FR" dirty="0">
                <a:solidFill>
                  <a:srgbClr val="000000"/>
                </a:solidFill>
                <a:latin typeface="Arial" panose="020B0604020202020204" pitchFamily="34" charset="0"/>
                <a:ea typeface="PMingLiU"/>
                <a:cs typeface="Times New Roman" panose="02020603050405020304" pitchFamily="18" charset="0"/>
              </a:rPr>
              <a:t>Exploiter les documents</a:t>
            </a:r>
          </a:p>
          <a:p>
            <a:pPr marL="342900" indent="-342900">
              <a:lnSpc>
                <a:spcPct val="107000"/>
              </a:lnSpc>
              <a:spcAft>
                <a:spcPts val="0"/>
              </a:spcAft>
              <a:buFontTx/>
              <a:buChar char="-"/>
            </a:pPr>
            <a:r>
              <a:rPr lang="fr-FR" dirty="0">
                <a:solidFill>
                  <a:srgbClr val="000000"/>
                </a:solidFill>
                <a:latin typeface="Arial" panose="020B0604020202020204" pitchFamily="34" charset="0"/>
                <a:ea typeface="PMingLiU"/>
                <a:cs typeface="Times New Roman" panose="02020603050405020304" pitchFamily="18" charset="0"/>
              </a:rPr>
              <a:t>Mobiliser leurs </a:t>
            </a:r>
            <a:r>
              <a:rPr lang="fr-FR" dirty="0" smtClean="0">
                <a:solidFill>
                  <a:srgbClr val="000000"/>
                </a:solidFill>
                <a:latin typeface="Arial" panose="020B0604020202020204" pitchFamily="34" charset="0"/>
                <a:ea typeface="PMingLiU"/>
                <a:cs typeface="Times New Roman" panose="02020603050405020304" pitchFamily="18" charset="0"/>
              </a:rPr>
              <a:t>connaissances</a:t>
            </a:r>
          </a:p>
          <a:p>
            <a:pPr marL="342900" indent="-342900">
              <a:lnSpc>
                <a:spcPct val="107000"/>
              </a:lnSpc>
              <a:spcAft>
                <a:spcPts val="0"/>
              </a:spcAft>
              <a:buFontTx/>
              <a:buChar char="-"/>
            </a:pPr>
            <a:endParaRPr lang="fr-FR"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r>
              <a:rPr lang="fr-FR" b="1" dirty="0" smtClean="0">
                <a:solidFill>
                  <a:srgbClr val="000000"/>
                </a:solidFill>
                <a:latin typeface="Arial" panose="020B0604020202020204" pitchFamily="34" charset="0"/>
                <a:ea typeface="PMingLiU"/>
                <a:cs typeface="Times New Roman" panose="02020603050405020304" pitchFamily="18" charset="0"/>
              </a:rPr>
              <a:t>BTS : </a:t>
            </a:r>
          </a:p>
          <a:p>
            <a:pPr marL="285750" indent="-285750">
              <a:lnSpc>
                <a:spcPct val="107000"/>
              </a:lnSpc>
              <a:spcAft>
                <a:spcPts val="0"/>
              </a:spcAft>
              <a:buFontTx/>
              <a:buChar char="-"/>
            </a:pPr>
            <a:r>
              <a:rPr lang="fr-FR" b="1" dirty="0" smtClean="0">
                <a:solidFill>
                  <a:srgbClr val="000000"/>
                </a:solidFill>
                <a:latin typeface="Arial" panose="020B0604020202020204" pitchFamily="34" charset="0"/>
                <a:ea typeface="PMingLiU"/>
                <a:cs typeface="Times New Roman" panose="02020603050405020304" pitchFamily="18" charset="0"/>
              </a:rPr>
              <a:t>Quel bilan de la 1</a:t>
            </a:r>
            <a:r>
              <a:rPr lang="fr-FR" b="1" baseline="30000" dirty="0" smtClean="0">
                <a:solidFill>
                  <a:srgbClr val="000000"/>
                </a:solidFill>
                <a:latin typeface="Arial" panose="020B0604020202020204" pitchFamily="34" charset="0"/>
                <a:ea typeface="PMingLiU"/>
                <a:cs typeface="Times New Roman" panose="02020603050405020304" pitchFamily="18" charset="0"/>
              </a:rPr>
              <a:t>ère</a:t>
            </a:r>
            <a:r>
              <a:rPr lang="fr-FR" b="1" dirty="0" smtClean="0">
                <a:solidFill>
                  <a:srgbClr val="000000"/>
                </a:solidFill>
                <a:latin typeface="Arial" panose="020B0604020202020204" pitchFamily="34" charset="0"/>
                <a:ea typeface="PMingLiU"/>
                <a:cs typeface="Times New Roman" panose="02020603050405020304" pitchFamily="18" charset="0"/>
              </a:rPr>
              <a:t> session réformée? </a:t>
            </a:r>
          </a:p>
          <a:p>
            <a:pPr marL="285750" indent="-285750">
              <a:lnSpc>
                <a:spcPct val="107000"/>
              </a:lnSpc>
              <a:spcAft>
                <a:spcPts val="0"/>
              </a:spcAft>
              <a:buFontTx/>
              <a:buChar char="-"/>
            </a:pPr>
            <a:r>
              <a:rPr lang="fr-FR" b="1" dirty="0" smtClean="0">
                <a:solidFill>
                  <a:srgbClr val="000000"/>
                </a:solidFill>
                <a:latin typeface="Arial" panose="020B0604020202020204" pitchFamily="34" charset="0"/>
                <a:ea typeface="PMingLiU"/>
                <a:cs typeface="Times New Roman" panose="02020603050405020304" pitchFamily="18" charset="0"/>
              </a:rPr>
              <a:t>Quels conseils donner aux enseignants d’esthétique cosmétique?</a:t>
            </a:r>
            <a:endParaRPr lang="fr-FR" b="1"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endParaRPr lang="fr-FR" sz="2800" dirty="0" smtClean="0">
              <a:latin typeface="Calibri" panose="020F0502020204030204" pitchFamily="34" charset="0"/>
              <a:ea typeface="PMingLiU"/>
              <a:cs typeface="Times New Roman" panose="02020603050405020304" pitchFamily="18" charset="0"/>
            </a:endParaRPr>
          </a:p>
          <a:p>
            <a:pPr>
              <a:lnSpc>
                <a:spcPct val="107000"/>
              </a:lnSpc>
              <a:spcAft>
                <a:spcPts val="0"/>
              </a:spcAft>
            </a:pPr>
            <a:endParaRPr lang="fr-FR" sz="2800" b="1" dirty="0">
              <a:latin typeface="Calibri" panose="020F0502020204030204" pitchFamily="34" charset="0"/>
              <a:ea typeface="PMingLiU"/>
              <a:cs typeface="Times New Roman" panose="02020603050405020304" pitchFamily="18" charset="0"/>
            </a:endParaRPr>
          </a:p>
        </p:txBody>
      </p:sp>
    </p:spTree>
    <p:extLst>
      <p:ext uri="{BB962C8B-B14F-4D97-AF65-F5344CB8AC3E}">
        <p14:creationId xmlns:p14="http://schemas.microsoft.com/office/powerpoint/2010/main" val="866633650"/>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38994" y="64943"/>
            <a:ext cx="592280" cy="622629"/>
          </a:xfrm>
          <a:prstGeom prst="rect">
            <a:avLst/>
          </a:prstGeom>
        </p:spPr>
      </p:pic>
      <p:sp>
        <p:nvSpPr>
          <p:cNvPr id="8" name="Espace réservé du numéro de diapositive 9"/>
          <p:cNvSpPr>
            <a:spLocks noGrp="1"/>
          </p:cNvSpPr>
          <p:nvPr>
            <p:ph type="sldNum" sz="quarter" idx="4294967295"/>
          </p:nvPr>
        </p:nvSpPr>
        <p:spPr>
          <a:xfrm>
            <a:off x="8559512" y="4767232"/>
            <a:ext cx="376671" cy="273844"/>
          </a:xfrm>
          <a:prstGeom prst="rect">
            <a:avLst/>
          </a:prstGeom>
        </p:spPr>
        <p:txBody>
          <a:bodyPr/>
          <a:lstStyle/>
          <a:p>
            <a:pPr algn="ctr"/>
            <a:fld id="{1CC5B465-768F-472B-948C-8202AA102334}" type="slidenum">
              <a:rPr lang="fr-FR" sz="1350"/>
              <a:pPr algn="ctr"/>
              <a:t>28</a:t>
            </a:fld>
            <a:endParaRPr lang="fr-FR" sz="1350" dirty="0"/>
          </a:p>
        </p:txBody>
      </p:sp>
      <p:sp>
        <p:nvSpPr>
          <p:cNvPr id="10" name="Espace réservé du texte 3"/>
          <p:cNvSpPr txBox="1">
            <a:spLocks/>
          </p:cNvSpPr>
          <p:nvPr/>
        </p:nvSpPr>
        <p:spPr>
          <a:xfrm>
            <a:off x="327316" y="687572"/>
            <a:ext cx="8608867" cy="43535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lvl="2" indent="0" defTabSz="342900">
              <a:lnSpc>
                <a:spcPct val="100000"/>
              </a:lnSpc>
              <a:spcBef>
                <a:spcPts val="0"/>
              </a:spcBef>
              <a:buFont typeface="Wingdings" panose="05000000000000000000" pitchFamily="2" charset="2"/>
              <a:buChar char="§"/>
            </a:pPr>
            <a:endParaRPr lang="fr-FR" sz="1500" b="1" dirty="0">
              <a:solidFill>
                <a:srgbClr val="5AA1D8"/>
              </a:solidFill>
              <a:latin typeface="Arial" panose="020B0604020202020204" pitchFamily="34" charset="0"/>
              <a:cs typeface="Arial" panose="020B0604020202020204" pitchFamily="34" charset="0"/>
            </a:endParaRPr>
          </a:p>
          <a:p>
            <a:pPr marL="0" indent="0" defTabSz="342900">
              <a:lnSpc>
                <a:spcPct val="100000"/>
              </a:lnSpc>
              <a:spcBef>
                <a:spcPts val="0"/>
              </a:spcBef>
              <a:buNone/>
            </a:pPr>
            <a:endParaRPr lang="fr-FR" sz="1500" b="1" dirty="0">
              <a:solidFill>
                <a:srgbClr val="5AA1D8"/>
              </a:solidFill>
              <a:latin typeface="Arial" panose="020B0604020202020204" pitchFamily="34" charset="0"/>
              <a:cs typeface="Arial" panose="020B0604020202020204" pitchFamily="34" charset="0"/>
            </a:endParaRPr>
          </a:p>
        </p:txBody>
      </p:sp>
      <p:sp>
        <p:nvSpPr>
          <p:cNvPr id="9" name="ZoneTexte 8"/>
          <p:cNvSpPr txBox="1"/>
          <p:nvPr/>
        </p:nvSpPr>
        <p:spPr>
          <a:xfrm>
            <a:off x="985838" y="197362"/>
            <a:ext cx="8038667" cy="380873"/>
          </a:xfrm>
          <a:prstGeom prst="rect">
            <a:avLst/>
          </a:prstGeom>
          <a:noFill/>
        </p:spPr>
        <p:txBody>
          <a:bodyPr wrap="square" rtlCol="0">
            <a:spAutoFit/>
          </a:bodyPr>
          <a:lstStyle/>
          <a:p>
            <a:r>
              <a:rPr lang="fr-FR" sz="1875" dirty="0">
                <a:solidFill>
                  <a:srgbClr val="223A7D"/>
                </a:solidFill>
                <a:latin typeface="Arial Black" panose="020B0A04020102020204" pitchFamily="34" charset="0"/>
              </a:rPr>
              <a:t>Dynamique pédagogique : E2 Pilotage d’une </a:t>
            </a:r>
            <a:r>
              <a:rPr lang="fr-FR" sz="1875" dirty="0" smtClean="0">
                <a:solidFill>
                  <a:srgbClr val="223A7D"/>
                </a:solidFill>
                <a:latin typeface="Arial Black" panose="020B0A04020102020204" pitchFamily="34" charset="0"/>
              </a:rPr>
              <a:t>entreprise</a:t>
            </a:r>
            <a:endParaRPr lang="fr-FR" sz="1875" dirty="0">
              <a:solidFill>
                <a:srgbClr val="223A7D"/>
              </a:solidFill>
              <a:latin typeface="Arial Black" panose="020B0A04020102020204" pitchFamily="34" charset="0"/>
            </a:endParaRPr>
          </a:p>
        </p:txBody>
      </p:sp>
      <p:grpSp>
        <p:nvGrpSpPr>
          <p:cNvPr id="11" name="Group 83"/>
          <p:cNvGrpSpPr>
            <a:grpSpLocks/>
          </p:cNvGrpSpPr>
          <p:nvPr/>
        </p:nvGrpSpPr>
        <p:grpSpPr bwMode="auto">
          <a:xfrm>
            <a:off x="8528177" y="334390"/>
            <a:ext cx="439341" cy="638175"/>
            <a:chOff x="4375151" y="1629202"/>
            <a:chExt cx="3016993" cy="4645698"/>
          </a:xfrm>
        </p:grpSpPr>
        <p:sp>
          <p:nvSpPr>
            <p:cNvPr id="12"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a:defRPr/>
              </a:pPr>
              <a:endParaRPr lang="en-US" sz="1013"/>
            </a:p>
          </p:txBody>
        </p:sp>
        <p:sp>
          <p:nvSpPr>
            <p:cNvPr id="13"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a:defRPr/>
              </a:pPr>
              <a:endParaRPr lang="en-US" sz="1013"/>
            </a:p>
          </p:txBody>
        </p:sp>
        <p:sp>
          <p:nvSpPr>
            <p:cNvPr id="14"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a:defRPr/>
              </a:pPr>
              <a:endParaRPr lang="en-US" sz="1013"/>
            </a:p>
          </p:txBody>
        </p:sp>
        <p:sp>
          <p:nvSpPr>
            <p:cNvPr id="15"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51435" tIns="25718" rIns="51435" bIns="25718"/>
            <a:lstStyle/>
            <a:p>
              <a:pPr>
                <a:defRPr/>
              </a:pPr>
              <a:endParaRPr lang="en-US" sz="1013"/>
            </a:p>
          </p:txBody>
        </p:sp>
        <p:sp>
          <p:nvSpPr>
            <p:cNvPr id="16"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17"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18"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19"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20"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51435" tIns="25718" rIns="51435" bIns="25718"/>
            <a:lstStyle/>
            <a:p>
              <a:pPr>
                <a:defRPr/>
              </a:pPr>
              <a:endParaRPr lang="en-US" sz="1013"/>
            </a:p>
          </p:txBody>
        </p:sp>
        <p:sp>
          <p:nvSpPr>
            <p:cNvPr id="21"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51435" tIns="25718" rIns="51435" bIns="25718"/>
            <a:lstStyle/>
            <a:p>
              <a:pPr>
                <a:defRPr/>
              </a:pPr>
              <a:endParaRPr lang="en-US" sz="1013"/>
            </a:p>
          </p:txBody>
        </p:sp>
        <p:sp>
          <p:nvSpPr>
            <p:cNvPr id="22"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23"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24"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25"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26"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27"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28"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51435" tIns="25718" rIns="51435" bIns="25718"/>
            <a:lstStyle/>
            <a:p>
              <a:pPr>
                <a:defRPr/>
              </a:pPr>
              <a:endParaRPr lang="en-US" sz="1013"/>
            </a:p>
          </p:txBody>
        </p:sp>
        <p:sp>
          <p:nvSpPr>
            <p:cNvPr id="29"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51435" tIns="25718" rIns="51435" bIns="25718"/>
            <a:lstStyle/>
            <a:p>
              <a:pPr>
                <a:defRPr/>
              </a:pPr>
              <a:endParaRPr lang="en-US" sz="1013"/>
            </a:p>
          </p:txBody>
        </p:sp>
        <p:sp>
          <p:nvSpPr>
            <p:cNvPr id="30"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51435" tIns="25718" rIns="51435" bIns="25718"/>
            <a:lstStyle/>
            <a:p>
              <a:pPr>
                <a:defRPr/>
              </a:pPr>
              <a:endParaRPr lang="en-US" sz="1013"/>
            </a:p>
          </p:txBody>
        </p:sp>
        <p:sp>
          <p:nvSpPr>
            <p:cNvPr id="31"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51435" tIns="25718" rIns="51435" bIns="25718"/>
            <a:lstStyle/>
            <a:p>
              <a:pPr>
                <a:defRPr/>
              </a:pPr>
              <a:endParaRPr lang="en-US" sz="1013"/>
            </a:p>
          </p:txBody>
        </p:sp>
        <p:sp>
          <p:nvSpPr>
            <p:cNvPr id="32"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33"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51435" tIns="25718" rIns="51435" bIns="25718"/>
            <a:lstStyle/>
            <a:p>
              <a:pPr>
                <a:defRPr/>
              </a:pPr>
              <a:endParaRPr lang="en-US" sz="1013"/>
            </a:p>
          </p:txBody>
        </p:sp>
        <p:sp>
          <p:nvSpPr>
            <p:cNvPr id="34"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35"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36"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37"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38"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51435" tIns="25718" rIns="51435" bIns="25718"/>
            <a:lstStyle/>
            <a:p>
              <a:pPr>
                <a:defRPr/>
              </a:pPr>
              <a:endParaRPr lang="en-US" sz="1013"/>
            </a:p>
          </p:txBody>
        </p:sp>
        <p:sp>
          <p:nvSpPr>
            <p:cNvPr id="39"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51435" tIns="25718" rIns="51435" bIns="25718"/>
            <a:lstStyle/>
            <a:p>
              <a:pPr>
                <a:defRPr/>
              </a:pPr>
              <a:endParaRPr lang="en-US" sz="1013"/>
            </a:p>
          </p:txBody>
        </p:sp>
        <p:sp>
          <p:nvSpPr>
            <p:cNvPr id="40"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51435" tIns="25718" rIns="51435" bIns="25718"/>
            <a:lstStyle/>
            <a:p>
              <a:pPr>
                <a:defRPr/>
              </a:pPr>
              <a:endParaRPr lang="en-US" sz="1013"/>
            </a:p>
          </p:txBody>
        </p:sp>
        <p:sp>
          <p:nvSpPr>
            <p:cNvPr id="41"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42"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51435" tIns="25718" rIns="51435" bIns="25718"/>
            <a:lstStyle/>
            <a:p>
              <a:pPr>
                <a:defRPr/>
              </a:pPr>
              <a:endParaRPr lang="en-US" sz="1013"/>
            </a:p>
          </p:txBody>
        </p:sp>
        <p:sp>
          <p:nvSpPr>
            <p:cNvPr id="43"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44"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45"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51435" tIns="25718" rIns="51435" bIns="25718"/>
            <a:lstStyle/>
            <a:p>
              <a:pPr>
                <a:defRPr/>
              </a:pPr>
              <a:endParaRPr lang="en-US" sz="1013"/>
            </a:p>
          </p:txBody>
        </p:sp>
        <p:sp>
          <p:nvSpPr>
            <p:cNvPr id="46"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51435" tIns="25718" rIns="51435" bIns="25718"/>
            <a:lstStyle/>
            <a:p>
              <a:pPr>
                <a:defRPr/>
              </a:pPr>
              <a:endParaRPr lang="en-US" sz="1013"/>
            </a:p>
          </p:txBody>
        </p:sp>
        <p:sp>
          <p:nvSpPr>
            <p:cNvPr id="47"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48"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49"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51435" tIns="25718" rIns="51435" bIns="25718"/>
            <a:lstStyle/>
            <a:p>
              <a:pPr>
                <a:defRPr/>
              </a:pPr>
              <a:endParaRPr lang="en-US" sz="1013"/>
            </a:p>
          </p:txBody>
        </p:sp>
        <p:sp>
          <p:nvSpPr>
            <p:cNvPr id="50"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51435" tIns="25718" rIns="51435" bIns="25718"/>
            <a:lstStyle/>
            <a:p>
              <a:pPr>
                <a:defRPr/>
              </a:pPr>
              <a:endParaRPr lang="en-US" sz="1013"/>
            </a:p>
          </p:txBody>
        </p:sp>
        <p:sp>
          <p:nvSpPr>
            <p:cNvPr id="51"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52"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51435" tIns="25718" rIns="51435" bIns="25718"/>
            <a:lstStyle/>
            <a:p>
              <a:pPr>
                <a:defRPr/>
              </a:pPr>
              <a:endParaRPr lang="en-US" sz="1013"/>
            </a:p>
          </p:txBody>
        </p:sp>
        <p:sp>
          <p:nvSpPr>
            <p:cNvPr id="53"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54"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51435" tIns="25718" rIns="51435" bIns="25718"/>
            <a:lstStyle/>
            <a:p>
              <a:pPr>
                <a:defRPr/>
              </a:pPr>
              <a:endParaRPr lang="en-US" sz="1013"/>
            </a:p>
          </p:txBody>
        </p:sp>
        <p:sp>
          <p:nvSpPr>
            <p:cNvPr id="55"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sp>
          <p:nvSpPr>
            <p:cNvPr id="56"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51435" tIns="25718" rIns="51435" bIns="25718"/>
            <a:lstStyle/>
            <a:p>
              <a:pPr>
                <a:defRPr/>
              </a:pPr>
              <a:endParaRPr lang="en-US" sz="1013"/>
            </a:p>
          </p:txBody>
        </p:sp>
      </p:grpSp>
      <p:sp>
        <p:nvSpPr>
          <p:cNvPr id="57" name="Shape 2190">
            <a:extLst>
              <a:ext uri="{FF2B5EF4-FFF2-40B4-BE49-F238E27FC236}">
                <a16:creationId xmlns:a16="http://schemas.microsoft.com/office/drawing/2014/main" id="{F0FCFDFB-1FB8-4E9C-B3CA-B3DA141B50BC}"/>
              </a:ext>
            </a:extLst>
          </p:cNvPr>
          <p:cNvSpPr/>
          <p:nvPr/>
        </p:nvSpPr>
        <p:spPr>
          <a:xfrm rot="10800000" flipH="1">
            <a:off x="-211532" y="4365895"/>
            <a:ext cx="642938" cy="656034"/>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4"/>
          </a:solidFill>
          <a:ln w="12700" cap="flat">
            <a:noFill/>
            <a:miter lim="400000"/>
          </a:ln>
          <a:effectLst/>
        </p:spPr>
        <p:txBody>
          <a:bodyPr lIns="25717" tIns="25717" rIns="25717" bIns="25717"/>
          <a:lstStyle/>
          <a:p>
            <a:pPr>
              <a:defRPr/>
            </a:pPr>
            <a:endParaRPr sz="1013"/>
          </a:p>
        </p:txBody>
      </p:sp>
      <p:sp>
        <p:nvSpPr>
          <p:cNvPr id="59" name="Shape 2190">
            <a:extLst>
              <a:ext uri="{FF2B5EF4-FFF2-40B4-BE49-F238E27FC236}">
                <a16:creationId xmlns:a16="http://schemas.microsoft.com/office/drawing/2014/main" id="{5ADFDD70-8045-4FB9-9945-B2C3417B933D}"/>
              </a:ext>
            </a:extLst>
          </p:cNvPr>
          <p:cNvSpPr/>
          <p:nvPr/>
        </p:nvSpPr>
        <p:spPr>
          <a:xfrm rot="10800000" flipH="1">
            <a:off x="545719" y="3983705"/>
            <a:ext cx="391715" cy="370284"/>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3"/>
          </a:solidFill>
          <a:ln w="12700" cap="flat">
            <a:noFill/>
            <a:miter lim="400000"/>
          </a:ln>
          <a:effectLst/>
        </p:spPr>
        <p:txBody>
          <a:bodyPr lIns="25717" tIns="25717" rIns="25717" bIns="25717"/>
          <a:lstStyle/>
          <a:p>
            <a:pPr>
              <a:defRPr/>
            </a:pPr>
            <a:endParaRPr sz="1013"/>
          </a:p>
        </p:txBody>
      </p:sp>
      <p:sp>
        <p:nvSpPr>
          <p:cNvPr id="60" name="Shape 11">
            <a:extLst>
              <a:ext uri="{FF2B5EF4-FFF2-40B4-BE49-F238E27FC236}">
                <a16:creationId xmlns:a16="http://schemas.microsoft.com/office/drawing/2014/main" id="{FC062611-F2F1-43F0-824A-DA39F411DA9E}"/>
              </a:ext>
            </a:extLst>
          </p:cNvPr>
          <p:cNvSpPr/>
          <p:nvPr/>
        </p:nvSpPr>
        <p:spPr>
          <a:xfrm>
            <a:off x="201616" y="4164679"/>
            <a:ext cx="323850" cy="321469"/>
          </a:xfrm>
          <a:prstGeom prst="gear9">
            <a:avLst>
              <a:gd name="adj1" fmla="val 12347"/>
              <a:gd name="adj2" fmla="val 1763"/>
            </a:avLst>
          </a:prstGeom>
          <a:solidFill>
            <a:srgbClr val="FF000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1" name="Shape 13">
            <a:extLst>
              <a:ext uri="{FF2B5EF4-FFF2-40B4-BE49-F238E27FC236}">
                <a16:creationId xmlns:a16="http://schemas.microsoft.com/office/drawing/2014/main" id="{E2E0574D-5D09-45BF-8957-109E063CB353}"/>
              </a:ext>
            </a:extLst>
          </p:cNvPr>
          <p:cNvSpPr/>
          <p:nvPr/>
        </p:nvSpPr>
        <p:spPr>
          <a:xfrm>
            <a:off x="765973" y="4598066"/>
            <a:ext cx="439340" cy="433388"/>
          </a:xfrm>
          <a:prstGeom prst="gear9">
            <a:avLst>
              <a:gd name="adj1" fmla="val 12347"/>
              <a:gd name="adj2" fmla="val 1763"/>
            </a:avLst>
          </a:prstGeom>
          <a:solidFill>
            <a:schemeClr val="accent5"/>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Shape 3420">
            <a:extLst>
              <a:ext uri="{FF2B5EF4-FFF2-40B4-BE49-F238E27FC236}">
                <a16:creationId xmlns:a16="http://schemas.microsoft.com/office/drawing/2014/main" id="{579B0EC9-239B-4DFE-B926-874C7D616B2E}"/>
              </a:ext>
            </a:extLst>
          </p:cNvPr>
          <p:cNvSpPr/>
          <p:nvPr/>
        </p:nvSpPr>
        <p:spPr>
          <a:xfrm>
            <a:off x="392116" y="4436141"/>
            <a:ext cx="319088" cy="295275"/>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rgbClr val="FFC000"/>
          </a:solidFill>
          <a:ln w="57150" cap="flat">
            <a:noFill/>
            <a:prstDash val="solid"/>
            <a:round/>
          </a:ln>
          <a:effectLst/>
        </p:spPr>
        <p:txBody>
          <a:bodyPr lIns="25717" tIns="25717" rIns="25717" bIns="25717"/>
          <a:lstStyle/>
          <a:p>
            <a:pPr>
              <a:defRPr/>
            </a:pPr>
            <a:endParaRPr sz="1013"/>
          </a:p>
        </p:txBody>
      </p:sp>
      <p:sp>
        <p:nvSpPr>
          <p:cNvPr id="63" name="Shape 3420">
            <a:extLst>
              <a:ext uri="{FF2B5EF4-FFF2-40B4-BE49-F238E27FC236}">
                <a16:creationId xmlns:a16="http://schemas.microsoft.com/office/drawing/2014/main" id="{873EF925-2643-4F22-BA01-9BCEED3CEF5E}"/>
              </a:ext>
            </a:extLst>
          </p:cNvPr>
          <p:cNvSpPr/>
          <p:nvPr/>
        </p:nvSpPr>
        <p:spPr>
          <a:xfrm>
            <a:off x="467125" y="4702841"/>
            <a:ext cx="310754" cy="310754"/>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chemeClr val="tx1">
              <a:lumMod val="60000"/>
              <a:lumOff val="40000"/>
            </a:schemeClr>
          </a:solidFill>
          <a:ln w="57150" cap="flat">
            <a:noFill/>
            <a:prstDash val="solid"/>
            <a:round/>
          </a:ln>
          <a:effectLst/>
        </p:spPr>
        <p:txBody>
          <a:bodyPr lIns="25717" tIns="25717" rIns="25717" bIns="25717"/>
          <a:lstStyle/>
          <a:p>
            <a:pPr>
              <a:defRPr/>
            </a:pPr>
            <a:endParaRPr sz="1013"/>
          </a:p>
        </p:txBody>
      </p:sp>
      <p:sp>
        <p:nvSpPr>
          <p:cNvPr id="67" name="Freeform 38">
            <a:extLst>
              <a:ext uri="{FF2B5EF4-FFF2-40B4-BE49-F238E27FC236}">
                <a16:creationId xmlns:a16="http://schemas.microsoft.com/office/drawing/2014/main" id="{44671772-258D-4A9E-8EA0-6DF4E157CEE0}"/>
              </a:ext>
            </a:extLst>
          </p:cNvPr>
          <p:cNvSpPr>
            <a:spLocks noEditPoints="1"/>
          </p:cNvSpPr>
          <p:nvPr/>
        </p:nvSpPr>
        <p:spPr bwMode="auto">
          <a:xfrm>
            <a:off x="708822" y="4368277"/>
            <a:ext cx="270272" cy="278606"/>
          </a:xfrm>
          <a:custGeom>
            <a:avLst/>
            <a:gdLst>
              <a:gd name="T0" fmla="*/ 276 w 618"/>
              <a:gd name="T1" fmla="*/ 224 h 618"/>
              <a:gd name="T2" fmla="*/ 238 w 618"/>
              <a:gd name="T3" fmla="*/ 253 h 618"/>
              <a:gd name="T4" fmla="*/ 220 w 618"/>
              <a:gd name="T5" fmla="*/ 295 h 618"/>
              <a:gd name="T6" fmla="*/ 225 w 618"/>
              <a:gd name="T7" fmla="*/ 342 h 618"/>
              <a:gd name="T8" fmla="*/ 254 w 618"/>
              <a:gd name="T9" fmla="*/ 380 h 618"/>
              <a:gd name="T10" fmla="*/ 296 w 618"/>
              <a:gd name="T11" fmla="*/ 398 h 618"/>
              <a:gd name="T12" fmla="*/ 343 w 618"/>
              <a:gd name="T13" fmla="*/ 393 h 618"/>
              <a:gd name="T14" fmla="*/ 381 w 618"/>
              <a:gd name="T15" fmla="*/ 364 h 618"/>
              <a:gd name="T16" fmla="*/ 399 w 618"/>
              <a:gd name="T17" fmla="*/ 323 h 618"/>
              <a:gd name="T18" fmla="*/ 394 w 618"/>
              <a:gd name="T19" fmla="*/ 275 h 618"/>
              <a:gd name="T20" fmla="*/ 365 w 618"/>
              <a:gd name="T21" fmla="*/ 237 h 618"/>
              <a:gd name="T22" fmla="*/ 323 w 618"/>
              <a:gd name="T23" fmla="*/ 219 h 618"/>
              <a:gd name="T24" fmla="*/ 225 w 618"/>
              <a:gd name="T25" fmla="*/ 0 h 618"/>
              <a:gd name="T26" fmla="*/ 318 w 618"/>
              <a:gd name="T27" fmla="*/ 99 h 618"/>
              <a:gd name="T28" fmla="*/ 412 w 618"/>
              <a:gd name="T29" fmla="*/ 7 h 618"/>
              <a:gd name="T30" fmla="*/ 444 w 618"/>
              <a:gd name="T31" fmla="*/ 147 h 618"/>
              <a:gd name="T32" fmla="*/ 483 w 618"/>
              <a:gd name="T33" fmla="*/ 189 h 618"/>
              <a:gd name="T34" fmla="*/ 618 w 618"/>
              <a:gd name="T35" fmla="*/ 224 h 618"/>
              <a:gd name="T36" fmla="*/ 519 w 618"/>
              <a:gd name="T37" fmla="*/ 319 h 618"/>
              <a:gd name="T38" fmla="*/ 611 w 618"/>
              <a:gd name="T39" fmla="*/ 413 h 618"/>
              <a:gd name="T40" fmla="*/ 472 w 618"/>
              <a:gd name="T41" fmla="*/ 443 h 618"/>
              <a:gd name="T42" fmla="*/ 429 w 618"/>
              <a:gd name="T43" fmla="*/ 482 h 618"/>
              <a:gd name="T44" fmla="*/ 394 w 618"/>
              <a:gd name="T45" fmla="*/ 618 h 618"/>
              <a:gd name="T46" fmla="*/ 301 w 618"/>
              <a:gd name="T47" fmla="*/ 520 h 618"/>
              <a:gd name="T48" fmla="*/ 205 w 618"/>
              <a:gd name="T49" fmla="*/ 612 h 618"/>
              <a:gd name="T50" fmla="*/ 175 w 618"/>
              <a:gd name="T51" fmla="*/ 472 h 618"/>
              <a:gd name="T52" fmla="*/ 136 w 618"/>
              <a:gd name="T53" fmla="*/ 429 h 618"/>
              <a:gd name="T54" fmla="*/ 0 w 618"/>
              <a:gd name="T55" fmla="*/ 393 h 618"/>
              <a:gd name="T56" fmla="*/ 99 w 618"/>
              <a:gd name="T57" fmla="*/ 300 h 618"/>
              <a:gd name="T58" fmla="*/ 8 w 618"/>
              <a:gd name="T59" fmla="*/ 206 h 618"/>
              <a:gd name="T60" fmla="*/ 146 w 618"/>
              <a:gd name="T61" fmla="*/ 175 h 618"/>
              <a:gd name="T62" fmla="*/ 190 w 618"/>
              <a:gd name="T63" fmla="*/ 135 h 618"/>
              <a:gd name="T64" fmla="*/ 225 w 618"/>
              <a:gd name="T65" fmla="*/ 0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18" h="618">
                <a:moveTo>
                  <a:pt x="300" y="219"/>
                </a:moveTo>
                <a:lnTo>
                  <a:pt x="276" y="224"/>
                </a:lnTo>
                <a:lnTo>
                  <a:pt x="255" y="236"/>
                </a:lnTo>
                <a:lnTo>
                  <a:pt x="238" y="253"/>
                </a:lnTo>
                <a:lnTo>
                  <a:pt x="226" y="273"/>
                </a:lnTo>
                <a:lnTo>
                  <a:pt x="220" y="295"/>
                </a:lnTo>
                <a:lnTo>
                  <a:pt x="220" y="319"/>
                </a:lnTo>
                <a:lnTo>
                  <a:pt x="225" y="342"/>
                </a:lnTo>
                <a:lnTo>
                  <a:pt x="237" y="363"/>
                </a:lnTo>
                <a:lnTo>
                  <a:pt x="254" y="380"/>
                </a:lnTo>
                <a:lnTo>
                  <a:pt x="273" y="392"/>
                </a:lnTo>
                <a:lnTo>
                  <a:pt x="296" y="398"/>
                </a:lnTo>
                <a:lnTo>
                  <a:pt x="319" y="400"/>
                </a:lnTo>
                <a:lnTo>
                  <a:pt x="343" y="393"/>
                </a:lnTo>
                <a:lnTo>
                  <a:pt x="364" y="381"/>
                </a:lnTo>
                <a:lnTo>
                  <a:pt x="381" y="364"/>
                </a:lnTo>
                <a:lnTo>
                  <a:pt x="392" y="345"/>
                </a:lnTo>
                <a:lnTo>
                  <a:pt x="399" y="323"/>
                </a:lnTo>
                <a:lnTo>
                  <a:pt x="399" y="299"/>
                </a:lnTo>
                <a:lnTo>
                  <a:pt x="394" y="275"/>
                </a:lnTo>
                <a:lnTo>
                  <a:pt x="382" y="254"/>
                </a:lnTo>
                <a:lnTo>
                  <a:pt x="365" y="237"/>
                </a:lnTo>
                <a:lnTo>
                  <a:pt x="345" y="226"/>
                </a:lnTo>
                <a:lnTo>
                  <a:pt x="323" y="219"/>
                </a:lnTo>
                <a:lnTo>
                  <a:pt x="300" y="219"/>
                </a:lnTo>
                <a:close/>
                <a:moveTo>
                  <a:pt x="225" y="0"/>
                </a:moveTo>
                <a:lnTo>
                  <a:pt x="289" y="100"/>
                </a:lnTo>
                <a:lnTo>
                  <a:pt x="318" y="99"/>
                </a:lnTo>
                <a:lnTo>
                  <a:pt x="347" y="101"/>
                </a:lnTo>
                <a:lnTo>
                  <a:pt x="412" y="7"/>
                </a:lnTo>
                <a:lnTo>
                  <a:pt x="468" y="31"/>
                </a:lnTo>
                <a:lnTo>
                  <a:pt x="444" y="147"/>
                </a:lnTo>
                <a:lnTo>
                  <a:pt x="464" y="167"/>
                </a:lnTo>
                <a:lnTo>
                  <a:pt x="483" y="189"/>
                </a:lnTo>
                <a:lnTo>
                  <a:pt x="595" y="168"/>
                </a:lnTo>
                <a:lnTo>
                  <a:pt x="618" y="224"/>
                </a:lnTo>
                <a:lnTo>
                  <a:pt x="519" y="288"/>
                </a:lnTo>
                <a:lnTo>
                  <a:pt x="519" y="319"/>
                </a:lnTo>
                <a:lnTo>
                  <a:pt x="517" y="346"/>
                </a:lnTo>
                <a:lnTo>
                  <a:pt x="611" y="413"/>
                </a:lnTo>
                <a:lnTo>
                  <a:pt x="588" y="468"/>
                </a:lnTo>
                <a:lnTo>
                  <a:pt x="472" y="443"/>
                </a:lnTo>
                <a:lnTo>
                  <a:pt x="453" y="464"/>
                </a:lnTo>
                <a:lnTo>
                  <a:pt x="429" y="482"/>
                </a:lnTo>
                <a:lnTo>
                  <a:pt x="450" y="596"/>
                </a:lnTo>
                <a:lnTo>
                  <a:pt x="394" y="618"/>
                </a:lnTo>
                <a:lnTo>
                  <a:pt x="330" y="519"/>
                </a:lnTo>
                <a:lnTo>
                  <a:pt x="301" y="520"/>
                </a:lnTo>
                <a:lnTo>
                  <a:pt x="272" y="516"/>
                </a:lnTo>
                <a:lnTo>
                  <a:pt x="205" y="612"/>
                </a:lnTo>
                <a:lnTo>
                  <a:pt x="150" y="587"/>
                </a:lnTo>
                <a:lnTo>
                  <a:pt x="175" y="472"/>
                </a:lnTo>
                <a:lnTo>
                  <a:pt x="154" y="452"/>
                </a:lnTo>
                <a:lnTo>
                  <a:pt x="136" y="429"/>
                </a:lnTo>
                <a:lnTo>
                  <a:pt x="22" y="450"/>
                </a:lnTo>
                <a:lnTo>
                  <a:pt x="0" y="393"/>
                </a:lnTo>
                <a:lnTo>
                  <a:pt x="99" y="329"/>
                </a:lnTo>
                <a:lnTo>
                  <a:pt x="99" y="300"/>
                </a:lnTo>
                <a:lnTo>
                  <a:pt x="102" y="271"/>
                </a:lnTo>
                <a:lnTo>
                  <a:pt x="8" y="206"/>
                </a:lnTo>
                <a:lnTo>
                  <a:pt x="31" y="151"/>
                </a:lnTo>
                <a:lnTo>
                  <a:pt x="146" y="175"/>
                </a:lnTo>
                <a:lnTo>
                  <a:pt x="166" y="154"/>
                </a:lnTo>
                <a:lnTo>
                  <a:pt x="190" y="135"/>
                </a:lnTo>
                <a:lnTo>
                  <a:pt x="169" y="23"/>
                </a:lnTo>
                <a:lnTo>
                  <a:pt x="225" y="0"/>
                </a:lnTo>
                <a:close/>
              </a:path>
            </a:pathLst>
          </a:custGeom>
          <a:solidFill>
            <a:schemeClr val="tx1"/>
          </a:solidFill>
          <a:ln w="0">
            <a:noFill/>
            <a:prstDash val="solid"/>
            <a:round/>
            <a:headEnd/>
            <a:tailEnd/>
          </a:ln>
        </p:spPr>
        <p:txBody>
          <a:bodyPr lIns="51435" tIns="25718" rIns="51435" bIns="25718"/>
          <a:lstStyle/>
          <a:p>
            <a:pPr>
              <a:defRPr/>
            </a:pPr>
            <a:endParaRPr lang="en-US" sz="1013"/>
          </a:p>
        </p:txBody>
      </p:sp>
      <p:sp>
        <p:nvSpPr>
          <p:cNvPr id="66" name="ZoneTexte 65"/>
          <p:cNvSpPr txBox="1"/>
          <p:nvPr/>
        </p:nvSpPr>
        <p:spPr>
          <a:xfrm>
            <a:off x="738670" y="807001"/>
            <a:ext cx="7756812" cy="4708981"/>
          </a:xfrm>
          <a:prstGeom prst="rect">
            <a:avLst/>
          </a:prstGeom>
          <a:noFill/>
        </p:spPr>
        <p:txBody>
          <a:bodyPr wrap="square" rtlCol="0">
            <a:spAutoFit/>
          </a:bodyPr>
          <a:lstStyle/>
          <a:p>
            <a:r>
              <a:rPr lang="fr-FR" sz="2100" b="1" dirty="0">
                <a:latin typeface="Arial" panose="020B0604020202020204" pitchFamily="34" charset="0"/>
                <a:cs typeface="Arial" panose="020B0604020202020204" pitchFamily="34" charset="0"/>
              </a:rPr>
              <a:t>Comment préparer E2 </a:t>
            </a:r>
            <a:r>
              <a:rPr lang="fr-FR" dirty="0">
                <a:latin typeface="Arial" panose="020B0604020202020204" pitchFamily="34" charset="0"/>
                <a:cs typeface="Arial" panose="020B0604020202020204" pitchFamily="34" charset="0"/>
              </a:rPr>
              <a:t>:</a:t>
            </a:r>
          </a:p>
          <a:p>
            <a:r>
              <a:rPr lang="fr-FR" dirty="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rPr>
              <a:t>Organiser les actions sur les </a:t>
            </a:r>
            <a:r>
              <a:rPr lang="fr-FR" b="1" dirty="0">
                <a:latin typeface="Arial" panose="020B0604020202020204" pitchFamily="34" charset="0"/>
                <a:cs typeface="Arial" panose="020B0604020202020204" pitchFamily="34" charset="0"/>
              </a:rPr>
              <a:t>3 années </a:t>
            </a:r>
            <a:r>
              <a:rPr lang="fr-FR" dirty="0">
                <a:latin typeface="Arial" panose="020B0604020202020204" pitchFamily="34" charset="0"/>
                <a:cs typeface="Arial" panose="020B0604020202020204" pitchFamily="34" charset="0"/>
              </a:rPr>
              <a:t>selon une démarche </a:t>
            </a:r>
            <a:r>
              <a:rPr lang="fr-FR" dirty="0" err="1">
                <a:latin typeface="Arial" panose="020B0604020202020204" pitchFamily="34" charset="0"/>
                <a:cs typeface="Arial" panose="020B0604020202020204" pitchFamily="34" charset="0"/>
              </a:rPr>
              <a:t>spiralaire</a:t>
            </a:r>
            <a:r>
              <a:rPr lang="fr-FR" dirty="0">
                <a:latin typeface="Arial" panose="020B0604020202020204" pitchFamily="34" charset="0"/>
                <a:cs typeface="Arial" panose="020B0604020202020204" pitchFamily="34" charset="0"/>
              </a:rPr>
              <a:t> : </a:t>
            </a:r>
          </a:p>
          <a:p>
            <a:pPr marL="600075" lvl="1" indent="-257175">
              <a:buFontTx/>
              <a:buChar char="-"/>
            </a:pPr>
            <a:r>
              <a:rPr lang="fr-FR" dirty="0">
                <a:latin typeface="Arial" panose="020B0604020202020204" pitchFamily="34" charset="0"/>
                <a:cs typeface="Arial" panose="020B0604020202020204" pitchFamily="34" charset="0"/>
              </a:rPr>
              <a:t>Se répartir les contenus : enseignant </a:t>
            </a:r>
            <a:r>
              <a:rPr lang="fr-FR" dirty="0" smtClean="0">
                <a:latin typeface="Arial" panose="020B0604020202020204" pitchFamily="34" charset="0"/>
                <a:cs typeface="Arial" panose="020B0604020202020204" pitchFamily="34" charset="0"/>
              </a:rPr>
              <a:t>d’esthétique /d’économie-gestion</a:t>
            </a:r>
            <a:endParaRPr lang="fr-FR" dirty="0">
              <a:latin typeface="Arial" panose="020B0604020202020204" pitchFamily="34" charset="0"/>
              <a:cs typeface="Arial" panose="020B0604020202020204" pitchFamily="34" charset="0"/>
            </a:endParaRPr>
          </a:p>
          <a:p>
            <a:pPr marL="600075" lvl="1" indent="-257175">
              <a:buFontTx/>
              <a:buChar char="-"/>
            </a:pPr>
            <a:r>
              <a:rPr lang="fr-FR" dirty="0">
                <a:latin typeface="Arial" panose="020B0604020202020204" pitchFamily="34" charset="0"/>
                <a:cs typeface="Arial" panose="020B0604020202020204" pitchFamily="34" charset="0"/>
              </a:rPr>
              <a:t>Ramasser certaines thématiques pour ne pas diluer l’enseignement</a:t>
            </a:r>
          </a:p>
          <a:p>
            <a:pPr marL="600075" lvl="1" indent="-257175">
              <a:buFontTx/>
              <a:buChar char="-"/>
            </a:pPr>
            <a:r>
              <a:rPr lang="fr-FR" dirty="0" err="1">
                <a:latin typeface="Arial" panose="020B0604020202020204" pitchFamily="34" charset="0"/>
                <a:cs typeface="Arial" panose="020B0604020202020204" pitchFamily="34" charset="0"/>
              </a:rPr>
              <a:t>Requestionner</a:t>
            </a:r>
            <a:r>
              <a:rPr lang="fr-FR" dirty="0">
                <a:latin typeface="Arial" panose="020B0604020202020204" pitchFamily="34" charset="0"/>
                <a:cs typeface="Arial" panose="020B0604020202020204" pitchFamily="34" charset="0"/>
              </a:rPr>
              <a:t> les thématiques abordées</a:t>
            </a:r>
          </a:p>
          <a:p>
            <a:pPr marL="600075" lvl="1" indent="-257175">
              <a:buFontTx/>
              <a:buChar char="-"/>
            </a:pPr>
            <a:r>
              <a:rPr lang="fr-FR" dirty="0">
                <a:latin typeface="Arial" panose="020B0604020202020204" pitchFamily="34" charset="0"/>
                <a:cs typeface="Arial" panose="020B0604020202020204" pitchFamily="34" charset="0"/>
              </a:rPr>
              <a:t>Systématiser l’analyse des situations professionnelles</a:t>
            </a:r>
          </a:p>
          <a:p>
            <a:pPr marL="600075" lvl="1" indent="-257175">
              <a:buFontTx/>
              <a:buChar char="-"/>
            </a:pPr>
            <a:r>
              <a:rPr lang="fr-FR" dirty="0">
                <a:latin typeface="Arial" panose="020B0604020202020204" pitchFamily="34" charset="0"/>
                <a:cs typeface="Arial" panose="020B0604020202020204" pitchFamily="34" charset="0"/>
              </a:rPr>
              <a:t>A la fin de chaque contexte ou au moins 4 fois par an, mener des évaluations écrites (sur copie)</a:t>
            </a:r>
          </a:p>
          <a:p>
            <a:pPr marL="600075" lvl="1" indent="-257175">
              <a:buFontTx/>
              <a:buChar char="-"/>
            </a:pPr>
            <a:r>
              <a:rPr lang="fr-FR" dirty="0">
                <a:latin typeface="Arial" panose="020B0604020202020204" pitchFamily="34" charset="0"/>
                <a:cs typeface="Arial" panose="020B0604020202020204" pitchFamily="34" charset="0"/>
              </a:rPr>
              <a:t>Chaque évaluation ancre l’élève dans une problématique professionnelle à résoudre en s’appuyant sur des documents ressource</a:t>
            </a:r>
          </a:p>
          <a:p>
            <a:pPr marL="600075" lvl="1" indent="-257175">
              <a:buFontTx/>
              <a:buChar char="-"/>
            </a:pPr>
            <a:r>
              <a:rPr lang="fr-FR" dirty="0">
                <a:latin typeface="Arial" panose="020B0604020202020204" pitchFamily="34" charset="0"/>
                <a:cs typeface="Arial" panose="020B0604020202020204" pitchFamily="34" charset="0"/>
              </a:rPr>
              <a:t>Augmenter la durée, le nombre de documents… au fil des 3 années</a:t>
            </a:r>
          </a:p>
          <a:p>
            <a:pPr marL="600075" lvl="1" indent="-257175">
              <a:buFontTx/>
              <a:buChar char="-"/>
            </a:pPr>
            <a:endParaRPr lang="fr-FR" dirty="0">
              <a:latin typeface="Arial" panose="020B0604020202020204" pitchFamily="34" charset="0"/>
              <a:cs typeface="Arial" panose="020B0604020202020204" pitchFamily="34" charset="0"/>
            </a:endParaRPr>
          </a:p>
          <a:p>
            <a:pPr marL="600075" lvl="1" indent="-257175">
              <a:lnSpc>
                <a:spcPct val="150000"/>
              </a:lnSpc>
              <a:buFontTx/>
              <a:buChar char="-"/>
            </a:pPr>
            <a:endParaRPr lang="fr-FR" dirty="0">
              <a:latin typeface="Arial" panose="020B0604020202020204" pitchFamily="34" charset="0"/>
              <a:cs typeface="Arial" panose="020B0604020202020204" pitchFamily="34" charset="0"/>
            </a:endParaRPr>
          </a:p>
        </p:txBody>
      </p:sp>
      <p:sp>
        <p:nvSpPr>
          <p:cNvPr id="2" name="Rectangle 1"/>
          <p:cNvSpPr/>
          <p:nvPr/>
        </p:nvSpPr>
        <p:spPr>
          <a:xfrm>
            <a:off x="2328215" y="4702841"/>
            <a:ext cx="2521844" cy="300082"/>
          </a:xfrm>
          <a:prstGeom prst="rect">
            <a:avLst/>
          </a:prstGeom>
        </p:spPr>
        <p:txBody>
          <a:bodyPr wrap="none">
            <a:spAutoFit/>
          </a:bodyPr>
          <a:lstStyle/>
          <a:p>
            <a:r>
              <a:rPr lang="fr-FR" sz="1350" dirty="0">
                <a:solidFill>
                  <a:srgbClr val="0070C0"/>
                </a:solidFill>
                <a:latin typeface="Arial" panose="020B0604020202020204" pitchFamily="34" charset="0"/>
                <a:cs typeface="Arial" panose="020B0604020202020204" pitchFamily="34" charset="0"/>
              </a:rPr>
              <a:t>Sujets des années antérieures</a:t>
            </a:r>
            <a:endParaRPr lang="fr-FR" sz="1350" dirty="0"/>
          </a:p>
        </p:txBody>
      </p:sp>
    </p:spTree>
    <p:extLst>
      <p:ext uri="{BB962C8B-B14F-4D97-AF65-F5344CB8AC3E}">
        <p14:creationId xmlns:p14="http://schemas.microsoft.com/office/powerpoint/2010/main" val="1926129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830997"/>
          </a:xfrm>
          <a:prstGeom prst="rect">
            <a:avLst/>
          </a:prstGeom>
          <a:noFill/>
        </p:spPr>
        <p:txBody>
          <a:bodyPr wrap="square" rtlCol="0">
            <a:spAutoFit/>
          </a:bodyPr>
          <a:lstStyle/>
          <a:p>
            <a:pPr algn="just">
              <a:defRPr/>
            </a:pPr>
            <a:r>
              <a:rPr lang="fr-FR" sz="2400" dirty="0" smtClean="0">
                <a:solidFill>
                  <a:srgbClr val="223A7D"/>
                </a:solidFill>
                <a:latin typeface="Arial Black"/>
              </a:rPr>
              <a:t>Bilan parcours Y BCP Esthétique cosmétique parfumerie</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29</a:t>
            </a:fld>
            <a:endParaRPr lang="fr-FR" sz="1350"/>
          </a:p>
        </p:txBody>
      </p:sp>
      <p:pic>
        <p:nvPicPr>
          <p:cNvPr id="7" name="Image 6"/>
          <p:cNvPicPr>
            <a:picLocks noChangeAspect="1"/>
          </p:cNvPicPr>
          <p:nvPr/>
        </p:nvPicPr>
        <p:blipFill>
          <a:blip r:embed="rId2">
            <a:duotone>
              <a:schemeClr val="accent3">
                <a:shade val="45000"/>
                <a:satMod val="135000"/>
              </a:schemeClr>
              <a:prstClr val="white"/>
            </a:duotone>
          </a:blip>
          <a:stretch/>
        </p:blipFill>
        <p:spPr bwMode="auto">
          <a:xfrm>
            <a:off x="8187488" y="141455"/>
            <a:ext cx="748695" cy="748695"/>
          </a:xfrm>
          <a:prstGeom prst="rect">
            <a:avLst/>
          </a:prstGeom>
        </p:spPr>
      </p:pic>
      <p:sp>
        <p:nvSpPr>
          <p:cNvPr id="4" name="Rectangle 3"/>
          <p:cNvSpPr/>
          <p:nvPr/>
        </p:nvSpPr>
        <p:spPr>
          <a:xfrm>
            <a:off x="395536" y="890150"/>
            <a:ext cx="8343158" cy="3385607"/>
          </a:xfrm>
          <a:prstGeom prst="rect">
            <a:avLst/>
          </a:prstGeom>
        </p:spPr>
        <p:txBody>
          <a:bodyPr wrap="square">
            <a:spAutoFit/>
          </a:bodyPr>
          <a:lstStyle/>
          <a:p>
            <a:pPr>
              <a:lnSpc>
                <a:spcPct val="107000"/>
              </a:lnSpc>
              <a:spcAft>
                <a:spcPts val="0"/>
              </a:spcAft>
            </a:pPr>
            <a:r>
              <a:rPr lang="fr-FR" sz="16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Activités prévues pour les élèves en poursuites d’étude :</a:t>
            </a:r>
          </a:p>
          <a:p>
            <a:pPr>
              <a:lnSpc>
                <a:spcPct val="107000"/>
              </a:lnSpc>
              <a:spcAft>
                <a:spcPts val="0"/>
              </a:spcAft>
            </a:pPr>
            <a:endParaRPr lang="fr-FR" sz="1600"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endParaRPr lang="fr-FR" sz="1600" dirty="0" smtClean="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r>
              <a:rPr lang="fr-FR" sz="1600" dirty="0" err="1" smtClean="0">
                <a:solidFill>
                  <a:srgbClr val="000000"/>
                </a:solidFill>
                <a:latin typeface="Arial" panose="020B0604020202020204" pitchFamily="34" charset="0"/>
                <a:ea typeface="PMingLiU"/>
                <a:cs typeface="Times New Roman" panose="02020603050405020304" pitchFamily="18" charset="0"/>
              </a:rPr>
              <a:t>Nbre</a:t>
            </a:r>
            <a:r>
              <a:rPr lang="fr-FR" sz="1600" dirty="0" smtClean="0">
                <a:solidFill>
                  <a:srgbClr val="000000"/>
                </a:solidFill>
                <a:latin typeface="Arial" panose="020B0604020202020204" pitchFamily="34" charset="0"/>
                <a:ea typeface="PMingLiU"/>
                <a:cs typeface="Times New Roman" panose="02020603050405020304" pitchFamily="18" charset="0"/>
              </a:rPr>
              <a:t> présents :</a:t>
            </a:r>
          </a:p>
          <a:p>
            <a:pPr>
              <a:lnSpc>
                <a:spcPct val="107000"/>
              </a:lnSpc>
              <a:spcAft>
                <a:spcPts val="0"/>
              </a:spcAft>
            </a:pPr>
            <a:endParaRPr lang="fr-FR" sz="1600"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r>
              <a:rPr lang="fr-FR" sz="1600" dirty="0" err="1" smtClean="0">
                <a:solidFill>
                  <a:srgbClr val="000000"/>
                </a:solidFill>
                <a:latin typeface="Arial" panose="020B0604020202020204" pitchFamily="34" charset="0"/>
                <a:ea typeface="PMingLiU"/>
                <a:cs typeface="Times New Roman" panose="02020603050405020304" pitchFamily="18" charset="0"/>
              </a:rPr>
              <a:t>Nbre</a:t>
            </a:r>
            <a:r>
              <a:rPr lang="fr-FR" sz="1600" dirty="0" smtClean="0">
                <a:solidFill>
                  <a:srgbClr val="000000"/>
                </a:solidFill>
                <a:latin typeface="Arial" panose="020B0604020202020204" pitchFamily="34" charset="0"/>
                <a:ea typeface="PMingLiU"/>
                <a:cs typeface="Times New Roman" panose="02020603050405020304" pitchFamily="18" charset="0"/>
              </a:rPr>
              <a:t> conventions signées : </a:t>
            </a:r>
          </a:p>
          <a:p>
            <a:pPr>
              <a:lnSpc>
                <a:spcPct val="107000"/>
              </a:lnSpc>
              <a:spcAft>
                <a:spcPts val="0"/>
              </a:spcAft>
            </a:pPr>
            <a:endParaRPr lang="fr-FR" sz="1600"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endParaRPr lang="fr-FR" sz="1600" dirty="0" smtClean="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r>
              <a:rPr lang="fr-FR" sz="1600" dirty="0" smtClean="0">
                <a:solidFill>
                  <a:srgbClr val="000000"/>
                </a:solidFill>
                <a:latin typeface="Arial" panose="020B0604020202020204" pitchFamily="34" charset="0"/>
                <a:ea typeface="PMingLiU"/>
                <a:cs typeface="Times New Roman" panose="02020603050405020304" pitchFamily="18" charset="0"/>
              </a:rPr>
              <a:t>Remarques : </a:t>
            </a:r>
            <a:endParaRPr lang="fr-FR" sz="1600" dirty="0">
              <a:solidFill>
                <a:srgbClr val="000000"/>
              </a:solidFill>
              <a:latin typeface="Arial" panose="020B0604020202020204" pitchFamily="34" charset="0"/>
              <a:ea typeface="PMingLiU"/>
              <a:cs typeface="Times New Roman" panose="02020603050405020304" pitchFamily="18" charset="0"/>
            </a:endParaRPr>
          </a:p>
          <a:p>
            <a:pPr>
              <a:lnSpc>
                <a:spcPct val="107000"/>
              </a:lnSpc>
              <a:spcAft>
                <a:spcPts val="0"/>
              </a:spcAft>
            </a:pPr>
            <a:endParaRPr lang="fr-FR" sz="2800" dirty="0" smtClean="0">
              <a:latin typeface="Calibri" panose="020F0502020204030204" pitchFamily="34" charset="0"/>
              <a:ea typeface="PMingLiU"/>
              <a:cs typeface="Times New Roman" panose="02020603050405020304" pitchFamily="18" charset="0"/>
            </a:endParaRPr>
          </a:p>
          <a:p>
            <a:pPr>
              <a:lnSpc>
                <a:spcPct val="107000"/>
              </a:lnSpc>
              <a:spcAft>
                <a:spcPts val="0"/>
              </a:spcAft>
            </a:pPr>
            <a:endParaRPr lang="fr-FR" sz="2800" b="1" dirty="0">
              <a:latin typeface="Calibri" panose="020F0502020204030204" pitchFamily="34" charset="0"/>
              <a:ea typeface="PMingLiU"/>
              <a:cs typeface="Times New Roman" panose="02020603050405020304" pitchFamily="18" charset="0"/>
            </a:endParaRPr>
          </a:p>
        </p:txBody>
      </p:sp>
      <p:pic>
        <p:nvPicPr>
          <p:cNvPr id="6" name="Image 5"/>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07504" y="4281600"/>
            <a:ext cx="796640" cy="796640"/>
          </a:xfrm>
          <a:prstGeom prst="rect">
            <a:avLst/>
          </a:prstGeom>
        </p:spPr>
      </p:pic>
    </p:spTree>
    <p:extLst>
      <p:ext uri="{BB962C8B-B14F-4D97-AF65-F5344CB8AC3E}">
        <p14:creationId xmlns:p14="http://schemas.microsoft.com/office/powerpoint/2010/main" val="20824253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0" name="ZoneTexte 9"/>
          <p:cNvSpPr txBox="1"/>
          <p:nvPr/>
        </p:nvSpPr>
        <p:spPr bwMode="auto">
          <a:xfrm>
            <a:off x="1246808" y="123477"/>
            <a:ext cx="5999018" cy="461665"/>
          </a:xfrm>
          <a:prstGeom prst="rect">
            <a:avLst/>
          </a:prstGeom>
          <a:noFill/>
        </p:spPr>
        <p:txBody>
          <a:bodyPr wrap="square" rtlCol="0">
            <a:spAutoFit/>
          </a:bodyPr>
          <a:lstStyle/>
          <a:p>
            <a:pPr algn="ctr">
              <a:defRPr/>
            </a:pPr>
            <a:r>
              <a:rPr lang="fr-FR" sz="2400">
                <a:solidFill>
                  <a:srgbClr val="223A7D"/>
                </a:solidFill>
                <a:latin typeface="Arial Black"/>
              </a:rPr>
              <a:t>ORDRE DU JOUR</a:t>
            </a:r>
            <a:endParaRPr lang="fr-FR" sz="2400"/>
          </a:p>
        </p:txBody>
      </p:sp>
      <p:graphicFrame>
        <p:nvGraphicFramePr>
          <p:cNvPr id="2" name="Diagramme 1"/>
          <p:cNvGraphicFramePr/>
          <p:nvPr>
            <p:extLst>
              <p:ext uri="{D42A27DB-BD31-4B8C-83A1-F6EECF244321}">
                <p14:modId xmlns:p14="http://schemas.microsoft.com/office/powerpoint/2010/main" val="1018551456"/>
              </p:ext>
            </p:extLst>
          </p:nvPr>
        </p:nvGraphicFramePr>
        <p:xfrm>
          <a:off x="0" y="585142"/>
          <a:ext cx="8964488" cy="41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365613" y="158471"/>
            <a:ext cx="8412774" cy="541072"/>
          </a:xfrm>
        </p:spPr>
        <p:txBody>
          <a:bodyPr/>
          <a:lstStyle/>
          <a:p>
            <a:pPr algn="ctr">
              <a:defRPr/>
            </a:pPr>
            <a:r>
              <a:rPr lang="fr-FR" sz="2800" dirty="0">
                <a:solidFill>
                  <a:srgbClr val="243A7D"/>
                </a:solidFill>
              </a:rPr>
              <a:t>La famille des métiers beauté bien-être</a:t>
            </a:r>
          </a:p>
        </p:txBody>
      </p:sp>
      <p:sp>
        <p:nvSpPr>
          <p:cNvPr id="3" name="Rectangle 2"/>
          <p:cNvSpPr/>
          <p:nvPr/>
        </p:nvSpPr>
        <p:spPr bwMode="auto">
          <a:xfrm>
            <a:off x="47486" y="530266"/>
            <a:ext cx="4392488" cy="338554"/>
          </a:xfrm>
          <a:prstGeom prst="rect">
            <a:avLst/>
          </a:prstGeom>
          <a:solidFill>
            <a:schemeClr val="bg1"/>
          </a:solidFill>
        </p:spPr>
        <p:txBody>
          <a:bodyPr wrap="square">
            <a:spAutoFit/>
          </a:bodyPr>
          <a:lstStyle/>
          <a:p>
            <a:pPr defTabSz="914378"/>
            <a:r>
              <a:rPr lang="fr-FR" sz="1600" dirty="0">
                <a:solidFill>
                  <a:prstClr val="black"/>
                </a:solidFill>
                <a:latin typeface="Arial Narrow"/>
                <a:cs typeface="Arial"/>
              </a:rPr>
              <a:t>Permettre à l’élève de </a:t>
            </a:r>
            <a:r>
              <a:rPr lang="fr-FR" sz="1600" b="1" dirty="0">
                <a:solidFill>
                  <a:prstClr val="black"/>
                </a:solidFill>
                <a:latin typeface="Arial Narrow"/>
                <a:cs typeface="Arial"/>
              </a:rPr>
              <a:t>s’orienter progressivement </a:t>
            </a:r>
          </a:p>
        </p:txBody>
      </p:sp>
      <p:pic>
        <p:nvPicPr>
          <p:cNvPr id="10" name="Image 1" descr="A set of brushes for makeup isolated on a white background - 158927476"/>
          <p:cNvPicPr>
            <a:picLocks noChangeAspect="1" noChangeArrowheads="1"/>
          </p:cNvPicPr>
          <p:nvPr/>
        </p:nvPicPr>
        <p:blipFill>
          <a:blip r:embed="rId3" cstate="print">
            <a:extLst>
              <a:ext uri="{28A0092B-C50C-407E-A947-70E740481C1C}">
                <a14:useLocalDpi xmlns:a14="http://schemas.microsoft.com/office/drawing/2010/main" val="0"/>
              </a:ext>
            </a:extLst>
          </a:blip>
          <a:srcRect l="13228" t="16364" r="16994" b="12975"/>
          <a:stretch>
            <a:fillRect/>
          </a:stretch>
        </p:blipFill>
        <p:spPr bwMode="auto">
          <a:xfrm>
            <a:off x="179512" y="3981028"/>
            <a:ext cx="2286000" cy="15430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me 3"/>
          <p:cNvGraphicFramePr/>
          <p:nvPr>
            <p:extLst>
              <p:ext uri="{D42A27DB-BD31-4B8C-83A1-F6EECF244321}">
                <p14:modId xmlns:p14="http://schemas.microsoft.com/office/powerpoint/2010/main" val="3263172340"/>
              </p:ext>
            </p:extLst>
          </p:nvPr>
        </p:nvGraphicFramePr>
        <p:xfrm>
          <a:off x="179513" y="843559"/>
          <a:ext cx="8205617" cy="31118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4427985" y="3820062"/>
            <a:ext cx="4536505" cy="1323439"/>
          </a:xfrm>
          <a:prstGeom prst="rect">
            <a:avLst/>
          </a:prstGeom>
          <a:ln w="38100">
            <a:solidFill>
              <a:srgbClr val="92D050"/>
            </a:solidFill>
          </a:ln>
        </p:spPr>
        <p:txBody>
          <a:bodyPr wrap="square">
            <a:spAutoFit/>
          </a:bodyPr>
          <a:lstStyle/>
          <a:p>
            <a:pPr marL="457189" lvl="1" defTabSz="914378"/>
            <a:r>
              <a:rPr lang="fr-FR" sz="1600" dirty="0">
                <a:solidFill>
                  <a:prstClr val="black"/>
                </a:solidFill>
                <a:latin typeface="Arial Narrow"/>
                <a:cs typeface="Arial"/>
              </a:rPr>
              <a:t>Accueillir et fidéliser la clientèle…</a:t>
            </a:r>
          </a:p>
          <a:p>
            <a:pPr marL="457189" lvl="1" defTabSz="914378"/>
            <a:r>
              <a:rPr lang="fr-FR" sz="1600" dirty="0">
                <a:solidFill>
                  <a:prstClr val="black"/>
                </a:solidFill>
                <a:latin typeface="Arial Narrow"/>
                <a:cs typeface="Arial"/>
              </a:rPr>
              <a:t>Mettre en œuvre des prestations …</a:t>
            </a:r>
          </a:p>
          <a:p>
            <a:pPr marL="457189" lvl="1" defTabSz="914378"/>
            <a:r>
              <a:rPr lang="fr-FR" sz="1600" dirty="0">
                <a:solidFill>
                  <a:prstClr val="black"/>
                </a:solidFill>
                <a:latin typeface="Arial Narrow"/>
                <a:cs typeface="Arial"/>
              </a:rPr>
              <a:t>Evaluer la satisfaction du client</a:t>
            </a:r>
          </a:p>
          <a:p>
            <a:pPr marL="457189" lvl="1" defTabSz="914378"/>
            <a:r>
              <a:rPr lang="fr-FR" sz="1600" dirty="0">
                <a:solidFill>
                  <a:prstClr val="black"/>
                </a:solidFill>
                <a:latin typeface="Arial Narrow"/>
                <a:cs typeface="Arial"/>
              </a:rPr>
              <a:t>Mettre en place et animer des actions de promotions</a:t>
            </a:r>
          </a:p>
          <a:p>
            <a:pPr marL="457189" lvl="1" defTabSz="914378"/>
            <a:r>
              <a:rPr lang="fr-FR" sz="1600" dirty="0">
                <a:solidFill>
                  <a:prstClr val="black"/>
                </a:solidFill>
                <a:latin typeface="Arial Narrow"/>
                <a:cs typeface="Arial"/>
              </a:rPr>
              <a:t>Aménager les espaces de travail</a:t>
            </a:r>
          </a:p>
        </p:txBody>
      </p:sp>
      <p:sp>
        <p:nvSpPr>
          <p:cNvPr id="6" name="Rectangle 5"/>
          <p:cNvSpPr/>
          <p:nvPr/>
        </p:nvSpPr>
        <p:spPr>
          <a:xfrm rot="13954963">
            <a:off x="3776656" y="3364577"/>
            <a:ext cx="400110" cy="1876476"/>
          </a:xfrm>
          <a:prstGeom prst="rect">
            <a:avLst/>
          </a:prstGeom>
          <a:solidFill>
            <a:schemeClr val="bg1"/>
          </a:solidFill>
          <a:ln>
            <a:solidFill>
              <a:schemeClr val="tx1"/>
            </a:solidFill>
          </a:ln>
        </p:spPr>
        <p:txBody>
          <a:bodyPr vert="eaVert" wrap="none" lIns="91440" tIns="45720" rIns="91440" bIns="45720">
            <a:spAutoFit/>
          </a:bodyPr>
          <a:lstStyle/>
          <a:p>
            <a:pPr algn="ctr" defTabSz="914378"/>
            <a:r>
              <a:rPr lang="fr-FR" sz="1400" b="1" dirty="0">
                <a:solidFill>
                  <a:prstClr val="black"/>
                </a:solidFill>
                <a:latin typeface="Arial Narrow"/>
                <a:cs typeface="Arial"/>
              </a:rPr>
              <a:t>Compétences communes</a:t>
            </a:r>
            <a:endParaRPr lang="fr-FR" sz="1400" b="1" dirty="0">
              <a:ln w="0"/>
              <a:solidFill>
                <a:prstClr val="black"/>
              </a:solidFill>
              <a:effectLst>
                <a:outerShdw blurRad="38100" dist="19050" dir="2700000" algn="tl" rotWithShape="0">
                  <a:prstClr val="black">
                    <a:alpha val="40000"/>
                  </a:prstClr>
                </a:outerShdw>
              </a:effectLst>
              <a:latin typeface="Arial Narrow"/>
              <a:cs typeface="Arial"/>
            </a:endParaRPr>
          </a:p>
        </p:txBody>
      </p:sp>
      <p:sp>
        <p:nvSpPr>
          <p:cNvPr id="7" name="Explosion 1 6"/>
          <p:cNvSpPr/>
          <p:nvPr/>
        </p:nvSpPr>
        <p:spPr>
          <a:xfrm>
            <a:off x="3465564" y="2314042"/>
            <a:ext cx="1323545" cy="63592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PFMP</a:t>
            </a:r>
          </a:p>
        </p:txBody>
      </p:sp>
      <p:cxnSp>
        <p:nvCxnSpPr>
          <p:cNvPr id="9" name="Connecteur droit avec flèche 8"/>
          <p:cNvCxnSpPr/>
          <p:nvPr/>
        </p:nvCxnSpPr>
        <p:spPr>
          <a:xfrm flipV="1">
            <a:off x="3644538" y="1969226"/>
            <a:ext cx="627017" cy="1146266"/>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Connecteur droit avec flèche 11"/>
          <p:cNvCxnSpPr/>
          <p:nvPr/>
        </p:nvCxnSpPr>
        <p:spPr bwMode="auto">
          <a:xfrm>
            <a:off x="3621452" y="1812768"/>
            <a:ext cx="673187" cy="1020709"/>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13" name="Image 12"/>
          <p:cNvPicPr>
            <a:picLocks noChangeAspect="1"/>
          </p:cNvPicPr>
          <p:nvPr/>
        </p:nvPicPr>
        <p:blipFill>
          <a:blip r:embed="rId9"/>
          <a:srcRect l="29328" t="14174" r="28012" b="14959"/>
          <a:stretch/>
        </p:blipFill>
        <p:spPr bwMode="auto">
          <a:xfrm>
            <a:off x="8100392" y="146519"/>
            <a:ext cx="791595" cy="594380"/>
          </a:xfrm>
          <a:prstGeom prst="rect">
            <a:avLst/>
          </a:prstGeom>
        </p:spPr>
      </p:pic>
    </p:spTree>
    <p:extLst>
      <p:ext uri="{BB962C8B-B14F-4D97-AF65-F5344CB8AC3E}">
        <p14:creationId xmlns:p14="http://schemas.microsoft.com/office/powerpoint/2010/main" val="42571254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96904" y="110625"/>
            <a:ext cx="8412774" cy="541072"/>
          </a:xfrm>
        </p:spPr>
        <p:txBody>
          <a:bodyPr/>
          <a:lstStyle/>
          <a:p>
            <a:pPr algn="ctr">
              <a:defRPr/>
            </a:pPr>
            <a:r>
              <a:rPr lang="fr-FR" sz="2800" dirty="0">
                <a:solidFill>
                  <a:srgbClr val="243A7D"/>
                </a:solidFill>
              </a:rPr>
              <a:t>2</a:t>
            </a:r>
            <a:r>
              <a:rPr lang="fr-FR" sz="2800" baseline="30000" dirty="0">
                <a:solidFill>
                  <a:srgbClr val="243A7D"/>
                </a:solidFill>
              </a:rPr>
              <a:t>nde</a:t>
            </a:r>
            <a:r>
              <a:rPr lang="fr-FR" sz="2800" dirty="0">
                <a:solidFill>
                  <a:srgbClr val="243A7D"/>
                </a:solidFill>
              </a:rPr>
              <a:t> Famille des métiers BBE: Plan de formation </a:t>
            </a:r>
          </a:p>
        </p:txBody>
      </p:sp>
      <p:sp>
        <p:nvSpPr>
          <p:cNvPr id="3" name="Rectangle 2"/>
          <p:cNvSpPr/>
          <p:nvPr/>
        </p:nvSpPr>
        <p:spPr>
          <a:xfrm>
            <a:off x="531627" y="565996"/>
            <a:ext cx="7873410" cy="923330"/>
          </a:xfrm>
          <a:prstGeom prst="rect">
            <a:avLst/>
          </a:prstGeom>
        </p:spPr>
        <p:txBody>
          <a:bodyPr wrap="square">
            <a:spAutoFit/>
          </a:bodyPr>
          <a:lstStyle/>
          <a:p>
            <a:pPr marL="257175" indent="-257175" algn="just">
              <a:buFontTx/>
              <a:buChar char="-"/>
            </a:pPr>
            <a:r>
              <a:rPr lang="fr-FR" dirty="0">
                <a:solidFill>
                  <a:srgbClr val="000000"/>
                </a:solidFill>
                <a:latin typeface="Arial" panose="020B0604020202020204" pitchFamily="34" charset="0"/>
                <a:cs typeface="Arial" panose="020B0604020202020204" pitchFamily="34" charset="0"/>
              </a:rPr>
              <a:t>S’appuyer sur des contextes professionnels </a:t>
            </a:r>
            <a:r>
              <a:rPr lang="fr-FR" dirty="0">
                <a:latin typeface="Arial" panose="020B0604020202020204" pitchFamily="34" charset="0"/>
                <a:cs typeface="Arial" panose="020B0604020202020204" pitchFamily="34" charset="0"/>
              </a:rPr>
              <a:t>présentant des activités de coiffure et d’esthétique </a:t>
            </a:r>
          </a:p>
          <a:p>
            <a:pPr marL="257175" indent="-257175" algn="just">
              <a:buFontTx/>
              <a:buChar char="-"/>
            </a:pPr>
            <a:r>
              <a:rPr lang="fr-FR" dirty="0">
                <a:solidFill>
                  <a:srgbClr val="000000"/>
                </a:solidFill>
                <a:latin typeface="Arial" panose="020B0604020202020204" pitchFamily="34" charset="0"/>
                <a:cs typeface="Arial" panose="020B0604020202020204" pitchFamily="34" charset="0"/>
              </a:rPr>
              <a:t>Varier les secteurs d’activités et les environnements</a:t>
            </a:r>
          </a:p>
        </p:txBody>
      </p:sp>
      <p:graphicFrame>
        <p:nvGraphicFramePr>
          <p:cNvPr id="4" name="Diagramme 3"/>
          <p:cNvGraphicFramePr/>
          <p:nvPr>
            <p:extLst>
              <p:ext uri="{D42A27DB-BD31-4B8C-83A1-F6EECF244321}">
                <p14:modId xmlns:p14="http://schemas.microsoft.com/office/powerpoint/2010/main" val="2830414151"/>
              </p:ext>
            </p:extLst>
          </p:nvPr>
        </p:nvGraphicFramePr>
        <p:xfrm>
          <a:off x="455428" y="1594885"/>
          <a:ext cx="7702403" cy="31683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a:srcRect l="29328" t="14174" r="28012" b="14959"/>
          <a:stretch/>
        </p:blipFill>
        <p:spPr bwMode="auto">
          <a:xfrm>
            <a:off x="8384492" y="41121"/>
            <a:ext cx="791595" cy="594380"/>
          </a:xfrm>
          <a:prstGeom prst="rect">
            <a:avLst/>
          </a:prstGeom>
        </p:spPr>
      </p:pic>
    </p:spTree>
    <p:extLst>
      <p:ext uri="{BB962C8B-B14F-4D97-AF65-F5344CB8AC3E}">
        <p14:creationId xmlns:p14="http://schemas.microsoft.com/office/powerpoint/2010/main" val="21232367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96904" y="110625"/>
            <a:ext cx="8412774" cy="541072"/>
          </a:xfrm>
        </p:spPr>
        <p:txBody>
          <a:bodyPr/>
          <a:lstStyle/>
          <a:p>
            <a:pPr algn="ctr">
              <a:defRPr/>
            </a:pPr>
            <a:r>
              <a:rPr lang="fr-FR" sz="2800" dirty="0">
                <a:solidFill>
                  <a:srgbClr val="243A7D"/>
                </a:solidFill>
              </a:rPr>
              <a:t>2</a:t>
            </a:r>
            <a:r>
              <a:rPr lang="fr-FR" sz="2800" baseline="30000" dirty="0">
                <a:solidFill>
                  <a:srgbClr val="243A7D"/>
                </a:solidFill>
              </a:rPr>
              <a:t>nde</a:t>
            </a:r>
            <a:r>
              <a:rPr lang="fr-FR" sz="2800" dirty="0">
                <a:solidFill>
                  <a:srgbClr val="243A7D"/>
                </a:solidFill>
              </a:rPr>
              <a:t> Famille des métiers BBE: Semaine d’intégration</a:t>
            </a:r>
          </a:p>
        </p:txBody>
      </p:sp>
      <p:sp>
        <p:nvSpPr>
          <p:cNvPr id="3" name="Rectangle 2"/>
          <p:cNvSpPr/>
          <p:nvPr/>
        </p:nvSpPr>
        <p:spPr>
          <a:xfrm>
            <a:off x="226982" y="651697"/>
            <a:ext cx="7873410" cy="3139321"/>
          </a:xfrm>
          <a:prstGeom prst="rect">
            <a:avLst/>
          </a:prstGeom>
        </p:spPr>
        <p:txBody>
          <a:bodyPr wrap="square">
            <a:spAutoFit/>
          </a:bodyPr>
          <a:lstStyle/>
          <a:p>
            <a:pPr marL="257175" indent="-257175" algn="just">
              <a:buFontTx/>
              <a:buChar char="-"/>
            </a:pPr>
            <a:r>
              <a:rPr lang="fr-FR" dirty="0">
                <a:solidFill>
                  <a:srgbClr val="000000"/>
                </a:solidFill>
                <a:latin typeface="Arial" panose="020B0604020202020204" pitchFamily="34" charset="0"/>
                <a:cs typeface="Arial" panose="020B0604020202020204" pitchFamily="34" charset="0"/>
              </a:rPr>
              <a:t>Les élèves sont affectés en 2</a:t>
            </a:r>
            <a:r>
              <a:rPr lang="fr-FR" baseline="30000" dirty="0">
                <a:solidFill>
                  <a:srgbClr val="000000"/>
                </a:solidFill>
                <a:latin typeface="Arial" panose="020B0604020202020204" pitchFamily="34" charset="0"/>
                <a:cs typeface="Arial" panose="020B0604020202020204" pitchFamily="34" charset="0"/>
              </a:rPr>
              <a:t>nde</a:t>
            </a:r>
            <a:r>
              <a:rPr lang="fr-FR" dirty="0">
                <a:solidFill>
                  <a:srgbClr val="000000"/>
                </a:solidFill>
                <a:latin typeface="Arial" panose="020B0604020202020204" pitchFamily="34" charset="0"/>
                <a:cs typeface="Arial" panose="020B0604020202020204" pitchFamily="34" charset="0"/>
              </a:rPr>
              <a:t> Famille des métiers de la beauté et du bien-être</a:t>
            </a:r>
          </a:p>
          <a:p>
            <a:pPr marL="257175" indent="-257175" algn="just">
              <a:buFontTx/>
              <a:buChar char="-"/>
            </a:pPr>
            <a:r>
              <a:rPr lang="fr-FR" b="1" dirty="0">
                <a:solidFill>
                  <a:srgbClr val="000000"/>
                </a:solidFill>
                <a:latin typeface="Arial" panose="020B0604020202020204" pitchFamily="34" charset="0"/>
                <a:cs typeface="Arial" panose="020B0604020202020204" pitchFamily="34" charset="0"/>
              </a:rPr>
              <a:t>Objectif de la semaine d’intégration</a:t>
            </a:r>
            <a:r>
              <a:rPr lang="fr-FR" dirty="0">
                <a:solidFill>
                  <a:srgbClr val="000000"/>
                </a:solidFill>
                <a:latin typeface="Arial" panose="020B0604020202020204" pitchFamily="34" charset="0"/>
                <a:cs typeface="Arial" panose="020B0604020202020204" pitchFamily="34" charset="0"/>
              </a:rPr>
              <a:t> : Préciser sur quel plateau technique, chaque élève fera sa formation de 2</a:t>
            </a:r>
            <a:r>
              <a:rPr lang="fr-FR" baseline="30000" dirty="0">
                <a:solidFill>
                  <a:srgbClr val="000000"/>
                </a:solidFill>
                <a:latin typeface="Arial" panose="020B0604020202020204" pitchFamily="34" charset="0"/>
                <a:cs typeface="Arial" panose="020B0604020202020204" pitchFamily="34" charset="0"/>
              </a:rPr>
              <a:t>nde</a:t>
            </a:r>
            <a:endParaRPr lang="fr-FR" dirty="0">
              <a:solidFill>
                <a:srgbClr val="000000"/>
              </a:solidFill>
              <a:latin typeface="Arial" panose="020B0604020202020204" pitchFamily="34" charset="0"/>
              <a:cs typeface="Arial" panose="020B0604020202020204" pitchFamily="34" charset="0"/>
            </a:endParaRPr>
          </a:p>
          <a:p>
            <a:pPr marL="600075" lvl="1" indent="-257175" algn="just">
              <a:buFontTx/>
              <a:buChar char="-"/>
            </a:pPr>
            <a:endParaRPr lang="fr-FR" dirty="0">
              <a:latin typeface="Arial" panose="020B0604020202020204" pitchFamily="34" charset="0"/>
              <a:cs typeface="Arial" panose="020B0604020202020204" pitchFamily="34" charset="0"/>
            </a:endParaRPr>
          </a:p>
          <a:p>
            <a:pPr marL="257175" indent="-257175" algn="just">
              <a:buFontTx/>
              <a:buChar char="-"/>
            </a:pPr>
            <a:r>
              <a:rPr lang="fr-FR" b="1" dirty="0">
                <a:solidFill>
                  <a:srgbClr val="000000"/>
                </a:solidFill>
                <a:latin typeface="Arial" panose="020B0604020202020204" pitchFamily="34" charset="0"/>
                <a:cs typeface="Arial" panose="020B0604020202020204" pitchFamily="34" charset="0"/>
              </a:rPr>
              <a:t>Organisation générale </a:t>
            </a:r>
            <a:r>
              <a:rPr lang="fr-FR" dirty="0">
                <a:solidFill>
                  <a:srgbClr val="000000"/>
                </a:solidFill>
                <a:latin typeface="Arial" panose="020B0604020202020204" pitchFamily="34" charset="0"/>
                <a:cs typeface="Arial" panose="020B0604020202020204" pitchFamily="34" charset="0"/>
              </a:rPr>
              <a:t>:</a:t>
            </a:r>
          </a:p>
          <a:p>
            <a:pPr marL="600075" lvl="1" indent="-257175" algn="just">
              <a:buFontTx/>
              <a:buChar char="-"/>
            </a:pPr>
            <a:r>
              <a:rPr lang="fr-FR" dirty="0">
                <a:solidFill>
                  <a:srgbClr val="000000"/>
                </a:solidFill>
                <a:latin typeface="Arial" panose="020B0604020202020204" pitchFamily="34" charset="0"/>
                <a:cs typeface="Arial" panose="020B0604020202020204" pitchFamily="34" charset="0"/>
              </a:rPr>
              <a:t>Récolter les souhaits des élèves</a:t>
            </a:r>
          </a:p>
          <a:p>
            <a:pPr marL="600075" lvl="1" indent="-257175" algn="just">
              <a:buFontTx/>
              <a:buChar char="-"/>
            </a:pPr>
            <a:r>
              <a:rPr lang="fr-FR" dirty="0">
                <a:solidFill>
                  <a:srgbClr val="000000"/>
                </a:solidFill>
                <a:latin typeface="Arial" panose="020B0604020202020204" pitchFamily="34" charset="0"/>
                <a:cs typeface="Arial" panose="020B0604020202020204" pitchFamily="34" charset="0"/>
              </a:rPr>
              <a:t>Proposer des activités de coiffure et d’esthétique aux élèves pour évaluer leurs aptitudes dans chaque domaine et </a:t>
            </a:r>
            <a:r>
              <a:rPr lang="fr-FR" b="1" dirty="0">
                <a:solidFill>
                  <a:srgbClr val="000000"/>
                </a:solidFill>
                <a:latin typeface="Arial" panose="020B0604020202020204" pitchFamily="34" charset="0"/>
                <a:cs typeface="Arial" panose="020B0604020202020204" pitchFamily="34" charset="0"/>
              </a:rPr>
              <a:t>proposer</a:t>
            </a:r>
            <a:r>
              <a:rPr lang="fr-FR" dirty="0">
                <a:solidFill>
                  <a:srgbClr val="000000"/>
                </a:solidFill>
                <a:latin typeface="Arial" panose="020B0604020202020204" pitchFamily="34" charset="0"/>
                <a:cs typeface="Arial" panose="020B0604020202020204" pitchFamily="34" charset="0"/>
              </a:rPr>
              <a:t> une répartition au chef d’établissement</a:t>
            </a:r>
          </a:p>
          <a:p>
            <a:pPr marL="600075" lvl="1" indent="-257175" algn="just">
              <a:buFontTx/>
              <a:buChar char="-"/>
            </a:pPr>
            <a:r>
              <a:rPr lang="fr-FR" dirty="0">
                <a:solidFill>
                  <a:srgbClr val="000000"/>
                </a:solidFill>
                <a:latin typeface="Arial" panose="020B0604020202020204" pitchFamily="34" charset="0"/>
                <a:cs typeface="Arial" panose="020B0604020202020204" pitchFamily="34" charset="0"/>
              </a:rPr>
              <a:t>Préciser à chaque élève le plateau technique sur lequel il travaillera</a:t>
            </a:r>
          </a:p>
        </p:txBody>
      </p:sp>
      <p:pic>
        <p:nvPicPr>
          <p:cNvPr id="4" name="Image 3"/>
          <p:cNvPicPr>
            <a:picLocks noChangeAspect="1"/>
          </p:cNvPicPr>
          <p:nvPr/>
        </p:nvPicPr>
        <p:blipFill>
          <a:blip r:embed="rId3"/>
          <a:srcRect l="29328" t="14174" r="28012" b="14959"/>
          <a:stretch/>
        </p:blipFill>
        <p:spPr bwMode="auto">
          <a:xfrm>
            <a:off x="8100392" y="146519"/>
            <a:ext cx="791595" cy="594380"/>
          </a:xfrm>
          <a:prstGeom prst="rect">
            <a:avLst/>
          </a:prstGeom>
        </p:spPr>
      </p:pic>
      <p:pic>
        <p:nvPicPr>
          <p:cNvPr id="5" name="Image 4"/>
          <p:cNvPicPr>
            <a:picLocks noChangeAspect="1"/>
          </p:cNvPicPr>
          <p:nvPr/>
        </p:nvPicPr>
        <p:blipFill>
          <a:blip r:embed="rId4">
            <a:duotone>
              <a:schemeClr val="accent3">
                <a:shade val="45000"/>
                <a:satMod val="135000"/>
              </a:schemeClr>
              <a:prstClr val="white"/>
            </a:duotone>
          </a:blip>
          <a:stretch/>
        </p:blipFill>
        <p:spPr bwMode="auto">
          <a:xfrm>
            <a:off x="3308619" y="3895764"/>
            <a:ext cx="1052250" cy="1052250"/>
          </a:xfrm>
          <a:prstGeom prst="rect">
            <a:avLst/>
          </a:prstGeom>
        </p:spPr>
      </p:pic>
    </p:spTree>
    <p:extLst>
      <p:ext uri="{BB962C8B-B14F-4D97-AF65-F5344CB8AC3E}">
        <p14:creationId xmlns:p14="http://schemas.microsoft.com/office/powerpoint/2010/main" val="21651936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Image 4"/>
          <p:cNvPicPr>
            <a:picLocks noChangeAspect="1"/>
          </p:cNvPicPr>
          <p:nvPr/>
        </p:nvPicPr>
        <p:blipFill>
          <a:blip r:embed="rId3"/>
          <a:stretch/>
        </p:blipFill>
        <p:spPr bwMode="auto">
          <a:xfrm>
            <a:off x="971601" y="1059583"/>
            <a:ext cx="7428055" cy="3938901"/>
          </a:xfrm>
          <a:prstGeom prst="rect">
            <a:avLst/>
          </a:prstGeom>
        </p:spPr>
      </p:pic>
      <p:sp>
        <p:nvSpPr>
          <p:cNvPr id="4" name="ZoneTexte 3"/>
          <p:cNvSpPr txBox="1"/>
          <p:nvPr/>
        </p:nvSpPr>
        <p:spPr>
          <a:xfrm>
            <a:off x="107505" y="4690707"/>
            <a:ext cx="8784976" cy="307777"/>
          </a:xfrm>
          <a:prstGeom prst="rect">
            <a:avLst/>
          </a:prstGeom>
          <a:noFill/>
        </p:spPr>
        <p:txBody>
          <a:bodyPr wrap="square" rtlCol="0">
            <a:spAutoFit/>
          </a:bodyPr>
          <a:lstStyle/>
          <a:p>
            <a:pPr defTabSz="914378"/>
            <a:r>
              <a:rPr lang="fr-FR" sz="1400" dirty="0">
                <a:solidFill>
                  <a:prstClr val="black"/>
                </a:solidFill>
                <a:latin typeface="Arial Narrow"/>
                <a:cs typeface="Arial"/>
              </a:rPr>
              <a:t>Assistant virtuel (Alexa, </a:t>
            </a:r>
            <a:r>
              <a:rPr lang="fr-FR" sz="1400" dirty="0" err="1">
                <a:solidFill>
                  <a:prstClr val="black"/>
                </a:solidFill>
                <a:latin typeface="Arial Narrow"/>
                <a:cs typeface="Arial"/>
              </a:rPr>
              <a:t>Siri</a:t>
            </a:r>
            <a:r>
              <a:rPr lang="fr-FR" sz="1400" dirty="0">
                <a:solidFill>
                  <a:prstClr val="black"/>
                </a:solidFill>
                <a:latin typeface="Arial Narrow"/>
                <a:cs typeface="Arial"/>
              </a:rPr>
              <a:t>), générateur de contenu (</a:t>
            </a:r>
            <a:r>
              <a:rPr lang="fr-FR" sz="1400" dirty="0" err="1">
                <a:solidFill>
                  <a:prstClr val="black"/>
                </a:solidFill>
                <a:latin typeface="Arial Narrow"/>
                <a:cs typeface="Arial"/>
              </a:rPr>
              <a:t>perplexity</a:t>
            </a:r>
            <a:r>
              <a:rPr lang="fr-FR" sz="1400" dirty="0">
                <a:solidFill>
                  <a:prstClr val="black"/>
                </a:solidFill>
                <a:latin typeface="Arial Narrow"/>
                <a:cs typeface="Arial"/>
              </a:rPr>
              <a:t>, </a:t>
            </a:r>
            <a:r>
              <a:rPr lang="fr-FR" sz="1400" dirty="0" err="1">
                <a:solidFill>
                  <a:prstClr val="black"/>
                </a:solidFill>
                <a:latin typeface="Arial Narrow"/>
                <a:cs typeface="Arial"/>
              </a:rPr>
              <a:t>chatGPT</a:t>
            </a:r>
            <a:r>
              <a:rPr lang="fr-FR" sz="1400" dirty="0">
                <a:solidFill>
                  <a:prstClr val="black"/>
                </a:solidFill>
                <a:latin typeface="Arial Narrow"/>
                <a:cs typeface="Arial"/>
              </a:rPr>
              <a:t>)………………………….Jarvis (</a:t>
            </a:r>
            <a:r>
              <a:rPr lang="fr-FR" sz="1400" dirty="0" err="1">
                <a:solidFill>
                  <a:prstClr val="black"/>
                </a:solidFill>
                <a:latin typeface="Arial Narrow"/>
                <a:cs typeface="Arial"/>
              </a:rPr>
              <a:t>Ironman</a:t>
            </a:r>
            <a:r>
              <a:rPr lang="fr-FR" sz="1400" dirty="0">
                <a:solidFill>
                  <a:prstClr val="black"/>
                </a:solidFill>
                <a:latin typeface="Arial Narrow"/>
                <a:cs typeface="Arial"/>
              </a:rPr>
              <a:t>), voiture K2000</a:t>
            </a:r>
          </a:p>
        </p:txBody>
      </p:sp>
      <p:sp>
        <p:nvSpPr>
          <p:cNvPr id="6" name="Rectangle 5"/>
          <p:cNvSpPr/>
          <p:nvPr/>
        </p:nvSpPr>
        <p:spPr>
          <a:xfrm>
            <a:off x="431032" y="483518"/>
            <a:ext cx="8712968" cy="984885"/>
          </a:xfrm>
          <a:prstGeom prst="rect">
            <a:avLst/>
          </a:prstGeom>
        </p:spPr>
        <p:txBody>
          <a:bodyPr wrap="square">
            <a:spAutoFit/>
          </a:bodyPr>
          <a:lstStyle/>
          <a:p>
            <a:pPr algn="just" defTabSz="914378"/>
            <a:r>
              <a:rPr lang="fr-FR" dirty="0">
                <a:solidFill>
                  <a:prstClr val="black"/>
                </a:solidFill>
                <a:latin typeface="Arial Narrow"/>
                <a:cs typeface="Arial"/>
              </a:rPr>
              <a:t>Ensemble de théories et de techniques mises en œuvre en vue de réaliser des </a:t>
            </a:r>
            <a:r>
              <a:rPr lang="fr-FR" sz="2000" b="1" dirty="0">
                <a:solidFill>
                  <a:prstClr val="black"/>
                </a:solidFill>
                <a:latin typeface="Arial Narrow"/>
                <a:cs typeface="Arial"/>
              </a:rPr>
              <a:t>machines capables de simuler l'intelligence humaine</a:t>
            </a:r>
            <a:r>
              <a:rPr lang="fr-FR" dirty="0">
                <a:solidFill>
                  <a:prstClr val="black"/>
                </a:solidFill>
                <a:latin typeface="Arial Narrow"/>
                <a:cs typeface="Arial"/>
              </a:rPr>
              <a:t>. (Larousse)</a:t>
            </a:r>
          </a:p>
          <a:p>
            <a:pPr algn="just" defTabSz="914378"/>
            <a:endParaRPr lang="fr-FR" dirty="0">
              <a:solidFill>
                <a:prstClr val="black"/>
              </a:solidFill>
              <a:latin typeface="Arial Narrow"/>
              <a:cs typeface="Arial"/>
            </a:endParaRPr>
          </a:p>
        </p:txBody>
      </p:sp>
      <p:sp>
        <p:nvSpPr>
          <p:cNvPr id="7" name="Titre 1"/>
          <p:cNvSpPr>
            <a:spLocks noGrp="1"/>
          </p:cNvSpPr>
          <p:nvPr>
            <p:ph type="title"/>
          </p:nvPr>
        </p:nvSpPr>
        <p:spPr bwMode="auto">
          <a:xfrm>
            <a:off x="-96904" y="110625"/>
            <a:ext cx="8412774" cy="541072"/>
          </a:xfrm>
        </p:spPr>
        <p:txBody>
          <a:bodyPr/>
          <a:lstStyle/>
          <a:p>
            <a:pPr algn="ctr">
              <a:defRPr/>
            </a:pPr>
            <a:r>
              <a:rPr lang="fr-FR" dirty="0" smtClean="0">
                <a:solidFill>
                  <a:srgbClr val="243A7D"/>
                </a:solidFill>
              </a:rPr>
              <a:t>L’IA générative au service des enseignants d’esthétique</a:t>
            </a:r>
            <a:endParaRPr lang="fr-FR" dirty="0">
              <a:solidFill>
                <a:srgbClr val="243A7D"/>
              </a:solidFill>
            </a:endParaRPr>
          </a:p>
        </p:txBody>
      </p:sp>
    </p:spTree>
    <p:extLst>
      <p:ext uri="{BB962C8B-B14F-4D97-AF65-F5344CB8AC3E}">
        <p14:creationId xmlns:p14="http://schemas.microsoft.com/office/powerpoint/2010/main" val="3991960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nvPr>
        </p:nvGraphicFramePr>
        <p:xfrm>
          <a:off x="539552" y="1275606"/>
          <a:ext cx="7264852" cy="1680210"/>
        </p:xfrm>
        <a:graphic>
          <a:graphicData uri="http://schemas.openxmlformats.org/drawingml/2006/table">
            <a:tbl>
              <a:tblPr firstRow="1" firstCol="1" bandRow="1">
                <a:tableStyleId>{5C22544A-7EE6-4342-B048-85BDC9FD1C3A}</a:tableStyleId>
              </a:tblPr>
              <a:tblGrid>
                <a:gridCol w="7264852">
                  <a:extLst>
                    <a:ext uri="{9D8B030D-6E8A-4147-A177-3AD203B41FA5}">
                      <a16:colId xmlns:a16="http://schemas.microsoft.com/office/drawing/2014/main" val="527455938"/>
                    </a:ext>
                  </a:extLst>
                </a:gridCol>
              </a:tblGrid>
              <a:tr h="308610">
                <a:tc>
                  <a:txBody>
                    <a:bodyPr/>
                    <a:lstStyle/>
                    <a:p>
                      <a:pPr algn="ctr">
                        <a:spcAft>
                          <a:spcPts val="0"/>
                        </a:spcAft>
                      </a:pPr>
                      <a:r>
                        <a:rPr lang="fr-FR" sz="2000" kern="100" dirty="0" smtClean="0">
                          <a:solidFill>
                            <a:schemeClr val="tx1"/>
                          </a:solidFill>
                          <a:effectLst/>
                          <a:latin typeface="+mn-ea"/>
                          <a:ea typeface="+mn-ea"/>
                          <a:cs typeface="Times New Roman" panose="02020603050405020304" pitchFamily="18" charset="0"/>
                        </a:rPr>
                        <a:t>Intelligence</a:t>
                      </a:r>
                      <a:r>
                        <a:rPr lang="fr-FR" sz="2000" kern="100" baseline="0" dirty="0" smtClean="0">
                          <a:solidFill>
                            <a:schemeClr val="tx1"/>
                          </a:solidFill>
                          <a:effectLst/>
                          <a:latin typeface="+mn-ea"/>
                          <a:ea typeface="+mn-ea"/>
                          <a:cs typeface="Times New Roman" panose="02020603050405020304" pitchFamily="18" charset="0"/>
                        </a:rPr>
                        <a:t> artificielle générative : </a:t>
                      </a:r>
                      <a:r>
                        <a:rPr lang="fr-FR" sz="2000" kern="100" dirty="0" err="1" smtClean="0">
                          <a:solidFill>
                            <a:schemeClr val="tx1"/>
                          </a:solidFill>
                          <a:effectLst/>
                          <a:latin typeface="+mn-ea"/>
                          <a:ea typeface="+mn-ea"/>
                          <a:cs typeface="Times New Roman" panose="02020603050405020304" pitchFamily="18" charset="0"/>
                        </a:rPr>
                        <a:t>Perplexity</a:t>
                      </a:r>
                      <a:endParaRPr lang="fr-FR" sz="2000" kern="100" dirty="0">
                        <a:solidFill>
                          <a:schemeClr val="tx1"/>
                        </a:solidFill>
                        <a:effectLst/>
                        <a:latin typeface="+mn-ea"/>
                        <a:ea typeface="+mn-ea"/>
                        <a:cs typeface="Times New Roman" panose="02020603050405020304" pitchFamily="18" charset="0"/>
                      </a:endParaRPr>
                    </a:p>
                  </a:txBody>
                  <a:tcPr marL="57290" marR="572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2294039"/>
                  </a:ext>
                </a:extLst>
              </a:tr>
              <a:tr h="1371600">
                <a:tc>
                  <a:txBody>
                    <a:bodyPr/>
                    <a:lstStyle/>
                    <a:p>
                      <a:pPr algn="ctr">
                        <a:spcAft>
                          <a:spcPts val="0"/>
                        </a:spcAft>
                      </a:pPr>
                      <a:r>
                        <a:rPr lang="fr-FR" sz="1800" i="0" dirty="0" smtClean="0">
                          <a:solidFill>
                            <a:schemeClr val="tx1"/>
                          </a:solidFill>
                        </a:rPr>
                        <a:t>Principe</a:t>
                      </a:r>
                      <a:r>
                        <a:rPr lang="fr-FR" sz="1800" i="0" baseline="0" dirty="0" smtClean="0">
                          <a:solidFill>
                            <a:schemeClr val="tx1"/>
                          </a:solidFill>
                        </a:rPr>
                        <a:t> : formuler une demande (prompt), l’intelligence génère une réponse</a:t>
                      </a:r>
                      <a:endParaRPr lang="fr-FR" sz="1800" i="0" dirty="0" smtClean="0">
                        <a:solidFill>
                          <a:schemeClr val="tx1"/>
                        </a:solidFill>
                      </a:endParaRPr>
                    </a:p>
                  </a:txBody>
                  <a:tcPr marL="57290" marR="572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183046"/>
                  </a:ext>
                </a:extLst>
              </a:tr>
            </a:tbl>
          </a:graphicData>
        </a:graphic>
      </p:graphicFrame>
      <p:pic>
        <p:nvPicPr>
          <p:cNvPr id="1025" name="Image 4" descr="verysaas.io"/>
          <p:cNvPicPr>
            <a:picLocks noChangeAspect="1" noChangeArrowheads="1"/>
          </p:cNvPicPr>
          <p:nvPr/>
        </p:nvPicPr>
        <p:blipFill>
          <a:blip r:embed="rId2">
            <a:extLst>
              <a:ext uri="{28A0092B-C50C-407E-A947-70E740481C1C}">
                <a14:useLocalDpi xmlns:a14="http://schemas.microsoft.com/office/drawing/2010/main" val="0"/>
              </a:ext>
            </a:extLst>
          </a:blip>
          <a:srcRect l="14079" t="7777" r="14056" b="9225"/>
          <a:stretch>
            <a:fillRect/>
          </a:stretch>
        </p:blipFill>
        <p:spPr bwMode="auto">
          <a:xfrm flipH="1">
            <a:off x="7596337" y="555527"/>
            <a:ext cx="428625" cy="504825"/>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title"/>
          </p:nvPr>
        </p:nvSpPr>
        <p:spPr bwMode="auto">
          <a:xfrm>
            <a:off x="-96904" y="110625"/>
            <a:ext cx="8412774" cy="541072"/>
          </a:xfrm>
        </p:spPr>
        <p:txBody>
          <a:bodyPr/>
          <a:lstStyle/>
          <a:p>
            <a:pPr algn="ctr">
              <a:defRPr/>
            </a:pPr>
            <a:r>
              <a:rPr lang="fr-FR" dirty="0" smtClean="0">
                <a:solidFill>
                  <a:srgbClr val="243A7D"/>
                </a:solidFill>
              </a:rPr>
              <a:t>L’IA générative au service des enseignants d’esthétique</a:t>
            </a:r>
            <a:endParaRPr lang="fr-FR" dirty="0">
              <a:solidFill>
                <a:srgbClr val="243A7D"/>
              </a:solidFill>
            </a:endParaRPr>
          </a:p>
        </p:txBody>
      </p:sp>
    </p:spTree>
    <p:extLst>
      <p:ext uri="{BB962C8B-B14F-4D97-AF65-F5344CB8AC3E}">
        <p14:creationId xmlns:p14="http://schemas.microsoft.com/office/powerpoint/2010/main" val="10933840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2195736" y="327923"/>
            <a:ext cx="4680520" cy="375606"/>
          </a:xfrm>
        </p:spPr>
        <p:txBody>
          <a:bodyPr/>
          <a:lstStyle/>
          <a:p>
            <a:pPr>
              <a:defRPr/>
            </a:pPr>
            <a:r>
              <a:rPr lang="fr-FR" dirty="0"/>
              <a:t>Optimiser la qualité d’une requête</a:t>
            </a:r>
          </a:p>
        </p:txBody>
      </p:sp>
      <p:grpSp>
        <p:nvGrpSpPr>
          <p:cNvPr id="10" name="Groupe 9"/>
          <p:cNvGrpSpPr/>
          <p:nvPr/>
        </p:nvGrpSpPr>
        <p:grpSpPr bwMode="auto">
          <a:xfrm>
            <a:off x="3230024" y="1721236"/>
            <a:ext cx="2496196" cy="1786618"/>
            <a:chOff x="2843807" y="1265634"/>
            <a:chExt cx="2496197" cy="1786618"/>
          </a:xfrm>
        </p:grpSpPr>
        <p:sp>
          <p:nvSpPr>
            <p:cNvPr id="4" name="ZoneTexte 3"/>
            <p:cNvSpPr txBox="1"/>
            <p:nvPr/>
          </p:nvSpPr>
          <p:spPr bwMode="auto">
            <a:xfrm>
              <a:off x="2843807" y="2652142"/>
              <a:ext cx="2496197" cy="400110"/>
            </a:xfrm>
            <a:prstGeom prst="rect">
              <a:avLst/>
            </a:prstGeom>
            <a:noFill/>
          </p:spPr>
          <p:txBody>
            <a:bodyPr wrap="none" rtlCol="0">
              <a:spAutoFit/>
            </a:bodyPr>
            <a:lstStyle/>
            <a:p>
              <a:pPr defTabSz="914378">
                <a:defRPr/>
              </a:pPr>
              <a:r>
                <a:rPr lang="fr-FR" sz="2000" b="1">
                  <a:solidFill>
                    <a:prstClr val="black"/>
                  </a:solidFill>
                  <a:latin typeface="Arial Narrow"/>
                  <a:cs typeface="Arial"/>
                </a:rPr>
                <a:t>Poursuivre la demande</a:t>
              </a:r>
            </a:p>
          </p:txBody>
        </p:sp>
        <p:pic>
          <p:nvPicPr>
            <p:cNvPr id="7" name="Image 6"/>
            <p:cNvPicPr>
              <a:picLocks noChangeAspect="1"/>
            </p:cNvPicPr>
            <p:nvPr/>
          </p:nvPicPr>
          <p:blipFill>
            <a:blip r:embed="rId3"/>
            <a:srcRect l="18681" t="13257" r="16066" b="27420"/>
            <a:stretch/>
          </p:blipFill>
          <p:spPr bwMode="auto">
            <a:xfrm>
              <a:off x="3299818" y="1265634"/>
              <a:ext cx="1584175" cy="1440160"/>
            </a:xfrm>
            <a:prstGeom prst="rect">
              <a:avLst/>
            </a:prstGeom>
          </p:spPr>
        </p:pic>
      </p:grpSp>
      <p:grpSp>
        <p:nvGrpSpPr>
          <p:cNvPr id="11" name="Groupe 10"/>
          <p:cNvGrpSpPr/>
          <p:nvPr/>
        </p:nvGrpSpPr>
        <p:grpSpPr bwMode="auto">
          <a:xfrm>
            <a:off x="6300193" y="1698433"/>
            <a:ext cx="2238113" cy="1739962"/>
            <a:chOff x="6300192" y="1265634"/>
            <a:chExt cx="2238113" cy="1739962"/>
          </a:xfrm>
        </p:grpSpPr>
        <p:pic>
          <p:nvPicPr>
            <p:cNvPr id="8" name="Image 7"/>
            <p:cNvPicPr>
              <a:picLocks noChangeAspect="1"/>
            </p:cNvPicPr>
            <p:nvPr/>
          </p:nvPicPr>
          <p:blipFill>
            <a:blip r:embed="rId4"/>
            <a:srcRect b="14759"/>
            <a:stretch/>
          </p:blipFill>
          <p:spPr bwMode="auto">
            <a:xfrm>
              <a:off x="6637428" y="1265634"/>
              <a:ext cx="1563638" cy="1332856"/>
            </a:xfrm>
            <a:prstGeom prst="rect">
              <a:avLst/>
            </a:prstGeom>
          </p:spPr>
        </p:pic>
        <p:sp>
          <p:nvSpPr>
            <p:cNvPr id="9" name="ZoneTexte 8"/>
            <p:cNvSpPr txBox="1"/>
            <p:nvPr/>
          </p:nvSpPr>
          <p:spPr bwMode="auto">
            <a:xfrm>
              <a:off x="6300192" y="2605486"/>
              <a:ext cx="2238113" cy="400110"/>
            </a:xfrm>
            <a:prstGeom prst="rect">
              <a:avLst/>
            </a:prstGeom>
            <a:noFill/>
          </p:spPr>
          <p:txBody>
            <a:bodyPr wrap="none" rtlCol="0">
              <a:spAutoFit/>
            </a:bodyPr>
            <a:lstStyle/>
            <a:p>
              <a:pPr defTabSz="914378">
                <a:defRPr/>
              </a:pPr>
              <a:r>
                <a:rPr lang="fr-FR" sz="2000" b="1">
                  <a:solidFill>
                    <a:prstClr val="black"/>
                  </a:solidFill>
                  <a:latin typeface="Arial Narrow"/>
                  <a:cs typeface="Arial"/>
                </a:rPr>
                <a:t>Vérifier l’information</a:t>
              </a:r>
            </a:p>
          </p:txBody>
        </p:sp>
      </p:grpSp>
      <p:grpSp>
        <p:nvGrpSpPr>
          <p:cNvPr id="13" name="Groupe 12"/>
          <p:cNvGrpSpPr/>
          <p:nvPr/>
        </p:nvGrpSpPr>
        <p:grpSpPr bwMode="auto">
          <a:xfrm>
            <a:off x="475929" y="1539519"/>
            <a:ext cx="2145139" cy="1945532"/>
            <a:chOff x="475928" y="1106720"/>
            <a:chExt cx="2145139" cy="1945532"/>
          </a:xfrm>
        </p:grpSpPr>
        <p:sp>
          <p:nvSpPr>
            <p:cNvPr id="6" name="ZoneTexte 5"/>
            <p:cNvSpPr txBox="1"/>
            <p:nvPr/>
          </p:nvSpPr>
          <p:spPr bwMode="auto">
            <a:xfrm>
              <a:off x="475928" y="2652142"/>
              <a:ext cx="2145139" cy="400110"/>
            </a:xfrm>
            <a:prstGeom prst="rect">
              <a:avLst/>
            </a:prstGeom>
            <a:noFill/>
          </p:spPr>
          <p:txBody>
            <a:bodyPr wrap="none" rtlCol="0">
              <a:spAutoFit/>
            </a:bodyPr>
            <a:lstStyle/>
            <a:p>
              <a:pPr defTabSz="914378">
                <a:defRPr/>
              </a:pPr>
              <a:r>
                <a:rPr lang="fr-FR" sz="2000" b="1" dirty="0">
                  <a:solidFill>
                    <a:prstClr val="black"/>
                  </a:solidFill>
                  <a:latin typeface="Arial Narrow"/>
                  <a:cs typeface="Arial"/>
                </a:rPr>
                <a:t>Formuler la requête</a:t>
              </a:r>
            </a:p>
          </p:txBody>
        </p:sp>
        <p:pic>
          <p:nvPicPr>
            <p:cNvPr id="12" name="Image 11"/>
            <p:cNvPicPr>
              <a:picLocks noChangeAspect="1"/>
            </p:cNvPicPr>
            <p:nvPr/>
          </p:nvPicPr>
          <p:blipFill>
            <a:blip r:embed="rId5"/>
            <a:srcRect l="9613" t="1571" r="8335" b="19206"/>
            <a:stretch/>
          </p:blipFill>
          <p:spPr bwMode="auto">
            <a:xfrm>
              <a:off x="662697" y="1106720"/>
              <a:ext cx="1656184" cy="1599074"/>
            </a:xfrm>
            <a:prstGeom prst="rect">
              <a:avLst/>
            </a:prstGeom>
          </p:spPr>
        </p:pic>
      </p:grpSp>
    </p:spTree>
    <p:extLst>
      <p:ext uri="{BB962C8B-B14F-4D97-AF65-F5344CB8AC3E}">
        <p14:creationId xmlns:p14="http://schemas.microsoft.com/office/powerpoint/2010/main" val="36711554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467545" y="295715"/>
            <a:ext cx="8784975" cy="375606"/>
          </a:xfrm>
        </p:spPr>
        <p:txBody>
          <a:bodyPr/>
          <a:lstStyle/>
          <a:p>
            <a:pPr>
              <a:defRPr/>
            </a:pPr>
            <a:r>
              <a:rPr lang="fr-FR" dirty="0"/>
              <a:t>Les biais de l’IA</a:t>
            </a:r>
          </a:p>
        </p:txBody>
      </p:sp>
      <p:pic>
        <p:nvPicPr>
          <p:cNvPr id="3" name="Image 2"/>
          <p:cNvPicPr>
            <a:picLocks noChangeAspect="1"/>
          </p:cNvPicPr>
          <p:nvPr/>
        </p:nvPicPr>
        <p:blipFill>
          <a:blip r:embed="rId3"/>
          <a:stretch/>
        </p:blipFill>
        <p:spPr bwMode="auto">
          <a:xfrm>
            <a:off x="2370347" y="480864"/>
            <a:ext cx="4979369" cy="4161000"/>
          </a:xfrm>
          <a:prstGeom prst="rect">
            <a:avLst/>
          </a:prstGeom>
        </p:spPr>
      </p:pic>
    </p:spTree>
    <p:extLst>
      <p:ext uri="{BB962C8B-B14F-4D97-AF65-F5344CB8AC3E}">
        <p14:creationId xmlns:p14="http://schemas.microsoft.com/office/powerpoint/2010/main" val="38941324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a:extLst>
              <a:ext uri="{FF2B5EF4-FFF2-40B4-BE49-F238E27FC236}">
                <a16:creationId xmlns:a16="http://schemas.microsoft.com/office/drawing/2014/main" id="{7C083C44-0F60-4B5C-9CFD-069BB9AF5C4B}"/>
              </a:ext>
            </a:extLst>
          </p:cNvPr>
          <p:cNvSpPr>
            <a:spLocks noGrp="1"/>
          </p:cNvSpPr>
          <p:nvPr>
            <p:ph type="title"/>
          </p:nvPr>
        </p:nvSpPr>
        <p:spPr>
          <a:xfrm>
            <a:off x="263746" y="161159"/>
            <a:ext cx="8455146" cy="429816"/>
          </a:xfrm>
        </p:spPr>
        <p:txBody>
          <a:bodyPr>
            <a:normAutofit/>
          </a:bodyPr>
          <a:lstStyle/>
          <a:p>
            <a:pPr>
              <a:defRPr/>
            </a:pPr>
            <a:r>
              <a:rPr lang="fr-FR" altLang="fr-FR" sz="2700" dirty="0">
                <a:solidFill>
                  <a:srgbClr val="223A7D"/>
                </a:solidFill>
                <a:latin typeface="Arial Black" panose="020B0A04020102020204" pitchFamily="34" charset="0"/>
              </a:rPr>
              <a:t>   Expérimenter une intelligence artificielle</a:t>
            </a:r>
            <a:endParaRPr lang="fr-FR" altLang="fr-FR" sz="2325" dirty="0">
              <a:solidFill>
                <a:srgbClr val="223A7D"/>
              </a:solidFill>
              <a:latin typeface="Arial Black" panose="020B0A04020102020204" pitchFamily="34" charset="0"/>
            </a:endParaRPr>
          </a:p>
        </p:txBody>
      </p:sp>
      <p:sp>
        <p:nvSpPr>
          <p:cNvPr id="41987" name="Espace réservé du numéro de diapositive 4"/>
          <p:cNvSpPr>
            <a:spLocks noGrp="1"/>
          </p:cNvSpPr>
          <p:nvPr>
            <p:ph type="sldNum" sz="quarter" idx="12"/>
          </p:nvPr>
        </p:nvSpPr>
        <p:spPr bwMode="auto">
          <a:xfrm>
            <a:off x="6057900" y="4782742"/>
            <a:ext cx="16002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18859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228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5717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defTabSz="342900" rtl="0">
              <a:lnSpc>
                <a:spcPct val="100000"/>
              </a:lnSpc>
              <a:spcBef>
                <a:spcPct val="0"/>
              </a:spcBef>
              <a:buNone/>
              <a:defRPr/>
            </a:pPr>
            <a:fld id="{6C64856F-E8D8-4630-AC42-A570FE71EF06}" type="slidenum">
              <a:rPr lang="fr-FR" altLang="fr-FR" sz="900" kern="1200">
                <a:solidFill>
                  <a:srgbClr val="898989"/>
                </a:solidFill>
              </a:rPr>
              <a:pPr algn="r" defTabSz="342900" rtl="0">
                <a:lnSpc>
                  <a:spcPct val="100000"/>
                </a:lnSpc>
                <a:spcBef>
                  <a:spcPct val="0"/>
                </a:spcBef>
                <a:buNone/>
                <a:defRPr/>
              </a:pPr>
              <a:t>37</a:t>
            </a:fld>
            <a:endParaRPr lang="fr-FR" altLang="fr-FR" sz="900" kern="1200" dirty="0">
              <a:solidFill>
                <a:srgbClr val="898989"/>
              </a:solidFill>
            </a:endParaRPr>
          </a:p>
        </p:txBody>
      </p:sp>
      <p:sp>
        <p:nvSpPr>
          <p:cNvPr id="12" name="Espace réservé du texte 3"/>
          <p:cNvSpPr txBox="1">
            <a:spLocks/>
          </p:cNvSpPr>
          <p:nvPr/>
        </p:nvSpPr>
        <p:spPr>
          <a:xfrm>
            <a:off x="342615" y="702893"/>
            <a:ext cx="8614904" cy="3592882"/>
          </a:xfrm>
          <a:prstGeom prst="rect">
            <a:avLst/>
          </a:prstGeom>
          <a:ln w="28575">
            <a:solidFill>
              <a:srgbClr val="7030A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lnSpc>
                <a:spcPct val="100000"/>
              </a:lnSpc>
              <a:spcBef>
                <a:spcPts val="750"/>
              </a:spcBef>
              <a:buNone/>
              <a:defRPr/>
            </a:pPr>
            <a:r>
              <a:rPr lang="fr-FR" sz="2100" b="1" dirty="0">
                <a:solidFill>
                  <a:prstClr val="black"/>
                </a:solidFill>
                <a:latin typeface="Arial" panose="020B0604020202020204" pitchFamily="34" charset="0"/>
                <a:cs typeface="Arial" panose="020B0604020202020204" pitchFamily="34" charset="0"/>
              </a:rPr>
              <a:t>Créer un compte </a:t>
            </a:r>
            <a:r>
              <a:rPr lang="fr-FR" sz="2100" b="1" dirty="0" err="1">
                <a:solidFill>
                  <a:prstClr val="black"/>
                </a:solidFill>
                <a:latin typeface="Arial" panose="020B0604020202020204" pitchFamily="34" charset="0"/>
                <a:cs typeface="Arial" panose="020B0604020202020204" pitchFamily="34" charset="0"/>
              </a:rPr>
              <a:t>Perplexity</a:t>
            </a:r>
            <a:endParaRPr lang="fr-FR" sz="2100" dirty="0">
              <a:solidFill>
                <a:prstClr val="black"/>
              </a:solidFill>
              <a:latin typeface="Arial" panose="020B0604020202020204" pitchFamily="34" charset="0"/>
              <a:cs typeface="Arial" panose="020B0604020202020204" pitchFamily="34" charset="0"/>
            </a:endParaRPr>
          </a:p>
          <a:p>
            <a:pPr marL="0" indent="0" defTabSz="685800">
              <a:lnSpc>
                <a:spcPct val="100000"/>
              </a:lnSpc>
              <a:spcBef>
                <a:spcPts val="750"/>
              </a:spcBef>
              <a:buNone/>
              <a:defRPr/>
            </a:pPr>
            <a:r>
              <a:rPr lang="fr-FR" sz="2100" b="1" dirty="0">
                <a:solidFill>
                  <a:prstClr val="black"/>
                </a:solidFill>
                <a:latin typeface="Arial" panose="020B0604020202020204" pitchFamily="34" charset="0"/>
                <a:cs typeface="Arial" panose="020B0604020202020204" pitchFamily="34" charset="0"/>
              </a:rPr>
              <a:t>Copier/coller </a:t>
            </a:r>
            <a:r>
              <a:rPr lang="fr-FR" sz="2100" b="1" dirty="0" smtClean="0">
                <a:solidFill>
                  <a:prstClr val="black"/>
                </a:solidFill>
                <a:latin typeface="Arial" panose="020B0604020202020204" pitchFamily="34" charset="0"/>
                <a:cs typeface="Arial" panose="020B0604020202020204" pitchFamily="34" charset="0"/>
              </a:rPr>
              <a:t>chaque proposition </a:t>
            </a:r>
            <a:r>
              <a:rPr lang="fr-FR" sz="2100" b="1" dirty="0">
                <a:solidFill>
                  <a:prstClr val="black"/>
                </a:solidFill>
                <a:latin typeface="Arial" panose="020B0604020202020204" pitchFamily="34" charset="0"/>
                <a:cs typeface="Arial" panose="020B0604020202020204" pitchFamily="34" charset="0"/>
              </a:rPr>
              <a:t>de </a:t>
            </a:r>
            <a:r>
              <a:rPr lang="fr-FR" sz="2100" b="1" dirty="0" smtClean="0">
                <a:solidFill>
                  <a:prstClr val="black"/>
                </a:solidFill>
                <a:latin typeface="Arial" panose="020B0604020202020204" pitchFamily="34" charset="0"/>
                <a:cs typeface="Arial" panose="020B0604020202020204" pitchFamily="34" charset="0"/>
              </a:rPr>
              <a:t>prompt de façon successive</a:t>
            </a:r>
            <a:endParaRPr lang="fr-FR" sz="2100" b="1" dirty="0">
              <a:solidFill>
                <a:prstClr val="black"/>
              </a:solidFill>
              <a:latin typeface="Arial" panose="020B0604020202020204" pitchFamily="34" charset="0"/>
              <a:cs typeface="Arial" panose="020B0604020202020204" pitchFamily="34" charset="0"/>
            </a:endParaRPr>
          </a:p>
          <a:p>
            <a:pPr marL="0" indent="0" defTabSz="685800">
              <a:lnSpc>
                <a:spcPct val="100000"/>
              </a:lnSpc>
              <a:spcBef>
                <a:spcPts val="750"/>
              </a:spcBef>
              <a:buNone/>
              <a:defRPr/>
            </a:pPr>
            <a:endParaRPr lang="fr-FR" sz="21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grpSp>
        <p:nvGrpSpPr>
          <p:cNvPr id="13" name="Group 83"/>
          <p:cNvGrpSpPr>
            <a:grpSpLocks/>
          </p:cNvGrpSpPr>
          <p:nvPr/>
        </p:nvGrpSpPr>
        <p:grpSpPr bwMode="auto">
          <a:xfrm>
            <a:off x="8253905" y="4144567"/>
            <a:ext cx="439341" cy="638175"/>
            <a:chOff x="4375151" y="1629202"/>
            <a:chExt cx="3016993" cy="4645698"/>
          </a:xfrm>
        </p:grpSpPr>
        <p:sp>
          <p:nvSpPr>
            <p:cNvPr id="14"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5"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6"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7"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8"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9"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0"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1"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2"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3"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4"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5"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6"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7"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8"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9"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0"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1"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2"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3"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4"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5"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6"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7"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8"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9"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0"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1"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2"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3"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4"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5"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6"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7"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8"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9"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0"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1"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2"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3"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4"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5"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6"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7"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8"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grpSp>
      <p:sp>
        <p:nvSpPr>
          <p:cNvPr id="60" name="Rectangle 59"/>
          <p:cNvSpPr/>
          <p:nvPr/>
        </p:nvSpPr>
        <p:spPr>
          <a:xfrm>
            <a:off x="327929" y="1607533"/>
            <a:ext cx="8629590" cy="2554545"/>
          </a:xfrm>
          <a:prstGeom prst="rect">
            <a:avLst/>
          </a:prstGeom>
        </p:spPr>
        <p:txBody>
          <a:bodyPr wrap="square">
            <a:spAutoFit/>
          </a:bodyPr>
          <a:lstStyle/>
          <a:p>
            <a:pPr marL="343852" indent="-285750">
              <a:buFont typeface="Arial" panose="020B0604020202020204" pitchFamily="34" charset="0"/>
              <a:buChar char="•"/>
            </a:pPr>
            <a:r>
              <a:rPr lang="fr-FR" dirty="0">
                <a:solidFill>
                  <a:srgbClr val="000000"/>
                </a:solidFill>
                <a:ea typeface="Calibri" panose="020F0502020204030204" pitchFamily="34" charset="0"/>
                <a:cs typeface="Arial" panose="020B0604020202020204" pitchFamily="34" charset="0"/>
              </a:rPr>
              <a:t>Je suis </a:t>
            </a:r>
            <a:r>
              <a:rPr lang="fr-FR" dirty="0" smtClean="0">
                <a:solidFill>
                  <a:srgbClr val="000000"/>
                </a:solidFill>
                <a:ea typeface="Calibri" panose="020F0502020204030204" pitchFamily="34" charset="0"/>
                <a:cs typeface="Arial" panose="020B0604020202020204" pitchFamily="34" charset="0"/>
              </a:rPr>
              <a:t>enseignant en CAP Esthétique cosmétique parfumerie. </a:t>
            </a:r>
            <a:r>
              <a:rPr lang="fr-FR" dirty="0">
                <a:solidFill>
                  <a:srgbClr val="000000"/>
                </a:solidFill>
                <a:ea typeface="Calibri" panose="020F0502020204030204" pitchFamily="34" charset="0"/>
                <a:cs typeface="Arial" panose="020B0604020202020204" pitchFamily="34" charset="0"/>
              </a:rPr>
              <a:t>Je veux </a:t>
            </a:r>
            <a:r>
              <a:rPr lang="fr-FR" dirty="0" smtClean="0">
                <a:solidFill>
                  <a:srgbClr val="000000"/>
                </a:solidFill>
                <a:ea typeface="Calibri" panose="020F0502020204030204" pitchFamily="34" charset="0"/>
                <a:cs typeface="Arial" panose="020B0604020202020204" pitchFamily="34" charset="0"/>
              </a:rPr>
              <a:t>le protocole d’application de la crème de jour.</a:t>
            </a:r>
          </a:p>
          <a:p>
            <a:pPr marL="343852" indent="-285750">
              <a:buFont typeface="Arial" panose="020B0604020202020204" pitchFamily="34" charset="0"/>
              <a:buChar char="•"/>
            </a:pPr>
            <a:r>
              <a:rPr lang="fr-FR" dirty="0" smtClean="0">
                <a:solidFill>
                  <a:srgbClr val="000000"/>
                </a:solidFill>
                <a:ea typeface="Calibri" panose="020F0502020204030204" pitchFamily="34" charset="0"/>
                <a:cs typeface="Arial" panose="020B0604020202020204" pitchFamily="34" charset="0"/>
              </a:rPr>
              <a:t>Je le veux sous forme de tableau.</a:t>
            </a:r>
            <a:endParaRPr lang="fr-FR" dirty="0">
              <a:solidFill>
                <a:srgbClr val="000000"/>
              </a:solidFill>
              <a:ea typeface="Calibri" panose="020F0502020204030204" pitchFamily="34" charset="0"/>
              <a:cs typeface="Calibri" panose="020F0502020204030204" pitchFamily="34" charset="0"/>
            </a:endParaRPr>
          </a:p>
          <a:p>
            <a:pPr marL="343852" indent="-285750">
              <a:buFont typeface="Arial" panose="020B0604020202020204" pitchFamily="34" charset="0"/>
              <a:buChar char="•"/>
            </a:pPr>
            <a:r>
              <a:rPr lang="fr-FR" dirty="0">
                <a:solidFill>
                  <a:srgbClr val="000000"/>
                </a:solidFill>
                <a:ea typeface="Calibri" panose="020F0502020204030204" pitchFamily="34" charset="0"/>
                <a:cs typeface="Arial" panose="020B0604020202020204" pitchFamily="34" charset="0"/>
              </a:rPr>
              <a:t> </a:t>
            </a:r>
            <a:r>
              <a:rPr lang="fr-FR" dirty="0" smtClean="0">
                <a:solidFill>
                  <a:srgbClr val="000000"/>
                </a:solidFill>
                <a:ea typeface="Times New Roman" panose="02020603050405020304" pitchFamily="18" charset="0"/>
                <a:cs typeface="Arial" panose="020B0604020202020204" pitchFamily="34" charset="0"/>
              </a:rPr>
              <a:t>Je </a:t>
            </a:r>
            <a:r>
              <a:rPr lang="fr-FR" dirty="0">
                <a:solidFill>
                  <a:srgbClr val="000000"/>
                </a:solidFill>
                <a:ea typeface="Times New Roman" panose="02020603050405020304" pitchFamily="18" charset="0"/>
                <a:cs typeface="Arial" panose="020B0604020202020204" pitchFamily="34" charset="0"/>
              </a:rPr>
              <a:t>veux un questionnaire sur le matériel </a:t>
            </a:r>
            <a:r>
              <a:rPr lang="fr-FR" dirty="0" smtClean="0">
                <a:solidFill>
                  <a:srgbClr val="000000"/>
                </a:solidFill>
                <a:ea typeface="Times New Roman" panose="02020603050405020304" pitchFamily="18" charset="0"/>
                <a:cs typeface="Arial" panose="020B0604020202020204" pitchFamily="34" charset="0"/>
              </a:rPr>
              <a:t>de maquillage; </a:t>
            </a:r>
            <a:r>
              <a:rPr lang="fr-FR" dirty="0">
                <a:solidFill>
                  <a:srgbClr val="000000"/>
                </a:solidFill>
                <a:ea typeface="Times New Roman" panose="02020603050405020304" pitchFamily="18" charset="0"/>
                <a:cs typeface="Arial" panose="020B0604020202020204" pitchFamily="34" charset="0"/>
              </a:rPr>
              <a:t>avec les réponses uniquement vrai ou faux ; les réponses en gras</a:t>
            </a:r>
            <a:endParaRPr lang="fr-FR" dirty="0">
              <a:solidFill>
                <a:srgbClr val="000000"/>
              </a:solidFill>
              <a:ea typeface="Calibri" panose="020F0502020204030204" pitchFamily="34" charset="0"/>
              <a:cs typeface="Calibri" panose="020F0502020204030204" pitchFamily="34" charset="0"/>
            </a:endParaRPr>
          </a:p>
          <a:p>
            <a:pPr marL="343852" indent="-285750">
              <a:buFont typeface="Arial" panose="020B0604020202020204" pitchFamily="34" charset="0"/>
              <a:buChar char="•"/>
            </a:pPr>
            <a:r>
              <a:rPr lang="fr-FR" dirty="0">
                <a:solidFill>
                  <a:srgbClr val="000000"/>
                </a:solidFill>
                <a:ea typeface="Times New Roman" panose="02020603050405020304" pitchFamily="18" charset="0"/>
                <a:cs typeface="Arial" panose="020B0604020202020204" pitchFamily="34" charset="0"/>
              </a:rPr>
              <a:t> </a:t>
            </a:r>
            <a:r>
              <a:rPr lang="fr-FR" dirty="0" smtClean="0">
                <a:solidFill>
                  <a:srgbClr val="000000"/>
                </a:solidFill>
                <a:ea typeface="Calibri" panose="020F0502020204030204" pitchFamily="34" charset="0"/>
                <a:cs typeface="Arial" panose="020B0604020202020204" pitchFamily="34" charset="0"/>
              </a:rPr>
              <a:t>Je </a:t>
            </a:r>
            <a:r>
              <a:rPr lang="fr-FR" dirty="0">
                <a:solidFill>
                  <a:srgbClr val="000000"/>
                </a:solidFill>
                <a:ea typeface="Calibri" panose="020F0502020204030204" pitchFamily="34" charset="0"/>
                <a:cs typeface="Arial" panose="020B0604020202020204" pitchFamily="34" charset="0"/>
              </a:rPr>
              <a:t>suis prof principal de 1</a:t>
            </a:r>
            <a:r>
              <a:rPr lang="fr-FR" baseline="30000" dirty="0">
                <a:solidFill>
                  <a:srgbClr val="000000"/>
                </a:solidFill>
                <a:ea typeface="Calibri" panose="020F0502020204030204" pitchFamily="34" charset="0"/>
                <a:cs typeface="Arial" panose="020B0604020202020204" pitchFamily="34" charset="0"/>
              </a:rPr>
              <a:t>ère</a:t>
            </a:r>
            <a:r>
              <a:rPr lang="fr-FR" dirty="0">
                <a:solidFill>
                  <a:srgbClr val="000000"/>
                </a:solidFill>
                <a:ea typeface="Calibri" panose="020F0502020204030204" pitchFamily="34" charset="0"/>
                <a:cs typeface="Arial" panose="020B0604020202020204" pitchFamily="34" charset="0"/>
              </a:rPr>
              <a:t> année de bac </a:t>
            </a:r>
            <a:r>
              <a:rPr lang="fr-FR" dirty="0" smtClean="0">
                <a:solidFill>
                  <a:srgbClr val="000000"/>
                </a:solidFill>
                <a:ea typeface="Calibri" panose="020F0502020204030204" pitchFamily="34" charset="0"/>
                <a:cs typeface="Arial" panose="020B0604020202020204" pitchFamily="34" charset="0"/>
              </a:rPr>
              <a:t>pro esthétique cosmétique parfumerie et </a:t>
            </a:r>
            <a:r>
              <a:rPr lang="fr-FR" dirty="0">
                <a:solidFill>
                  <a:srgbClr val="000000"/>
                </a:solidFill>
                <a:ea typeface="Calibri" panose="020F0502020204030204" pitchFamily="34" charset="0"/>
                <a:cs typeface="Arial" panose="020B0604020202020204" pitchFamily="34" charset="0"/>
              </a:rPr>
              <a:t>je voudrais proposer un RDV aux parents d’un élève qui a beaucoup d’absences. </a:t>
            </a:r>
            <a:r>
              <a:rPr lang="fr-FR" i="1" dirty="0">
                <a:solidFill>
                  <a:srgbClr val="000000"/>
                </a:solidFill>
                <a:ea typeface="Calibri" panose="020F0502020204030204" pitchFamily="34" charset="0"/>
                <a:cs typeface="Arial" panose="020B0604020202020204" pitchFamily="34" charset="0"/>
              </a:rPr>
              <a:t>Rédiger un mail en ce </a:t>
            </a:r>
            <a:r>
              <a:rPr lang="fr-FR" i="1" dirty="0" smtClean="0">
                <a:solidFill>
                  <a:srgbClr val="000000"/>
                </a:solidFill>
                <a:ea typeface="Calibri" panose="020F0502020204030204" pitchFamily="34" charset="0"/>
                <a:cs typeface="Arial" panose="020B0604020202020204" pitchFamily="34" charset="0"/>
              </a:rPr>
              <a:t>sens.</a:t>
            </a:r>
          </a:p>
          <a:p>
            <a:pPr marL="62865" indent="-4763"/>
            <a:endParaRPr lang="fr-FR" sz="1600" dirty="0">
              <a:solidFill>
                <a:srgbClr val="000000"/>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868202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Espace réservé du numéro de diapositive 4"/>
          <p:cNvSpPr>
            <a:spLocks noGrp="1"/>
          </p:cNvSpPr>
          <p:nvPr>
            <p:ph type="sldNum" sz="quarter" idx="12"/>
          </p:nvPr>
        </p:nvSpPr>
        <p:spPr bwMode="auto">
          <a:xfrm>
            <a:off x="6057900" y="4782742"/>
            <a:ext cx="16002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18859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228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5717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defTabSz="342900" rtl="0">
              <a:lnSpc>
                <a:spcPct val="100000"/>
              </a:lnSpc>
              <a:spcBef>
                <a:spcPct val="0"/>
              </a:spcBef>
              <a:buNone/>
              <a:defRPr/>
            </a:pPr>
            <a:fld id="{6C64856F-E8D8-4630-AC42-A570FE71EF06}" type="slidenum">
              <a:rPr lang="fr-FR" altLang="fr-FR" sz="900" kern="1200">
                <a:solidFill>
                  <a:srgbClr val="898989"/>
                </a:solidFill>
              </a:rPr>
              <a:pPr algn="r" defTabSz="342900" rtl="0">
                <a:lnSpc>
                  <a:spcPct val="100000"/>
                </a:lnSpc>
                <a:spcBef>
                  <a:spcPct val="0"/>
                </a:spcBef>
                <a:buNone/>
                <a:defRPr/>
              </a:pPr>
              <a:t>38</a:t>
            </a:fld>
            <a:endParaRPr lang="fr-FR" altLang="fr-FR" sz="900" kern="1200" dirty="0">
              <a:solidFill>
                <a:srgbClr val="898989"/>
              </a:solidFill>
            </a:endParaRPr>
          </a:p>
        </p:txBody>
      </p:sp>
      <p:grpSp>
        <p:nvGrpSpPr>
          <p:cNvPr id="13" name="Group 83"/>
          <p:cNvGrpSpPr>
            <a:grpSpLocks/>
          </p:cNvGrpSpPr>
          <p:nvPr/>
        </p:nvGrpSpPr>
        <p:grpSpPr bwMode="auto">
          <a:xfrm>
            <a:off x="8604448" y="569834"/>
            <a:ext cx="439341" cy="638175"/>
            <a:chOff x="4375151" y="1629202"/>
            <a:chExt cx="3016993" cy="4645698"/>
          </a:xfrm>
        </p:grpSpPr>
        <p:sp>
          <p:nvSpPr>
            <p:cNvPr id="14"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5"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6"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7"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8"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9"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0"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1"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2"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3"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4"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5"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6"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7"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8"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9"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0"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1"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2"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3"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4"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5"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6"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7"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8"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9"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0"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1"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2"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3"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4"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5"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6"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7"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8"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9"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0"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1"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2"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3"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4"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5"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6"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7"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8"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grpSp>
      <p:graphicFrame>
        <p:nvGraphicFramePr>
          <p:cNvPr id="2" name="Tableau 1"/>
          <p:cNvGraphicFramePr>
            <a:graphicFrameLocks noGrp="1"/>
          </p:cNvGraphicFramePr>
          <p:nvPr>
            <p:extLst>
              <p:ext uri="{D42A27DB-BD31-4B8C-83A1-F6EECF244321}">
                <p14:modId xmlns:p14="http://schemas.microsoft.com/office/powerpoint/2010/main" val="3889596731"/>
              </p:ext>
            </p:extLst>
          </p:nvPr>
        </p:nvGraphicFramePr>
        <p:xfrm>
          <a:off x="146293" y="1208009"/>
          <a:ext cx="8505780" cy="3580473"/>
        </p:xfrm>
        <a:graphic>
          <a:graphicData uri="http://schemas.openxmlformats.org/drawingml/2006/table">
            <a:tbl>
              <a:tblPr firstRow="1" firstCol="1" bandRow="1">
                <a:tableStyleId>{5C22544A-7EE6-4342-B048-85BDC9FD1C3A}</a:tableStyleId>
              </a:tblPr>
              <a:tblGrid>
                <a:gridCol w="2126445">
                  <a:extLst>
                    <a:ext uri="{9D8B030D-6E8A-4147-A177-3AD203B41FA5}">
                      <a16:colId xmlns:a16="http://schemas.microsoft.com/office/drawing/2014/main" val="1366966698"/>
                    </a:ext>
                  </a:extLst>
                </a:gridCol>
                <a:gridCol w="2126445">
                  <a:extLst>
                    <a:ext uri="{9D8B030D-6E8A-4147-A177-3AD203B41FA5}">
                      <a16:colId xmlns:a16="http://schemas.microsoft.com/office/drawing/2014/main" val="3328695601"/>
                    </a:ext>
                  </a:extLst>
                </a:gridCol>
                <a:gridCol w="1239946">
                  <a:extLst>
                    <a:ext uri="{9D8B030D-6E8A-4147-A177-3AD203B41FA5}">
                      <a16:colId xmlns:a16="http://schemas.microsoft.com/office/drawing/2014/main" val="4093590920"/>
                    </a:ext>
                  </a:extLst>
                </a:gridCol>
                <a:gridCol w="3012944">
                  <a:extLst>
                    <a:ext uri="{9D8B030D-6E8A-4147-A177-3AD203B41FA5}">
                      <a16:colId xmlns:a16="http://schemas.microsoft.com/office/drawing/2014/main" val="2137707696"/>
                    </a:ext>
                  </a:extLst>
                </a:gridCol>
              </a:tblGrid>
              <a:tr h="721972">
                <a:tc>
                  <a:txBody>
                    <a:bodyPr/>
                    <a:lstStyle/>
                    <a:p>
                      <a:pPr marL="83820" indent="-6350" algn="ctr">
                        <a:lnSpc>
                          <a:spcPct val="108000"/>
                        </a:lnSpc>
                        <a:spcAft>
                          <a:spcPts val="0"/>
                        </a:spcAft>
                      </a:pPr>
                      <a:r>
                        <a:rPr lang="fr-FR" sz="2000" dirty="0">
                          <a:effectLst/>
                        </a:rPr>
                        <a:t>Type de Questionnement</a:t>
                      </a:r>
                      <a:endParaRPr lang="fr-FR" sz="14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gn="ctr">
                        <a:lnSpc>
                          <a:spcPct val="108000"/>
                        </a:lnSpc>
                        <a:spcAft>
                          <a:spcPts val="0"/>
                        </a:spcAft>
                      </a:pPr>
                      <a:r>
                        <a:rPr lang="fr-FR" sz="2000">
                          <a:effectLst/>
                        </a:rPr>
                        <a:t>Niveau de Difficulté</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gn="ctr">
                        <a:lnSpc>
                          <a:spcPct val="108000"/>
                        </a:lnSpc>
                        <a:spcAft>
                          <a:spcPts val="0"/>
                        </a:spcAft>
                      </a:pPr>
                      <a:r>
                        <a:rPr lang="fr-FR" sz="2000">
                          <a:effectLst/>
                        </a:rPr>
                        <a:t>Guidance</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gn="ctr">
                        <a:lnSpc>
                          <a:spcPct val="108000"/>
                        </a:lnSpc>
                        <a:spcAft>
                          <a:spcPts val="0"/>
                        </a:spcAft>
                      </a:pPr>
                      <a:r>
                        <a:rPr lang="fr-FR" sz="2000" dirty="0">
                          <a:effectLst/>
                        </a:rPr>
                        <a:t>Compétences Évaluées</a:t>
                      </a:r>
                      <a:endParaRPr lang="fr-FR" sz="14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971277860"/>
                  </a:ext>
                </a:extLst>
              </a:tr>
              <a:tr h="300860">
                <a:tc>
                  <a:txBody>
                    <a:bodyPr/>
                    <a:lstStyle/>
                    <a:p>
                      <a:pPr marL="83820" indent="-6350">
                        <a:lnSpc>
                          <a:spcPct val="108000"/>
                        </a:lnSpc>
                        <a:spcAft>
                          <a:spcPts val="0"/>
                        </a:spcAft>
                      </a:pPr>
                      <a:r>
                        <a:rPr lang="fr-FR" sz="1400">
                          <a:effectLst/>
                        </a:rPr>
                        <a:t>Vrai/Faux</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Facile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Maximale</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Compréhension basique, Discrimination</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616653746"/>
                  </a:ext>
                </a:extLst>
              </a:tr>
              <a:tr h="601721">
                <a:tc>
                  <a:txBody>
                    <a:bodyPr/>
                    <a:lstStyle/>
                    <a:p>
                      <a:pPr marL="83820" indent="-6350">
                        <a:lnSpc>
                          <a:spcPct val="108000"/>
                        </a:lnSpc>
                        <a:spcAft>
                          <a:spcPts val="0"/>
                        </a:spcAft>
                      </a:pPr>
                      <a:r>
                        <a:rPr lang="fr-FR" sz="1400">
                          <a:effectLst/>
                        </a:rPr>
                        <a:t>Questions à Choix Multiples (QCM)</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Facile à Moyen</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Élevée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Reconnaissance, Identification</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776208883"/>
                  </a:ext>
                </a:extLst>
              </a:tr>
              <a:tr h="601721">
                <a:tc>
                  <a:txBody>
                    <a:bodyPr/>
                    <a:lstStyle/>
                    <a:p>
                      <a:pPr marL="83820" indent="-6350">
                        <a:lnSpc>
                          <a:spcPct val="108000"/>
                        </a:lnSpc>
                        <a:spcAft>
                          <a:spcPts val="0"/>
                        </a:spcAft>
                      </a:pPr>
                      <a:r>
                        <a:rPr lang="fr-FR" sz="1400">
                          <a:effectLst/>
                        </a:rPr>
                        <a:t>Questionnaire d'Appariement</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Moyen</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Modérée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Mise en relation, Compréhension contextuelle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520861537"/>
                  </a:ext>
                </a:extLst>
              </a:tr>
              <a:tr h="300860">
                <a:tc>
                  <a:txBody>
                    <a:bodyPr/>
                    <a:lstStyle/>
                    <a:p>
                      <a:pPr marL="83820" indent="-6350">
                        <a:lnSpc>
                          <a:spcPct val="108000"/>
                        </a:lnSpc>
                        <a:spcAft>
                          <a:spcPts val="0"/>
                        </a:spcAft>
                      </a:pPr>
                      <a:r>
                        <a:rPr lang="fr-FR" sz="1400">
                          <a:effectLst/>
                        </a:rPr>
                        <a:t>Glisser-Déposer</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Moyen à Difficile</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Faible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Association d'éléments, Analyse, Classement</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904846125"/>
                  </a:ext>
                </a:extLst>
              </a:tr>
              <a:tr h="601721">
                <a:tc>
                  <a:txBody>
                    <a:bodyPr/>
                    <a:lstStyle/>
                    <a:p>
                      <a:pPr marL="83820" indent="-6350">
                        <a:lnSpc>
                          <a:spcPct val="108000"/>
                        </a:lnSpc>
                        <a:spcAft>
                          <a:spcPts val="0"/>
                        </a:spcAft>
                      </a:pPr>
                      <a:r>
                        <a:rPr lang="fr-FR" sz="1400">
                          <a:effectLst/>
                        </a:rPr>
                        <a:t>Questions/Réponses Courtes</a:t>
                      </a:r>
                      <a:endParaRPr lang="fr-FR" sz="14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Difficile</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a:effectLst/>
                        </a:rPr>
                        <a:t>Minimale</a:t>
                      </a:r>
                      <a:endParaRPr lang="fr-FR" sz="160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83820" indent="-6350">
                        <a:lnSpc>
                          <a:spcPct val="108000"/>
                        </a:lnSpc>
                        <a:spcAft>
                          <a:spcPts val="0"/>
                        </a:spcAft>
                      </a:pPr>
                      <a:r>
                        <a:rPr lang="fr-FR" sz="1600" dirty="0">
                          <a:effectLst/>
                        </a:rPr>
                        <a:t>Production autonome, Analyse, Synthèse</a:t>
                      </a:r>
                      <a:endParaRPr lang="fr-FR" sz="16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743818610"/>
                  </a:ext>
                </a:extLst>
              </a:tr>
            </a:tbl>
          </a:graphicData>
        </a:graphic>
      </p:graphicFrame>
      <p:sp>
        <p:nvSpPr>
          <p:cNvPr id="3" name="Rectangle 1"/>
          <p:cNvSpPr>
            <a:spLocks noChangeArrowheads="1"/>
          </p:cNvSpPr>
          <p:nvPr/>
        </p:nvSpPr>
        <p:spPr bwMode="auto">
          <a:xfrm>
            <a:off x="-925273" y="6177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rtl="0" eaLnBrk="0" fontAlgn="base" hangingPunct="0">
              <a:spcBef>
                <a:spcPct val="0"/>
              </a:spcBef>
              <a:spcAft>
                <a:spcPct val="0"/>
              </a:spcAft>
              <a:defRPr>
                <a:solidFill>
                  <a:schemeClr val="tx1"/>
                </a:solidFill>
                <a:latin typeface="Arial" panose="020B0604020202020204" pitchFamily="34" charset="0"/>
              </a:defRPr>
            </a:lvl1pPr>
            <a:lvl2pPr rtl="0" eaLnBrk="0" fontAlgn="base" hangingPunct="0">
              <a:spcBef>
                <a:spcPct val="0"/>
              </a:spcBef>
              <a:spcAft>
                <a:spcPct val="0"/>
              </a:spcAft>
              <a:defRPr>
                <a:solidFill>
                  <a:schemeClr val="tx1"/>
                </a:solidFill>
                <a:latin typeface="Arial" panose="020B0604020202020204" pitchFamily="34" charset="0"/>
              </a:defRPr>
            </a:lvl2pPr>
            <a:lvl3pPr rtl="0" eaLnBrk="0" fontAlgn="base" hangingPunct="0">
              <a:spcBef>
                <a:spcPct val="0"/>
              </a:spcBef>
              <a:spcAft>
                <a:spcPct val="0"/>
              </a:spcAft>
              <a:defRPr>
                <a:solidFill>
                  <a:schemeClr val="tx1"/>
                </a:solidFill>
                <a:latin typeface="Arial" panose="020B0604020202020204" pitchFamily="34" charset="0"/>
              </a:defRPr>
            </a:lvl3pPr>
            <a:lvl4pPr rtl="0" eaLnBrk="0" fontAlgn="base" hangingPunct="0">
              <a:spcBef>
                <a:spcPct val="0"/>
              </a:spcBef>
              <a:spcAft>
                <a:spcPct val="0"/>
              </a:spcAft>
              <a:defRPr>
                <a:solidFill>
                  <a:schemeClr val="tx1"/>
                </a:solidFill>
                <a:latin typeface="Arial" panose="020B0604020202020204" pitchFamily="34" charset="0"/>
              </a:defRPr>
            </a:lvl4pPr>
            <a:lvl5pPr rtl="0" eaLnBrk="0" fontAlgn="base" hangingPunct="0">
              <a:spcBef>
                <a:spcPct val="0"/>
              </a:spcBef>
              <a:spcAft>
                <a:spcPct val="0"/>
              </a:spcAft>
              <a:defRPr>
                <a:solidFill>
                  <a:schemeClr val="tx1"/>
                </a:solidFill>
                <a:latin typeface="Arial" panose="020B0604020202020204" pitchFamily="34" charset="0"/>
              </a:defRPr>
            </a:lvl5pPr>
            <a:lvl6pPr rtl="0" eaLnBrk="0" fontAlgn="base" hangingPunct="0">
              <a:spcBef>
                <a:spcPct val="0"/>
              </a:spcBef>
              <a:spcAft>
                <a:spcPct val="0"/>
              </a:spcAft>
              <a:defRPr>
                <a:solidFill>
                  <a:schemeClr val="tx1"/>
                </a:solidFill>
                <a:latin typeface="Arial" panose="020B0604020202020204" pitchFamily="34" charset="0"/>
              </a:defRPr>
            </a:lvl6pPr>
            <a:lvl7pPr rtl="0" eaLnBrk="0" fontAlgn="base" hangingPunct="0">
              <a:spcBef>
                <a:spcPct val="0"/>
              </a:spcBef>
              <a:spcAft>
                <a:spcPct val="0"/>
              </a:spcAft>
              <a:defRPr>
                <a:solidFill>
                  <a:schemeClr val="tx1"/>
                </a:solidFill>
                <a:latin typeface="Arial" panose="020B0604020202020204" pitchFamily="34" charset="0"/>
              </a:defRPr>
            </a:lvl7pPr>
            <a:lvl8pPr rtl="0" eaLnBrk="0" fontAlgn="base" hangingPunct="0">
              <a:spcBef>
                <a:spcPct val="0"/>
              </a:spcBef>
              <a:spcAft>
                <a:spcPct val="0"/>
              </a:spcAft>
              <a:defRPr>
                <a:solidFill>
                  <a:schemeClr val="tx1"/>
                </a:solidFill>
                <a:latin typeface="Arial" panose="020B0604020202020204" pitchFamily="34" charset="0"/>
              </a:defRPr>
            </a:lvl8pPr>
            <a:lvl9pPr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Difficulté des types de questionnement</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59" name="Titre 1"/>
          <p:cNvSpPr>
            <a:spLocks noGrp="1"/>
          </p:cNvSpPr>
          <p:nvPr>
            <p:ph type="title"/>
          </p:nvPr>
        </p:nvSpPr>
        <p:spPr bwMode="auto">
          <a:xfrm>
            <a:off x="-96904" y="110625"/>
            <a:ext cx="8412774" cy="541072"/>
          </a:xfrm>
        </p:spPr>
        <p:txBody>
          <a:bodyPr/>
          <a:lstStyle/>
          <a:p>
            <a:pPr algn="ctr">
              <a:defRPr/>
            </a:pPr>
            <a:r>
              <a:rPr lang="fr-FR" dirty="0" smtClean="0">
                <a:solidFill>
                  <a:srgbClr val="243A7D"/>
                </a:solidFill>
              </a:rPr>
              <a:t>L’IA générative au service des enseignants d’esthétique</a:t>
            </a:r>
            <a:endParaRPr lang="fr-FR" dirty="0">
              <a:solidFill>
                <a:srgbClr val="243A7D"/>
              </a:solidFill>
            </a:endParaRPr>
          </a:p>
        </p:txBody>
      </p:sp>
    </p:spTree>
    <p:extLst>
      <p:ext uri="{BB962C8B-B14F-4D97-AF65-F5344CB8AC3E}">
        <p14:creationId xmlns:p14="http://schemas.microsoft.com/office/powerpoint/2010/main" val="14196224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Espace réservé du numéro de diapositive 4"/>
          <p:cNvSpPr>
            <a:spLocks noGrp="1"/>
          </p:cNvSpPr>
          <p:nvPr>
            <p:ph type="sldNum" sz="quarter" idx="12"/>
          </p:nvPr>
        </p:nvSpPr>
        <p:spPr bwMode="auto">
          <a:xfrm>
            <a:off x="6057900" y="4782742"/>
            <a:ext cx="16002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18859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228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5717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defTabSz="342900" rtl="0">
              <a:lnSpc>
                <a:spcPct val="100000"/>
              </a:lnSpc>
              <a:spcBef>
                <a:spcPct val="0"/>
              </a:spcBef>
              <a:buNone/>
              <a:defRPr/>
            </a:pPr>
            <a:fld id="{6C64856F-E8D8-4630-AC42-A570FE71EF06}" type="slidenum">
              <a:rPr lang="fr-FR" altLang="fr-FR" sz="900" kern="1200">
                <a:solidFill>
                  <a:srgbClr val="898989"/>
                </a:solidFill>
              </a:rPr>
              <a:pPr algn="r" defTabSz="342900" rtl="0">
                <a:lnSpc>
                  <a:spcPct val="100000"/>
                </a:lnSpc>
                <a:spcBef>
                  <a:spcPct val="0"/>
                </a:spcBef>
                <a:buNone/>
                <a:defRPr/>
              </a:pPr>
              <a:t>39</a:t>
            </a:fld>
            <a:endParaRPr lang="fr-FR" altLang="fr-FR" sz="900" kern="1200" dirty="0">
              <a:solidFill>
                <a:srgbClr val="898989"/>
              </a:solidFill>
            </a:endParaRPr>
          </a:p>
        </p:txBody>
      </p:sp>
      <p:grpSp>
        <p:nvGrpSpPr>
          <p:cNvPr id="13" name="Group 83"/>
          <p:cNvGrpSpPr>
            <a:grpSpLocks/>
          </p:cNvGrpSpPr>
          <p:nvPr/>
        </p:nvGrpSpPr>
        <p:grpSpPr bwMode="auto">
          <a:xfrm>
            <a:off x="8604448" y="569834"/>
            <a:ext cx="439341" cy="638175"/>
            <a:chOff x="4375151" y="1629202"/>
            <a:chExt cx="3016993" cy="4645698"/>
          </a:xfrm>
        </p:grpSpPr>
        <p:sp>
          <p:nvSpPr>
            <p:cNvPr id="14"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5"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6"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7"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8"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19"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0"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1"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2"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3"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4"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5"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6"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7"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8"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29"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0"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1"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2"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3"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4"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5"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6"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7"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8"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39"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0"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1"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2"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3"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4"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5"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6"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7"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8"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49"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0"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1"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2"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3"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4"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5"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6"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7"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sp>
          <p:nvSpPr>
            <p:cNvPr id="58"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51435" tIns="25718" rIns="51435" bIns="25718"/>
            <a:lstStyle/>
            <a:p>
              <a:pPr defTabSz="342900" rtl="0">
                <a:defRPr/>
              </a:pPr>
              <a:endParaRPr lang="en-US" sz="1013" kern="1200">
                <a:solidFill>
                  <a:prstClr val="black"/>
                </a:solidFill>
                <a:latin typeface="Calibri" panose="020F0502020204030204"/>
              </a:endParaRPr>
            </a:p>
          </p:txBody>
        </p:sp>
      </p:grpSp>
      <p:sp>
        <p:nvSpPr>
          <p:cNvPr id="3" name="Rectangle 1"/>
          <p:cNvSpPr>
            <a:spLocks noChangeArrowheads="1"/>
          </p:cNvSpPr>
          <p:nvPr/>
        </p:nvSpPr>
        <p:spPr bwMode="auto">
          <a:xfrm>
            <a:off x="249752" y="760248"/>
            <a:ext cx="8609489"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rtl="0" eaLnBrk="0" fontAlgn="base" hangingPunct="0">
              <a:spcBef>
                <a:spcPct val="0"/>
              </a:spcBef>
              <a:spcAft>
                <a:spcPct val="0"/>
              </a:spcAft>
              <a:defRPr>
                <a:solidFill>
                  <a:schemeClr val="tx1"/>
                </a:solidFill>
                <a:latin typeface="Arial" panose="020B0604020202020204" pitchFamily="34" charset="0"/>
              </a:defRPr>
            </a:lvl1pPr>
            <a:lvl2pPr rtl="0" eaLnBrk="0" fontAlgn="base" hangingPunct="0">
              <a:spcBef>
                <a:spcPct val="0"/>
              </a:spcBef>
              <a:spcAft>
                <a:spcPct val="0"/>
              </a:spcAft>
              <a:defRPr>
                <a:solidFill>
                  <a:schemeClr val="tx1"/>
                </a:solidFill>
                <a:latin typeface="Arial" panose="020B0604020202020204" pitchFamily="34" charset="0"/>
              </a:defRPr>
            </a:lvl2pPr>
            <a:lvl3pPr rtl="0" eaLnBrk="0" fontAlgn="base" hangingPunct="0">
              <a:spcBef>
                <a:spcPct val="0"/>
              </a:spcBef>
              <a:spcAft>
                <a:spcPct val="0"/>
              </a:spcAft>
              <a:defRPr>
                <a:solidFill>
                  <a:schemeClr val="tx1"/>
                </a:solidFill>
                <a:latin typeface="Arial" panose="020B0604020202020204" pitchFamily="34" charset="0"/>
              </a:defRPr>
            </a:lvl3pPr>
            <a:lvl4pPr rtl="0" eaLnBrk="0" fontAlgn="base" hangingPunct="0">
              <a:spcBef>
                <a:spcPct val="0"/>
              </a:spcBef>
              <a:spcAft>
                <a:spcPct val="0"/>
              </a:spcAft>
              <a:defRPr>
                <a:solidFill>
                  <a:schemeClr val="tx1"/>
                </a:solidFill>
                <a:latin typeface="Arial" panose="020B0604020202020204" pitchFamily="34" charset="0"/>
              </a:defRPr>
            </a:lvl4pPr>
            <a:lvl5pPr rtl="0" eaLnBrk="0" fontAlgn="base" hangingPunct="0">
              <a:spcBef>
                <a:spcPct val="0"/>
              </a:spcBef>
              <a:spcAft>
                <a:spcPct val="0"/>
              </a:spcAft>
              <a:defRPr>
                <a:solidFill>
                  <a:schemeClr val="tx1"/>
                </a:solidFill>
                <a:latin typeface="Arial" panose="020B0604020202020204" pitchFamily="34" charset="0"/>
              </a:defRPr>
            </a:lvl5pPr>
            <a:lvl6pPr rtl="0" eaLnBrk="0" fontAlgn="base" hangingPunct="0">
              <a:spcBef>
                <a:spcPct val="0"/>
              </a:spcBef>
              <a:spcAft>
                <a:spcPct val="0"/>
              </a:spcAft>
              <a:defRPr>
                <a:solidFill>
                  <a:schemeClr val="tx1"/>
                </a:solidFill>
                <a:latin typeface="Arial" panose="020B0604020202020204" pitchFamily="34" charset="0"/>
              </a:defRPr>
            </a:lvl6pPr>
            <a:lvl7pPr rtl="0" eaLnBrk="0" fontAlgn="base" hangingPunct="0">
              <a:spcBef>
                <a:spcPct val="0"/>
              </a:spcBef>
              <a:spcAft>
                <a:spcPct val="0"/>
              </a:spcAft>
              <a:defRPr>
                <a:solidFill>
                  <a:schemeClr val="tx1"/>
                </a:solidFill>
                <a:latin typeface="Arial" panose="020B0604020202020204" pitchFamily="34" charset="0"/>
              </a:defRPr>
            </a:lvl7pPr>
            <a:lvl8pPr rtl="0" eaLnBrk="0" fontAlgn="base" hangingPunct="0">
              <a:spcBef>
                <a:spcPct val="0"/>
              </a:spcBef>
              <a:spcAft>
                <a:spcPct val="0"/>
              </a:spcAft>
              <a:defRPr>
                <a:solidFill>
                  <a:schemeClr val="tx1"/>
                </a:solidFill>
                <a:latin typeface="Arial" panose="020B0604020202020204" pitchFamily="34" charset="0"/>
              </a:defRPr>
            </a:lvl8pPr>
            <a:lvl9pPr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Mener</a:t>
            </a:r>
            <a:r>
              <a:rPr kumimoji="0" lang="fr-FR" altLang="fr-FR" b="1" i="0" u="none" strike="noStrike" cap="none" normalizeH="0" dirty="0" smtClean="0">
                <a:ln>
                  <a:noFill/>
                </a:ln>
                <a:solidFill>
                  <a:schemeClr val="tx1"/>
                </a:solidFill>
                <a:effectLst/>
                <a:ea typeface="Times New Roman" panose="02020603050405020304" pitchFamily="18" charset="0"/>
                <a:cs typeface="Arial" panose="020B0604020202020204" pitchFamily="34" charset="0"/>
              </a:rPr>
              <a:t> des a</a:t>
            </a:r>
            <a:r>
              <a:rPr kumimoji="0" lang="fr-FR" altLang="fr-FR"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ctivités en fonction de ses besoins : </a:t>
            </a:r>
          </a:p>
          <a:p>
            <a:pPr marL="285750" marR="0" lvl="0" indent="-285750" algn="just" defTabSz="914400" rtl="0" eaLnBrk="0" fontAlgn="base" latinLnBrk="0" hangingPunct="0">
              <a:lnSpc>
                <a:spcPct val="100000"/>
              </a:lnSpc>
              <a:spcBef>
                <a:spcPct val="0"/>
              </a:spcBef>
              <a:spcAft>
                <a:spcPct val="0"/>
              </a:spcAft>
              <a:buClrTx/>
              <a:buSzTx/>
              <a:buFontTx/>
              <a:buChar char="-"/>
              <a:tabLst/>
            </a:pPr>
            <a:r>
              <a:rPr lang="fr-FR" altLang="fr-FR" dirty="0" smtClean="0">
                <a:cs typeface="Arial" panose="020B0604020202020204" pitchFamily="34" charset="0"/>
              </a:rPr>
              <a:t>Préparer des questionnaires (voir tableau mis à disposition)</a:t>
            </a:r>
          </a:p>
          <a:p>
            <a:pPr marR="0" lvl="0" algn="just" defTabSz="914400" rtl="0" eaLnBrk="0" fontAlgn="base" latinLnBrk="0" hangingPunct="0">
              <a:lnSpc>
                <a:spcPct val="100000"/>
              </a:lnSpc>
              <a:spcBef>
                <a:spcPct val="0"/>
              </a:spcBef>
              <a:spcAft>
                <a:spcPct val="0"/>
              </a:spcAft>
              <a:buClrTx/>
              <a:buSzTx/>
              <a:tabLst/>
            </a:pPr>
            <a:endParaRPr lang="fr-FR" altLang="fr-FR" dirty="0" smtClean="0">
              <a:cs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Tx/>
              <a:buChar char="-"/>
              <a:tabLst/>
            </a:pPr>
            <a:r>
              <a:rPr kumimoji="0" lang="fr-FR" altLang="fr-FR" i="0" u="none" strike="noStrike" cap="none" normalizeH="0" baseline="0" dirty="0" smtClean="0">
                <a:ln>
                  <a:noFill/>
                </a:ln>
                <a:solidFill>
                  <a:schemeClr val="tx1"/>
                </a:solidFill>
                <a:effectLst/>
                <a:cs typeface="Arial" panose="020B0604020202020204" pitchFamily="34" charset="0"/>
              </a:rPr>
              <a:t>Préparer des activités adaptées au</a:t>
            </a:r>
            <a:r>
              <a:rPr kumimoji="0" lang="fr-FR" altLang="fr-FR" i="0" u="none" strike="noStrike" cap="none" normalizeH="0" dirty="0" smtClean="0">
                <a:ln>
                  <a:noFill/>
                </a:ln>
                <a:solidFill>
                  <a:schemeClr val="tx1"/>
                </a:solidFill>
                <a:effectLst/>
                <a:cs typeface="Arial" panose="020B0604020202020204" pitchFamily="34" charset="0"/>
              </a:rPr>
              <a:t> niveau de maîtrise de la langue des élèves :</a:t>
            </a:r>
          </a:p>
          <a:p>
            <a:pPr marL="285750" indent="-285750" algn="just">
              <a:buFont typeface="Wingdings" panose="05000000000000000000" pitchFamily="2" charset="2"/>
              <a:buChar char="Ø"/>
            </a:pPr>
            <a:r>
              <a:rPr lang="fr-FR" sz="1600" dirty="0" smtClean="0">
                <a:solidFill>
                  <a:srgbClr val="000000"/>
                </a:solidFill>
                <a:ea typeface="Times New Roman" panose="02020603050405020304" pitchFamily="18" charset="0"/>
                <a:cs typeface="Arial" panose="020B0604020202020204" pitchFamily="34" charset="0"/>
              </a:rPr>
              <a:t>Je </a:t>
            </a:r>
            <a:r>
              <a:rPr lang="fr-FR" sz="1600" dirty="0">
                <a:solidFill>
                  <a:srgbClr val="000000"/>
                </a:solidFill>
                <a:ea typeface="Times New Roman" panose="02020603050405020304" pitchFamily="18" charset="0"/>
                <a:cs typeface="Arial" panose="020B0604020202020204" pitchFamily="34" charset="0"/>
              </a:rPr>
              <a:t>veux un questionnaire sur le matériel de maquillage; avec les réponses uniquement vrai ou faux ; les réponses en </a:t>
            </a:r>
            <a:r>
              <a:rPr lang="fr-FR" sz="1600" dirty="0" smtClean="0">
                <a:solidFill>
                  <a:srgbClr val="000000"/>
                </a:solidFill>
                <a:ea typeface="Times New Roman" panose="02020603050405020304" pitchFamily="18" charset="0"/>
                <a:cs typeface="Arial" panose="020B0604020202020204" pitchFamily="34" charset="0"/>
              </a:rPr>
              <a:t>gras</a:t>
            </a:r>
          </a:p>
          <a:p>
            <a:pPr marL="285750" indent="-285750" algn="just">
              <a:buFont typeface="Wingdings" panose="05000000000000000000" pitchFamily="2" charset="2"/>
              <a:buChar char="Ø"/>
            </a:pPr>
            <a:r>
              <a:rPr lang="fr-FR" sz="1600" dirty="0">
                <a:solidFill>
                  <a:srgbClr val="000000"/>
                </a:solidFill>
                <a:ea typeface="Times New Roman" panose="02020603050405020304" pitchFamily="18" charset="0"/>
                <a:cs typeface="Arial" panose="020B0604020202020204" pitchFamily="34" charset="0"/>
              </a:rPr>
              <a:t>Je veux un questionnaire sur le matériel de maquillage; avec les réponses uniquement vrai ou faux ; les réponses en </a:t>
            </a:r>
            <a:r>
              <a:rPr lang="fr-FR" sz="1600" dirty="0" smtClean="0">
                <a:solidFill>
                  <a:srgbClr val="000000"/>
                </a:solidFill>
                <a:ea typeface="Times New Roman" panose="02020603050405020304" pitchFamily="18" charset="0"/>
                <a:cs typeface="Arial" panose="020B0604020202020204" pitchFamily="34" charset="0"/>
              </a:rPr>
              <a:t>gras; </a:t>
            </a:r>
            <a:r>
              <a:rPr lang="fr-FR" sz="1600" b="1" dirty="0" smtClean="0">
                <a:solidFill>
                  <a:srgbClr val="000000"/>
                </a:solidFill>
                <a:ea typeface="Times New Roman" panose="02020603050405020304" pitchFamily="18" charset="0"/>
                <a:cs typeface="Arial" panose="020B0604020202020204" pitchFamily="34" charset="0"/>
              </a:rPr>
              <a:t>adapté pour des élèves qui ne maitrisent pas la langue française</a:t>
            </a:r>
            <a:endParaRPr lang="fr-FR" sz="1600" b="1" dirty="0">
              <a:solidFill>
                <a:srgbClr val="000000"/>
              </a:solidFill>
              <a:ea typeface="Times New Roman" panose="02020603050405020304" pitchFamily="18" charset="0"/>
              <a:cs typeface="Arial" panose="020B0604020202020204" pitchFamily="34" charset="0"/>
            </a:endParaRPr>
          </a:p>
          <a:p>
            <a:pPr algn="just"/>
            <a:endParaRPr lang="fr-FR" dirty="0" smtClean="0">
              <a:solidFill>
                <a:srgbClr val="000000"/>
              </a:solidFill>
              <a:ea typeface="Calibri" panose="020F0502020204030204" pitchFamily="34" charset="0"/>
              <a:cs typeface="Calibri" panose="020F0502020204030204" pitchFamily="34" charset="0"/>
            </a:endParaRPr>
          </a:p>
          <a:p>
            <a:pPr algn="just"/>
            <a:r>
              <a:rPr lang="fr-FR" dirty="0" smtClean="0">
                <a:solidFill>
                  <a:srgbClr val="000000"/>
                </a:solidFill>
                <a:ea typeface="Calibri" panose="020F0502020204030204" pitchFamily="34" charset="0"/>
                <a:cs typeface="Calibri" panose="020F0502020204030204" pitchFamily="34" charset="0"/>
              </a:rPr>
              <a:t>- Préparer un sujet de CCF CAP : </a:t>
            </a:r>
          </a:p>
          <a:p>
            <a:pPr marL="285750" indent="-285750" algn="just">
              <a:buFont typeface="Wingdings" panose="05000000000000000000" pitchFamily="2" charset="2"/>
              <a:buChar char="Ø"/>
            </a:pPr>
            <a:r>
              <a:rPr lang="fr-FR" dirty="0" smtClean="0"/>
              <a:t>Je </a:t>
            </a:r>
            <a:r>
              <a:rPr lang="fr-FR" dirty="0"/>
              <a:t>suis prof en CAP ECP, je voudrais un sujet type EP1 avec le questionnement écrit selon la définition de </a:t>
            </a:r>
            <a:r>
              <a:rPr lang="fr-FR" dirty="0" smtClean="0"/>
              <a:t>l'épreuve.</a:t>
            </a:r>
            <a:endParaRPr lang="fr-FR" dirty="0"/>
          </a:p>
          <a:p>
            <a:pPr marL="285750" indent="-285750" algn="just">
              <a:buFont typeface="Wingdings" panose="05000000000000000000" pitchFamily="2" charset="2"/>
              <a:buChar char="Ø"/>
            </a:pPr>
            <a:endParaRPr lang="fr-FR" dirty="0">
              <a:solidFill>
                <a:srgbClr val="000000"/>
              </a:solidFill>
              <a:ea typeface="Calibri" panose="020F0502020204030204" pitchFamily="34" charset="0"/>
              <a:cs typeface="Calibri" panose="020F0502020204030204" pitchFamily="34" charset="0"/>
            </a:endParaRPr>
          </a:p>
        </p:txBody>
      </p:sp>
      <p:sp>
        <p:nvSpPr>
          <p:cNvPr id="59" name="Titre 1"/>
          <p:cNvSpPr>
            <a:spLocks noGrp="1"/>
          </p:cNvSpPr>
          <p:nvPr>
            <p:ph type="title"/>
          </p:nvPr>
        </p:nvSpPr>
        <p:spPr bwMode="auto">
          <a:xfrm>
            <a:off x="-96904" y="110625"/>
            <a:ext cx="8412774" cy="541072"/>
          </a:xfrm>
        </p:spPr>
        <p:txBody>
          <a:bodyPr/>
          <a:lstStyle/>
          <a:p>
            <a:pPr algn="ctr">
              <a:defRPr/>
            </a:pPr>
            <a:r>
              <a:rPr lang="fr-FR" dirty="0" smtClean="0">
                <a:solidFill>
                  <a:srgbClr val="243A7D"/>
                </a:solidFill>
              </a:rPr>
              <a:t>L’IA générative au service des enseignants d’esthétique</a:t>
            </a:r>
            <a:endParaRPr lang="fr-FR" dirty="0">
              <a:solidFill>
                <a:srgbClr val="243A7D"/>
              </a:solidFill>
            </a:endParaRPr>
          </a:p>
        </p:txBody>
      </p:sp>
    </p:spTree>
    <p:extLst>
      <p:ext uri="{BB962C8B-B14F-4D97-AF65-F5344CB8AC3E}">
        <p14:creationId xmlns:p14="http://schemas.microsoft.com/office/powerpoint/2010/main" val="1154402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2219519" y="2341418"/>
            <a:ext cx="1461654" cy="768927"/>
          </a:xfrm>
          <a:prstGeom prst="roundRect">
            <a:avLst/>
          </a:prstGeom>
          <a:noFill/>
          <a:ln>
            <a:solidFill>
              <a:srgbClr val="E4E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2" name="Rectangle à coins arrondis 11"/>
          <p:cNvSpPr/>
          <p:nvPr/>
        </p:nvSpPr>
        <p:spPr>
          <a:xfrm>
            <a:off x="3978528" y="1302050"/>
            <a:ext cx="1461654" cy="7689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25" name="ZoneTexte 24"/>
          <p:cNvSpPr txBox="1"/>
          <p:nvPr/>
        </p:nvSpPr>
        <p:spPr>
          <a:xfrm>
            <a:off x="2272168" y="1342154"/>
            <a:ext cx="1557782" cy="669414"/>
          </a:xfrm>
          <a:prstGeom prst="rect">
            <a:avLst/>
          </a:prstGeom>
          <a:noFill/>
        </p:spPr>
        <p:txBody>
          <a:bodyPr wrap="square" rtlCol="0">
            <a:spAutoFit/>
          </a:bodyPr>
          <a:lstStyle/>
          <a:p>
            <a:pPr algn="ctr"/>
            <a:r>
              <a:rPr lang="fr-FR" sz="1350" dirty="0" err="1"/>
              <a:t>Tle</a:t>
            </a:r>
            <a:r>
              <a:rPr lang="fr-FR" sz="1350" dirty="0"/>
              <a:t> BAC PRO </a:t>
            </a:r>
            <a:r>
              <a:rPr lang="fr-FR" sz="1200" dirty="0"/>
              <a:t>Esthétique cosmétique parfumerie</a:t>
            </a:r>
          </a:p>
        </p:txBody>
      </p:sp>
      <p:sp>
        <p:nvSpPr>
          <p:cNvPr id="27" name="ZoneTexte 26"/>
          <p:cNvSpPr txBox="1"/>
          <p:nvPr/>
        </p:nvSpPr>
        <p:spPr>
          <a:xfrm>
            <a:off x="3938048" y="2370465"/>
            <a:ext cx="1401041" cy="484748"/>
          </a:xfrm>
          <a:prstGeom prst="rect">
            <a:avLst/>
          </a:prstGeom>
          <a:noFill/>
        </p:spPr>
        <p:txBody>
          <a:bodyPr wrap="square" rtlCol="0">
            <a:spAutoFit/>
          </a:bodyPr>
          <a:lstStyle/>
          <a:p>
            <a:pPr algn="ctr"/>
            <a:r>
              <a:rPr lang="fr-FR" sz="1350" dirty="0"/>
              <a:t>1</a:t>
            </a:r>
            <a:r>
              <a:rPr lang="fr-FR" sz="1350" baseline="30000" dirty="0"/>
              <a:t>ère</a:t>
            </a:r>
            <a:r>
              <a:rPr lang="fr-FR" sz="1350" dirty="0"/>
              <a:t>  BAC PRO</a:t>
            </a:r>
            <a:r>
              <a:rPr lang="fr-FR" sz="1200" dirty="0"/>
              <a:t> Métiers de la coiffure </a:t>
            </a:r>
          </a:p>
        </p:txBody>
      </p:sp>
      <p:cxnSp>
        <p:nvCxnSpPr>
          <p:cNvPr id="45" name="Connecteur droit avec flèche 44"/>
          <p:cNvCxnSpPr/>
          <p:nvPr/>
        </p:nvCxnSpPr>
        <p:spPr>
          <a:xfrm flipV="1">
            <a:off x="2980766" y="3105520"/>
            <a:ext cx="9317" cy="2301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flipV="1">
            <a:off x="4499993" y="3072858"/>
            <a:ext cx="10317" cy="380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3" name="Groupe 62"/>
          <p:cNvGrpSpPr/>
          <p:nvPr/>
        </p:nvGrpSpPr>
        <p:grpSpPr>
          <a:xfrm>
            <a:off x="409436" y="140170"/>
            <a:ext cx="8449572" cy="4763811"/>
            <a:chOff x="556449" y="224543"/>
            <a:chExt cx="11266096" cy="6351748"/>
          </a:xfrm>
        </p:grpSpPr>
        <p:sp>
          <p:nvSpPr>
            <p:cNvPr id="3" name="Rectangle à coins arrondis 2"/>
            <p:cNvSpPr/>
            <p:nvPr/>
          </p:nvSpPr>
          <p:spPr>
            <a:xfrm>
              <a:off x="646545" y="5911273"/>
              <a:ext cx="11176000" cy="66501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4" name="Rectangle à coins arrondis 3"/>
            <p:cNvSpPr/>
            <p:nvPr/>
          </p:nvSpPr>
          <p:spPr>
            <a:xfrm>
              <a:off x="2911947" y="4701094"/>
              <a:ext cx="4272975" cy="815224"/>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 name="Rectangle à coins arrondis 4"/>
            <p:cNvSpPr/>
            <p:nvPr/>
          </p:nvSpPr>
          <p:spPr>
            <a:xfrm>
              <a:off x="7353032" y="4673996"/>
              <a:ext cx="1948872" cy="917261"/>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8" name="Rectangle à coins arrondis 7"/>
            <p:cNvSpPr/>
            <p:nvPr/>
          </p:nvSpPr>
          <p:spPr>
            <a:xfrm>
              <a:off x="3040091" y="1754674"/>
              <a:ext cx="2057225" cy="1025236"/>
            </a:xfrm>
            <a:prstGeom prst="roundRect">
              <a:avLst/>
            </a:prstGeom>
            <a:noFill/>
            <a:ln w="3175">
              <a:solidFill>
                <a:srgbClr val="E4E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9" name="Rectangle à coins arrondis 8"/>
            <p:cNvSpPr/>
            <p:nvPr/>
          </p:nvSpPr>
          <p:spPr>
            <a:xfrm>
              <a:off x="3148446" y="267811"/>
              <a:ext cx="1948872" cy="1025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0" name="Rectangle à coins arrondis 9"/>
            <p:cNvSpPr/>
            <p:nvPr/>
          </p:nvSpPr>
          <p:spPr>
            <a:xfrm>
              <a:off x="646546" y="4516582"/>
              <a:ext cx="1948872" cy="1025236"/>
            </a:xfrm>
            <a:prstGeom prst="roundRect">
              <a:avLst/>
            </a:prstGeom>
            <a:ln>
              <a:solidFill>
                <a:srgbClr val="E4E757"/>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sz="1350"/>
            </a:p>
          </p:txBody>
        </p:sp>
        <p:sp>
          <p:nvSpPr>
            <p:cNvPr id="11" name="Rectangle à coins arrondis 10"/>
            <p:cNvSpPr/>
            <p:nvPr/>
          </p:nvSpPr>
          <p:spPr>
            <a:xfrm>
              <a:off x="5314431" y="3109558"/>
              <a:ext cx="1948872" cy="1025236"/>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13" name="Rectangle à coins arrondis 12"/>
            <p:cNvSpPr/>
            <p:nvPr/>
          </p:nvSpPr>
          <p:spPr>
            <a:xfrm>
              <a:off x="5314431" y="224543"/>
              <a:ext cx="1948872" cy="1025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4" name="Ellipse 13"/>
            <p:cNvSpPr/>
            <p:nvPr/>
          </p:nvSpPr>
          <p:spPr>
            <a:xfrm>
              <a:off x="7491042" y="3189806"/>
              <a:ext cx="1857483" cy="736639"/>
            </a:xfrm>
            <a:prstGeom prst="ellipse">
              <a:avLst/>
            </a:prstGeom>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16" name="Ellipse 15"/>
            <p:cNvSpPr/>
            <p:nvPr/>
          </p:nvSpPr>
          <p:spPr>
            <a:xfrm>
              <a:off x="568036" y="2890982"/>
              <a:ext cx="1828800" cy="997527"/>
            </a:xfrm>
            <a:prstGeom prst="ellipse">
              <a:avLst/>
            </a:prstGeom>
            <a:ln>
              <a:solidFill>
                <a:srgbClr val="E4E757"/>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sz="1350">
                <a:ln>
                  <a:solidFill>
                    <a:srgbClr val="FFFF00"/>
                  </a:solidFill>
                </a:ln>
              </a:endParaRPr>
            </a:p>
          </p:txBody>
        </p:sp>
        <p:sp>
          <p:nvSpPr>
            <p:cNvPr id="17" name="Ellipse 16"/>
            <p:cNvSpPr/>
            <p:nvPr/>
          </p:nvSpPr>
          <p:spPr>
            <a:xfrm>
              <a:off x="7826234" y="2218590"/>
              <a:ext cx="1828800" cy="717975"/>
            </a:xfrm>
            <a:prstGeom prst="ellipse">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19" name="ZoneTexte 18"/>
            <p:cNvSpPr txBox="1"/>
            <p:nvPr/>
          </p:nvSpPr>
          <p:spPr>
            <a:xfrm>
              <a:off x="2900220" y="6040644"/>
              <a:ext cx="7916917" cy="533480"/>
            </a:xfrm>
            <a:prstGeom prst="rect">
              <a:avLst/>
            </a:prstGeom>
            <a:noFill/>
          </p:spPr>
          <p:txBody>
            <a:bodyPr wrap="square" rtlCol="0">
              <a:spAutoFit/>
            </a:bodyPr>
            <a:lstStyle/>
            <a:p>
              <a:r>
                <a:rPr lang="fr-FR" sz="2000" dirty="0"/>
                <a:t>Elèves issus de 3</a:t>
              </a:r>
              <a:r>
                <a:rPr lang="fr-FR" sz="2000" baseline="30000" dirty="0"/>
                <a:t>ème</a:t>
              </a:r>
              <a:r>
                <a:rPr lang="fr-FR" sz="2000" dirty="0"/>
                <a:t> générale, prépa métiers, SEGPA</a:t>
              </a:r>
            </a:p>
          </p:txBody>
        </p:sp>
        <p:sp>
          <p:nvSpPr>
            <p:cNvPr id="20" name="ZoneTexte 19"/>
            <p:cNvSpPr txBox="1"/>
            <p:nvPr/>
          </p:nvSpPr>
          <p:spPr>
            <a:xfrm>
              <a:off x="646545" y="4615631"/>
              <a:ext cx="1868055" cy="954108"/>
            </a:xfrm>
            <a:prstGeom prst="rect">
              <a:avLst/>
            </a:prstGeom>
            <a:noFill/>
          </p:spPr>
          <p:txBody>
            <a:bodyPr wrap="square" rtlCol="0">
              <a:spAutoFit/>
            </a:bodyPr>
            <a:lstStyle/>
            <a:p>
              <a:pPr algn="ctr"/>
              <a:r>
                <a:rPr lang="fr-FR" sz="1350" dirty="0"/>
                <a:t>CAP Esthétique cosmétique parfumerie </a:t>
              </a:r>
            </a:p>
          </p:txBody>
        </p:sp>
        <p:sp>
          <p:nvSpPr>
            <p:cNvPr id="21" name="ZoneTexte 20"/>
            <p:cNvSpPr txBox="1"/>
            <p:nvPr/>
          </p:nvSpPr>
          <p:spPr>
            <a:xfrm>
              <a:off x="7344864" y="4704918"/>
              <a:ext cx="1868055" cy="677108"/>
            </a:xfrm>
            <a:prstGeom prst="rect">
              <a:avLst/>
            </a:prstGeom>
            <a:noFill/>
          </p:spPr>
          <p:txBody>
            <a:bodyPr wrap="square" rtlCol="0">
              <a:spAutoFit/>
            </a:bodyPr>
            <a:lstStyle/>
            <a:p>
              <a:pPr algn="ctr"/>
              <a:r>
                <a:rPr lang="fr-FR" sz="1350" dirty="0"/>
                <a:t>CAP Métiers de la coiffure</a:t>
              </a:r>
            </a:p>
          </p:txBody>
        </p:sp>
        <p:sp>
          <p:nvSpPr>
            <p:cNvPr id="24" name="ZoneTexte 23"/>
            <p:cNvSpPr txBox="1"/>
            <p:nvPr/>
          </p:nvSpPr>
          <p:spPr>
            <a:xfrm>
              <a:off x="2893228" y="3274982"/>
              <a:ext cx="2124227" cy="892552"/>
            </a:xfrm>
            <a:prstGeom prst="rect">
              <a:avLst/>
            </a:prstGeom>
            <a:noFill/>
          </p:spPr>
          <p:txBody>
            <a:bodyPr wrap="square" rtlCol="0">
              <a:spAutoFit/>
            </a:bodyPr>
            <a:lstStyle/>
            <a:p>
              <a:pPr algn="ctr"/>
              <a:r>
                <a:rPr lang="fr-FR" sz="1350" dirty="0"/>
                <a:t>1</a:t>
              </a:r>
              <a:r>
                <a:rPr lang="fr-FR" sz="1350" baseline="30000" dirty="0"/>
                <a:t>ère</a:t>
              </a:r>
              <a:r>
                <a:rPr lang="fr-FR" sz="1350" dirty="0"/>
                <a:t>  BAC PRO </a:t>
              </a:r>
              <a:r>
                <a:rPr lang="fr-FR" sz="1200" dirty="0"/>
                <a:t>Esthétique </a:t>
              </a:r>
            </a:p>
            <a:p>
              <a:pPr algn="ctr"/>
              <a:r>
                <a:rPr lang="fr-FR" sz="1200" dirty="0"/>
                <a:t>cosmétique parfumerie</a:t>
              </a:r>
            </a:p>
          </p:txBody>
        </p:sp>
        <p:sp>
          <p:nvSpPr>
            <p:cNvPr id="26" name="ZoneTexte 25"/>
            <p:cNvSpPr txBox="1"/>
            <p:nvPr/>
          </p:nvSpPr>
          <p:spPr>
            <a:xfrm>
              <a:off x="2911948" y="4744514"/>
              <a:ext cx="4116388" cy="677108"/>
            </a:xfrm>
            <a:prstGeom prst="rect">
              <a:avLst/>
            </a:prstGeom>
            <a:noFill/>
          </p:spPr>
          <p:txBody>
            <a:bodyPr wrap="square" rtlCol="0">
              <a:spAutoFit/>
            </a:bodyPr>
            <a:lstStyle/>
            <a:p>
              <a:pPr algn="ctr"/>
              <a:r>
                <a:rPr lang="fr-FR" sz="1350" dirty="0"/>
                <a:t>2</a:t>
              </a:r>
              <a:r>
                <a:rPr lang="fr-FR" sz="1350" baseline="30000" dirty="0"/>
                <a:t>nde</a:t>
              </a:r>
              <a:r>
                <a:rPr lang="fr-FR" sz="1350" dirty="0"/>
                <a:t> professionnelle Métiers de la beauté et du bien-être</a:t>
              </a:r>
            </a:p>
          </p:txBody>
        </p:sp>
        <p:sp>
          <p:nvSpPr>
            <p:cNvPr id="28" name="ZoneTexte 27"/>
            <p:cNvSpPr txBox="1"/>
            <p:nvPr/>
          </p:nvSpPr>
          <p:spPr>
            <a:xfrm>
              <a:off x="5211598" y="1754036"/>
              <a:ext cx="1868055" cy="646331"/>
            </a:xfrm>
            <a:prstGeom prst="rect">
              <a:avLst/>
            </a:prstGeom>
            <a:noFill/>
          </p:spPr>
          <p:txBody>
            <a:bodyPr wrap="square" rtlCol="0">
              <a:spAutoFit/>
            </a:bodyPr>
            <a:lstStyle/>
            <a:p>
              <a:pPr algn="ctr"/>
              <a:r>
                <a:rPr lang="fr-FR" sz="1350" dirty="0" err="1"/>
                <a:t>Tle</a:t>
              </a:r>
              <a:r>
                <a:rPr lang="fr-FR" sz="1350" dirty="0"/>
                <a:t>  BAC PRO </a:t>
              </a:r>
              <a:r>
                <a:rPr lang="fr-FR" sz="1200" dirty="0"/>
                <a:t>Métiers de la coiffure </a:t>
              </a:r>
            </a:p>
          </p:txBody>
        </p:sp>
        <p:sp>
          <p:nvSpPr>
            <p:cNvPr id="29" name="ZoneTexte 28"/>
            <p:cNvSpPr txBox="1"/>
            <p:nvPr/>
          </p:nvSpPr>
          <p:spPr>
            <a:xfrm>
              <a:off x="5294510" y="336150"/>
              <a:ext cx="1868055" cy="677108"/>
            </a:xfrm>
            <a:prstGeom prst="rect">
              <a:avLst/>
            </a:prstGeom>
            <a:noFill/>
          </p:spPr>
          <p:txBody>
            <a:bodyPr wrap="square" rtlCol="0">
              <a:spAutoFit/>
            </a:bodyPr>
            <a:lstStyle/>
            <a:p>
              <a:pPr algn="ctr"/>
              <a:r>
                <a:rPr lang="fr-FR" sz="1350" dirty="0"/>
                <a:t>BTS Métiers de la coiffure</a:t>
              </a:r>
              <a:endParaRPr lang="fr-FR" sz="1200" dirty="0"/>
            </a:p>
          </p:txBody>
        </p:sp>
        <p:sp>
          <p:nvSpPr>
            <p:cNvPr id="30" name="ZoneTexte 29"/>
            <p:cNvSpPr txBox="1"/>
            <p:nvPr/>
          </p:nvSpPr>
          <p:spPr>
            <a:xfrm>
              <a:off x="3020276" y="258106"/>
              <a:ext cx="2122641" cy="892552"/>
            </a:xfrm>
            <a:prstGeom prst="rect">
              <a:avLst/>
            </a:prstGeom>
            <a:noFill/>
          </p:spPr>
          <p:txBody>
            <a:bodyPr wrap="square" rtlCol="0">
              <a:spAutoFit/>
            </a:bodyPr>
            <a:lstStyle/>
            <a:p>
              <a:pPr algn="ctr"/>
              <a:r>
                <a:rPr lang="fr-FR" sz="1350" dirty="0"/>
                <a:t>BTS </a:t>
              </a:r>
            </a:p>
            <a:p>
              <a:pPr algn="ctr"/>
              <a:r>
                <a:rPr lang="fr-FR" sz="1200" dirty="0"/>
                <a:t>Métiers de l’esthétique cosmétique parfumerie</a:t>
              </a:r>
            </a:p>
          </p:txBody>
        </p:sp>
        <p:sp>
          <p:nvSpPr>
            <p:cNvPr id="32" name="ZoneTexte 31"/>
            <p:cNvSpPr txBox="1"/>
            <p:nvPr/>
          </p:nvSpPr>
          <p:spPr>
            <a:xfrm>
              <a:off x="556449" y="2923363"/>
              <a:ext cx="1868055" cy="954108"/>
            </a:xfrm>
            <a:prstGeom prst="rect">
              <a:avLst/>
            </a:prstGeom>
            <a:noFill/>
          </p:spPr>
          <p:txBody>
            <a:bodyPr wrap="square" rtlCol="0">
              <a:spAutoFit/>
            </a:bodyPr>
            <a:lstStyle/>
            <a:p>
              <a:pPr algn="ctr"/>
              <a:r>
                <a:rPr lang="fr-FR" sz="1350" dirty="0"/>
                <a:t>BP Esthétique cosmétique parfumerie</a:t>
              </a:r>
            </a:p>
          </p:txBody>
        </p:sp>
        <p:sp>
          <p:nvSpPr>
            <p:cNvPr id="33" name="ZoneTexte 32"/>
            <p:cNvSpPr txBox="1"/>
            <p:nvPr/>
          </p:nvSpPr>
          <p:spPr>
            <a:xfrm>
              <a:off x="7847888" y="3176282"/>
              <a:ext cx="1636424" cy="677108"/>
            </a:xfrm>
            <a:prstGeom prst="rect">
              <a:avLst/>
            </a:prstGeom>
            <a:noFill/>
          </p:spPr>
          <p:txBody>
            <a:bodyPr wrap="square" rtlCol="0">
              <a:spAutoFit/>
            </a:bodyPr>
            <a:lstStyle/>
            <a:p>
              <a:r>
                <a:rPr lang="fr-FR" sz="1350" dirty="0"/>
                <a:t>CS Coiffure, coupe, couleur</a:t>
              </a:r>
            </a:p>
          </p:txBody>
        </p:sp>
        <p:sp>
          <p:nvSpPr>
            <p:cNvPr id="35" name="ZoneTexte 34"/>
            <p:cNvSpPr txBox="1"/>
            <p:nvPr/>
          </p:nvSpPr>
          <p:spPr>
            <a:xfrm>
              <a:off x="8311361" y="2333359"/>
              <a:ext cx="1359983" cy="400109"/>
            </a:xfrm>
            <a:prstGeom prst="rect">
              <a:avLst/>
            </a:prstGeom>
            <a:noFill/>
          </p:spPr>
          <p:txBody>
            <a:bodyPr wrap="square" rtlCol="0">
              <a:spAutoFit/>
            </a:bodyPr>
            <a:lstStyle/>
            <a:p>
              <a:pPr algn="ctr"/>
              <a:r>
                <a:rPr lang="fr-FR" sz="1350" dirty="0"/>
                <a:t>BP Coiffure</a:t>
              </a:r>
            </a:p>
          </p:txBody>
        </p:sp>
        <p:cxnSp>
          <p:nvCxnSpPr>
            <p:cNvPr id="42" name="Connecteur droit avec flèche 41"/>
            <p:cNvCxnSpPr/>
            <p:nvPr/>
          </p:nvCxnSpPr>
          <p:spPr>
            <a:xfrm flipV="1">
              <a:off x="5021000" y="5499316"/>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V="1">
              <a:off x="1548244" y="5505383"/>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flipV="1">
              <a:off x="4040330" y="2745605"/>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6268989" y="2752068"/>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flipH="1" flipV="1">
              <a:off x="8016257" y="3970046"/>
              <a:ext cx="5481" cy="564129"/>
            </a:xfrm>
            <a:prstGeom prst="straightConnector1">
              <a:avLst/>
            </a:prstGeom>
            <a:ln w="38100">
              <a:solidFill>
                <a:schemeClr val="tx1"/>
              </a:solidFill>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2" name="Connecteur droit avec flèche 51"/>
            <p:cNvCxnSpPr/>
            <p:nvPr/>
          </p:nvCxnSpPr>
          <p:spPr>
            <a:xfrm flipH="1" flipV="1">
              <a:off x="7272862" y="3951382"/>
              <a:ext cx="724428" cy="19233"/>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flipV="1">
              <a:off x="2424980" y="3888509"/>
              <a:ext cx="12265" cy="636403"/>
            </a:xfrm>
            <a:prstGeom prst="straightConnector1">
              <a:avLst/>
            </a:prstGeom>
            <a:ln w="38100">
              <a:solidFill>
                <a:schemeClr val="tx1"/>
              </a:solidFill>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8" name="Connecteur droit avec flèche 57"/>
            <p:cNvCxnSpPr/>
            <p:nvPr/>
          </p:nvCxnSpPr>
          <p:spPr>
            <a:xfrm flipV="1">
              <a:off x="2439669" y="3905753"/>
              <a:ext cx="603826" cy="6851"/>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cxnSp>
        <p:nvCxnSpPr>
          <p:cNvPr id="61" name="Connecteur droit avec flèche 60"/>
          <p:cNvCxnSpPr/>
          <p:nvPr/>
        </p:nvCxnSpPr>
        <p:spPr>
          <a:xfrm flipV="1">
            <a:off x="3038252" y="958721"/>
            <a:ext cx="2597" cy="2941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flipV="1">
            <a:off x="4645196" y="958721"/>
            <a:ext cx="2597" cy="2941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flipV="1">
            <a:off x="1065244" y="2894397"/>
            <a:ext cx="2597" cy="3968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flipV="1">
            <a:off x="6819204" y="2115646"/>
            <a:ext cx="64666" cy="130976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flipH="1" flipV="1">
            <a:off x="6457571" y="2973234"/>
            <a:ext cx="17452" cy="4602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à coins arrondis 63"/>
          <p:cNvSpPr/>
          <p:nvPr/>
        </p:nvSpPr>
        <p:spPr>
          <a:xfrm>
            <a:off x="7322385" y="3541804"/>
            <a:ext cx="1581508" cy="63730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3" name="Rectangle 52"/>
          <p:cNvSpPr/>
          <p:nvPr/>
        </p:nvSpPr>
        <p:spPr>
          <a:xfrm>
            <a:off x="7229777" y="3633799"/>
            <a:ext cx="1765299" cy="507831"/>
          </a:xfrm>
          <a:prstGeom prst="rect">
            <a:avLst/>
          </a:prstGeom>
        </p:spPr>
        <p:txBody>
          <a:bodyPr wrap="square">
            <a:spAutoFit/>
          </a:bodyPr>
          <a:lstStyle/>
          <a:p>
            <a:pPr algn="ctr"/>
            <a:r>
              <a:rPr lang="fr-FR" sz="1350" b="1" dirty="0"/>
              <a:t>2</a:t>
            </a:r>
            <a:r>
              <a:rPr lang="fr-FR" sz="1350" b="1" baseline="30000" dirty="0"/>
              <a:t>nde</a:t>
            </a:r>
            <a:r>
              <a:rPr lang="fr-FR" sz="1350" b="1" dirty="0"/>
              <a:t> BAC PRO Perruquier posticheur</a:t>
            </a:r>
          </a:p>
        </p:txBody>
      </p:sp>
      <p:cxnSp>
        <p:nvCxnSpPr>
          <p:cNvPr id="67" name="Connecteur droit avec flèche 66"/>
          <p:cNvCxnSpPr/>
          <p:nvPr/>
        </p:nvCxnSpPr>
        <p:spPr>
          <a:xfrm flipV="1">
            <a:off x="6145626" y="4160041"/>
            <a:ext cx="9317" cy="2301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p:nvPr/>
        </p:nvCxnSpPr>
        <p:spPr>
          <a:xfrm flipV="1">
            <a:off x="8052527" y="4158889"/>
            <a:ext cx="9317" cy="2301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V="1">
            <a:off x="8081438" y="3292095"/>
            <a:ext cx="9317" cy="2301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à coins arrondis 73"/>
          <p:cNvSpPr/>
          <p:nvPr/>
        </p:nvSpPr>
        <p:spPr>
          <a:xfrm>
            <a:off x="7281033" y="2646931"/>
            <a:ext cx="1581508" cy="63730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75" name="Rectangle 74"/>
          <p:cNvSpPr/>
          <p:nvPr/>
        </p:nvSpPr>
        <p:spPr>
          <a:xfrm>
            <a:off x="7179194" y="2742088"/>
            <a:ext cx="1765299" cy="507831"/>
          </a:xfrm>
          <a:prstGeom prst="rect">
            <a:avLst/>
          </a:prstGeom>
        </p:spPr>
        <p:txBody>
          <a:bodyPr wrap="square">
            <a:spAutoFit/>
          </a:bodyPr>
          <a:lstStyle/>
          <a:p>
            <a:pPr algn="ctr"/>
            <a:r>
              <a:rPr lang="fr-FR" sz="1350" b="1" dirty="0"/>
              <a:t>1</a:t>
            </a:r>
            <a:r>
              <a:rPr lang="fr-FR" sz="1350" b="1" baseline="30000" dirty="0"/>
              <a:t>ère</a:t>
            </a:r>
            <a:r>
              <a:rPr lang="fr-FR" sz="1350" b="1" dirty="0"/>
              <a:t> BAC PRO Perruquier posticheur</a:t>
            </a:r>
          </a:p>
        </p:txBody>
      </p:sp>
      <p:cxnSp>
        <p:nvCxnSpPr>
          <p:cNvPr id="76" name="Connecteur droit avec flèche 75"/>
          <p:cNvCxnSpPr/>
          <p:nvPr/>
        </p:nvCxnSpPr>
        <p:spPr>
          <a:xfrm flipV="1">
            <a:off x="8047868" y="2407018"/>
            <a:ext cx="9317" cy="2301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Rectangle à coins arrondis 76"/>
          <p:cNvSpPr/>
          <p:nvPr/>
        </p:nvSpPr>
        <p:spPr>
          <a:xfrm>
            <a:off x="7335871" y="1632262"/>
            <a:ext cx="1581508" cy="637304"/>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a:p>
        </p:txBody>
      </p:sp>
      <p:sp>
        <p:nvSpPr>
          <p:cNvPr id="78" name="Rectangle 77"/>
          <p:cNvSpPr/>
          <p:nvPr/>
        </p:nvSpPr>
        <p:spPr>
          <a:xfrm>
            <a:off x="7343205" y="1733933"/>
            <a:ext cx="1765299" cy="507831"/>
          </a:xfrm>
          <a:prstGeom prst="rect">
            <a:avLst/>
          </a:prstGeom>
        </p:spPr>
        <p:txBody>
          <a:bodyPr wrap="square">
            <a:spAutoFit/>
          </a:bodyPr>
          <a:lstStyle/>
          <a:p>
            <a:pPr algn="ctr"/>
            <a:r>
              <a:rPr lang="fr-FR" sz="1350" b="1" dirty="0" err="1"/>
              <a:t>Tle</a:t>
            </a:r>
            <a:r>
              <a:rPr lang="fr-FR" sz="1350" b="1" dirty="0"/>
              <a:t> BAC PRO Perruquier posticheur</a:t>
            </a:r>
          </a:p>
        </p:txBody>
      </p:sp>
      <p:cxnSp>
        <p:nvCxnSpPr>
          <p:cNvPr id="60" name="Connecteur droit avec flèche 59"/>
          <p:cNvCxnSpPr/>
          <p:nvPr/>
        </p:nvCxnSpPr>
        <p:spPr>
          <a:xfrm flipV="1">
            <a:off x="6416091" y="2145664"/>
            <a:ext cx="106289" cy="21421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p:nvPr/>
        </p:nvCxnSpPr>
        <p:spPr>
          <a:xfrm flipH="1" flipV="1">
            <a:off x="5472040" y="801513"/>
            <a:ext cx="642380" cy="795959"/>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Rectangle 3"/>
          <p:cNvSpPr>
            <a:spLocks noChangeArrowheads="1"/>
          </p:cNvSpPr>
          <p:nvPr/>
        </p:nvSpPr>
        <p:spPr bwMode="auto">
          <a:xfrm>
            <a:off x="1"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7" name="Rectangle 4"/>
          <p:cNvSpPr>
            <a:spLocks noChangeArrowheads="1"/>
          </p:cNvSpPr>
          <p:nvPr/>
        </p:nvSpPr>
        <p:spPr bwMode="auto">
          <a:xfrm>
            <a:off x="0" y="1869446"/>
            <a:ext cx="21672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378" eaLnBrk="0" fontAlgn="base" hangingPunct="0">
              <a:spcBef>
                <a:spcPct val="0"/>
              </a:spcBef>
              <a:spcAft>
                <a:spcPct val="0"/>
              </a:spcAft>
            </a:pPr>
            <a:r>
              <a:rPr lang="fr-FR" altLang="fr-FR" sz="1100">
                <a:latin typeface="Calibri" panose="020F0502020204030204" pitchFamily="34" charset="0"/>
                <a:ea typeface="Calibri" panose="020F0502020204030204" pitchFamily="34" charset="0"/>
                <a:cs typeface="Times New Roman" panose="02020603050405020304" pitchFamily="18" charset="0"/>
              </a:rPr>
              <a:t> </a:t>
            </a:r>
            <a:endParaRPr lang="fr-FR" altLang="fr-FR">
              <a:latin typeface="Arial" panose="020B0604020202020204" pitchFamily="34" charset="0"/>
            </a:endParaRPr>
          </a:p>
        </p:txBody>
      </p:sp>
      <p:pic>
        <p:nvPicPr>
          <p:cNvPr id="38" name="Image 37"/>
          <p:cNvPicPr>
            <a:picLocks noChangeAspect="1"/>
          </p:cNvPicPr>
          <p:nvPr/>
        </p:nvPicPr>
        <p:blipFill>
          <a:blip r:embed="rId3"/>
          <a:stretch>
            <a:fillRect/>
          </a:stretch>
        </p:blipFill>
        <p:spPr>
          <a:xfrm rot="1466391">
            <a:off x="306530" y="2150905"/>
            <a:ext cx="281061" cy="551713"/>
          </a:xfrm>
          <a:prstGeom prst="rect">
            <a:avLst/>
          </a:prstGeom>
        </p:spPr>
      </p:pic>
      <p:pic>
        <p:nvPicPr>
          <p:cNvPr id="70" name="Image 69"/>
          <p:cNvPicPr>
            <a:picLocks noChangeAspect="1"/>
          </p:cNvPicPr>
          <p:nvPr/>
        </p:nvPicPr>
        <p:blipFill>
          <a:blip r:embed="rId3"/>
          <a:stretch>
            <a:fillRect/>
          </a:stretch>
        </p:blipFill>
        <p:spPr>
          <a:xfrm rot="1466391">
            <a:off x="340655" y="3158523"/>
            <a:ext cx="281061" cy="551713"/>
          </a:xfrm>
          <a:prstGeom prst="rect">
            <a:avLst/>
          </a:prstGeom>
        </p:spPr>
      </p:pic>
      <p:pic>
        <p:nvPicPr>
          <p:cNvPr id="71" name="Image 70"/>
          <p:cNvPicPr>
            <a:picLocks noChangeAspect="1"/>
          </p:cNvPicPr>
          <p:nvPr/>
        </p:nvPicPr>
        <p:blipFill>
          <a:blip r:embed="rId3"/>
          <a:stretch>
            <a:fillRect/>
          </a:stretch>
        </p:blipFill>
        <p:spPr>
          <a:xfrm rot="1466391">
            <a:off x="2194127" y="1169697"/>
            <a:ext cx="281061" cy="551713"/>
          </a:xfrm>
          <a:prstGeom prst="rect">
            <a:avLst/>
          </a:prstGeom>
        </p:spPr>
      </p:pic>
      <p:pic>
        <p:nvPicPr>
          <p:cNvPr id="79" name="Image 78"/>
          <p:cNvPicPr>
            <a:picLocks noChangeAspect="1"/>
          </p:cNvPicPr>
          <p:nvPr/>
        </p:nvPicPr>
        <p:blipFill>
          <a:blip r:embed="rId3"/>
          <a:stretch>
            <a:fillRect/>
          </a:stretch>
        </p:blipFill>
        <p:spPr>
          <a:xfrm rot="1466391">
            <a:off x="2138573" y="44443"/>
            <a:ext cx="281061" cy="551713"/>
          </a:xfrm>
          <a:prstGeom prst="rect">
            <a:avLst/>
          </a:prstGeom>
        </p:spPr>
      </p:pic>
      <p:pic>
        <p:nvPicPr>
          <p:cNvPr id="80" name="Image 79"/>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761571">
            <a:off x="5094289" y="1712978"/>
            <a:ext cx="350342" cy="368640"/>
          </a:xfrm>
          <a:prstGeom prst="rect">
            <a:avLst/>
          </a:prstGeom>
          <a:noFill/>
          <a:ln>
            <a:noFill/>
          </a:ln>
        </p:spPr>
      </p:pic>
      <p:pic>
        <p:nvPicPr>
          <p:cNvPr id="81" name="Image 8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7092" y="494822"/>
            <a:ext cx="350342" cy="368640"/>
          </a:xfrm>
          <a:prstGeom prst="rect">
            <a:avLst/>
          </a:prstGeom>
          <a:noFill/>
          <a:ln>
            <a:noFill/>
          </a:ln>
        </p:spPr>
      </p:pic>
      <p:pic>
        <p:nvPicPr>
          <p:cNvPr id="82" name="Image 8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1563" y="3757860"/>
            <a:ext cx="350342" cy="368640"/>
          </a:xfrm>
          <a:prstGeom prst="rect">
            <a:avLst/>
          </a:prstGeom>
          <a:noFill/>
          <a:ln>
            <a:noFill/>
          </a:ln>
        </p:spPr>
      </p:pic>
      <p:pic>
        <p:nvPicPr>
          <p:cNvPr id="68" name="Image 6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3457" y="1618029"/>
            <a:ext cx="263021" cy="306036"/>
          </a:xfrm>
          <a:prstGeom prst="rect">
            <a:avLst/>
          </a:prstGeom>
          <a:noFill/>
          <a:ln>
            <a:noFill/>
          </a:ln>
        </p:spPr>
      </p:pic>
      <p:pic>
        <p:nvPicPr>
          <p:cNvPr id="66" name="Image 6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5025" y="1702337"/>
            <a:ext cx="350342" cy="368640"/>
          </a:xfrm>
          <a:prstGeom prst="rect">
            <a:avLst/>
          </a:prstGeom>
          <a:noFill/>
          <a:ln>
            <a:noFill/>
          </a:ln>
        </p:spPr>
      </p:pic>
      <p:pic>
        <p:nvPicPr>
          <p:cNvPr id="69" name="Image 6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9811" y="2434864"/>
            <a:ext cx="350342" cy="368640"/>
          </a:xfrm>
          <a:prstGeom prst="rect">
            <a:avLst/>
          </a:prstGeom>
          <a:noFill/>
          <a:ln>
            <a:noFill/>
          </a:ln>
        </p:spPr>
      </p:pic>
      <p:cxnSp>
        <p:nvCxnSpPr>
          <p:cNvPr id="83" name="Connecteur droit avec flèche 82"/>
          <p:cNvCxnSpPr/>
          <p:nvPr/>
        </p:nvCxnSpPr>
        <p:spPr>
          <a:xfrm flipH="1" flipV="1">
            <a:off x="5610381" y="629580"/>
            <a:ext cx="2273988" cy="9570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necteur droit avec flèche 85"/>
          <p:cNvCxnSpPr/>
          <p:nvPr/>
        </p:nvCxnSpPr>
        <p:spPr>
          <a:xfrm flipH="1" flipV="1">
            <a:off x="6963776" y="3047192"/>
            <a:ext cx="4111" cy="423097"/>
          </a:xfrm>
          <a:prstGeom prst="straightConnector1">
            <a:avLst/>
          </a:prstGeom>
          <a:ln w="38100">
            <a:solidFill>
              <a:schemeClr val="tx1"/>
            </a:solidFill>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7" name="Connecteur droit avec flèche 86"/>
          <p:cNvCxnSpPr/>
          <p:nvPr/>
        </p:nvCxnSpPr>
        <p:spPr>
          <a:xfrm>
            <a:off x="6932774" y="3057895"/>
            <a:ext cx="383373" cy="5851"/>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8" name="Connecteur droit avec flèche 87"/>
          <p:cNvCxnSpPr/>
          <p:nvPr/>
        </p:nvCxnSpPr>
        <p:spPr>
          <a:xfrm flipH="1" flipV="1">
            <a:off x="5400826" y="2359168"/>
            <a:ext cx="543321" cy="14425"/>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flipV="1">
            <a:off x="1206629" y="801513"/>
            <a:ext cx="958644" cy="1228729"/>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1" name="Connecteur droit avec flèche 90"/>
          <p:cNvCxnSpPr/>
          <p:nvPr/>
        </p:nvCxnSpPr>
        <p:spPr>
          <a:xfrm flipH="1">
            <a:off x="1878050" y="3349474"/>
            <a:ext cx="3655829" cy="75938"/>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p:nvPr/>
        </p:nvCxnSpPr>
        <p:spPr>
          <a:xfrm flipV="1">
            <a:off x="5131255" y="3351330"/>
            <a:ext cx="452870" cy="5138"/>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p:nvPr/>
        </p:nvCxnSpPr>
        <p:spPr>
          <a:xfrm flipH="1" flipV="1">
            <a:off x="3722539" y="926147"/>
            <a:ext cx="353342" cy="339888"/>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flipV="1">
            <a:off x="3748116" y="976454"/>
            <a:ext cx="359622" cy="343351"/>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 name="Rectangle à coins arrondis 1"/>
          <p:cNvSpPr/>
          <p:nvPr/>
        </p:nvSpPr>
        <p:spPr>
          <a:xfrm rot="981708">
            <a:off x="7607128" y="284759"/>
            <a:ext cx="1367427" cy="882061"/>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r-FR" sz="1950" dirty="0">
                <a:solidFill>
                  <a:schemeClr val="tx1"/>
                </a:solidFill>
              </a:rPr>
              <a:t>Préambule : secteur BBE</a:t>
            </a:r>
          </a:p>
        </p:txBody>
      </p:sp>
    </p:spTree>
    <p:extLst>
      <p:ext uri="{BB962C8B-B14F-4D97-AF65-F5344CB8AC3E}">
        <p14:creationId xmlns:p14="http://schemas.microsoft.com/office/powerpoint/2010/main" val="22054489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467544" y="194830"/>
            <a:ext cx="7272808" cy="461665"/>
          </a:xfrm>
          <a:prstGeom prst="rect">
            <a:avLst/>
          </a:prstGeom>
          <a:noFill/>
        </p:spPr>
        <p:txBody>
          <a:bodyPr wrap="square" rtlCol="0">
            <a:spAutoFit/>
          </a:bodyPr>
          <a:lstStyle/>
          <a:p>
            <a:pPr algn="l">
              <a:defRPr/>
            </a:pPr>
            <a:r>
              <a:rPr lang="fr-FR" sz="2400" dirty="0" smtClean="0">
                <a:solidFill>
                  <a:srgbClr val="223A7D"/>
                </a:solidFill>
                <a:latin typeface="Arial Black"/>
              </a:rPr>
              <a:t>Travaux à mener en équipe   </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40</a:t>
            </a:fld>
            <a:endParaRPr lang="fr-FR" sz="1350"/>
          </a:p>
        </p:txBody>
      </p:sp>
      <p:sp>
        <p:nvSpPr>
          <p:cNvPr id="3" name="Rectangle 2"/>
          <p:cNvSpPr/>
          <p:nvPr/>
        </p:nvSpPr>
        <p:spPr bwMode="auto">
          <a:xfrm>
            <a:off x="444890" y="882027"/>
            <a:ext cx="8114622" cy="2166875"/>
          </a:xfrm>
          <a:prstGeom prst="rect">
            <a:avLst/>
          </a:prstGeom>
        </p:spPr>
        <p:txBody>
          <a:bodyPr wrap="square">
            <a:spAutoFit/>
          </a:bodyPr>
          <a:lstStyle/>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Etablir </a:t>
            </a:r>
            <a:r>
              <a:rPr lang="fr-FR" dirty="0">
                <a:latin typeface="Arial" panose="020B0604020202020204" pitchFamily="34" charset="0"/>
                <a:ea typeface="Times New Roman" panose="02020603050405020304" pitchFamily="18" charset="0"/>
                <a:cs typeface="Times New Roman" panose="02020603050405020304" pitchFamily="18" charset="0"/>
              </a:rPr>
              <a:t>les exigences </a:t>
            </a:r>
            <a:r>
              <a:rPr lang="fr-FR" dirty="0" smtClean="0">
                <a:latin typeface="Arial" panose="020B0604020202020204" pitchFamily="34" charset="0"/>
                <a:ea typeface="Times New Roman" panose="02020603050405020304" pitchFamily="18" charset="0"/>
                <a:cs typeface="Times New Roman" panose="02020603050405020304" pitchFamily="18" charset="0"/>
              </a:rPr>
              <a:t>communes : accueil des élèves, posture…</a:t>
            </a:r>
            <a:endParaRPr lang="fr-FR"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lnSpc>
                <a:spcPct val="107000"/>
              </a:lnSpc>
              <a:spcAft>
                <a:spcPts val="0"/>
              </a:spcAft>
              <a:buFontTx/>
              <a:buChar char="-"/>
            </a:pPr>
            <a:r>
              <a:rPr lang="fr-FR" dirty="0">
                <a:latin typeface="Arial" panose="020B0604020202020204" pitchFamily="34" charset="0"/>
                <a:ea typeface="Times New Roman" panose="02020603050405020304" pitchFamily="18" charset="0"/>
                <a:cs typeface="Times New Roman" panose="02020603050405020304" pitchFamily="18" charset="0"/>
              </a:rPr>
              <a:t>Etablir les activités communes prioritaires jusqu’aux vacances d’automne, jusqu’à la 1</a:t>
            </a:r>
            <a:r>
              <a:rPr lang="fr-FR" baseline="30000" dirty="0">
                <a:latin typeface="Arial" panose="020B0604020202020204" pitchFamily="34" charset="0"/>
                <a:ea typeface="Times New Roman" panose="02020603050405020304" pitchFamily="18" charset="0"/>
                <a:cs typeface="Times New Roman" panose="02020603050405020304" pitchFamily="18" charset="0"/>
              </a:rPr>
              <a:t>ère</a:t>
            </a:r>
            <a:r>
              <a:rPr lang="fr-FR" dirty="0">
                <a:latin typeface="Arial" panose="020B0604020202020204" pitchFamily="34" charset="0"/>
                <a:ea typeface="Times New Roman" panose="02020603050405020304" pitchFamily="18" charset="0"/>
                <a:cs typeface="Times New Roman" panose="02020603050405020304" pitchFamily="18" charset="0"/>
              </a:rPr>
              <a:t> </a:t>
            </a:r>
            <a:r>
              <a:rPr lang="fr-FR" dirty="0" smtClean="0">
                <a:latin typeface="Arial" panose="020B0604020202020204" pitchFamily="34" charset="0"/>
                <a:ea typeface="Times New Roman" panose="02020603050405020304" pitchFamily="18" charset="0"/>
                <a:cs typeface="Times New Roman" panose="02020603050405020304" pitchFamily="18" charset="0"/>
              </a:rPr>
              <a:t>PFMP (pour acquérir les savoir-être)</a:t>
            </a:r>
          </a:p>
          <a:p>
            <a:pPr marL="285750" indent="-285750">
              <a:lnSpc>
                <a:spcPct val="107000"/>
              </a:lnSpc>
              <a:buFontTx/>
              <a:buChar char="-"/>
            </a:pPr>
            <a:r>
              <a:rPr lang="fr-FR" dirty="0">
                <a:latin typeface="Arial" panose="020B0604020202020204" pitchFamily="34" charset="0"/>
                <a:ea typeface="Times New Roman" panose="02020603050405020304" pitchFamily="18" charset="0"/>
                <a:cs typeface="Times New Roman" panose="02020603050405020304" pitchFamily="18" charset="0"/>
              </a:rPr>
              <a:t>Envisager l’organisation des journées clientèle (voir </a:t>
            </a:r>
            <a:r>
              <a:rPr lang="fr-FR" dirty="0" err="1">
                <a:latin typeface="Arial" panose="020B0604020202020204" pitchFamily="34" charset="0"/>
                <a:ea typeface="Times New Roman" panose="02020603050405020304" pitchFamily="18" charset="0"/>
                <a:cs typeface="Times New Roman" panose="02020603050405020304" pitchFamily="18" charset="0"/>
              </a:rPr>
              <a:t>Planity</a:t>
            </a:r>
            <a:r>
              <a:rPr lang="fr-FR" dirty="0">
                <a:latin typeface="Arial" panose="020B0604020202020204" pitchFamily="34" charset="0"/>
                <a:ea typeface="Times New Roman" panose="02020603050405020304" pitchFamily="18" charset="0"/>
                <a:cs typeface="Times New Roman" panose="02020603050405020304" pitchFamily="18" charset="0"/>
              </a:rPr>
              <a:t> pour les lycées)</a:t>
            </a:r>
          </a:p>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Organiser les devoirs</a:t>
            </a:r>
          </a:p>
          <a:p>
            <a:pPr marL="285750" indent="-285750">
              <a:lnSpc>
                <a:spcPct val="107000"/>
              </a:lnSpc>
              <a:spcAft>
                <a:spcPts val="0"/>
              </a:spcAft>
              <a:buFontTx/>
              <a:buChar char="-"/>
            </a:pPr>
            <a:r>
              <a:rPr lang="fr-FR" dirty="0" smtClean="0">
                <a:latin typeface="Arial" panose="020B0604020202020204" pitchFamily="34" charset="0"/>
                <a:ea typeface="Times New Roman" panose="02020603050405020304" pitchFamily="18" charset="0"/>
                <a:cs typeface="Times New Roman" panose="02020603050405020304" pitchFamily="18" charset="0"/>
              </a:rPr>
              <a:t>En BCP ECP: Elaborer le plan de formation préparant l’épreuve E2 sur 3 ans en répartissant les contenus entre enseignant ECP et de gestion</a:t>
            </a:r>
          </a:p>
        </p:txBody>
      </p:sp>
      <p:pic>
        <p:nvPicPr>
          <p:cNvPr id="10" name="Image 9"/>
          <p:cNvPicPr>
            <a:picLocks noChangeAspect="1"/>
          </p:cNvPicPr>
          <p:nvPr/>
        </p:nvPicPr>
        <p:blipFill>
          <a:blip r:embed="rId2">
            <a:duotone>
              <a:schemeClr val="accent3">
                <a:shade val="45000"/>
                <a:satMod val="135000"/>
              </a:schemeClr>
              <a:prstClr val="white"/>
            </a:duotone>
          </a:blip>
          <a:srcRect l="20601" t="22000" r="19200" b="17801"/>
          <a:stretch/>
        </p:blipFill>
        <p:spPr bwMode="auto">
          <a:xfrm>
            <a:off x="8061218" y="194830"/>
            <a:ext cx="686629" cy="6866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539552" y="98497"/>
            <a:ext cx="5839691" cy="400110"/>
          </a:xfrm>
          <a:prstGeom prst="rect">
            <a:avLst/>
          </a:prstGeom>
          <a:noFill/>
        </p:spPr>
        <p:txBody>
          <a:bodyPr wrap="square" rtlCol="0">
            <a:spAutoFit/>
          </a:bodyPr>
          <a:lstStyle/>
          <a:p>
            <a:pPr>
              <a:defRPr/>
            </a:pPr>
            <a:r>
              <a:rPr lang="fr-FR" sz="2000">
                <a:solidFill>
                  <a:srgbClr val="223A7D"/>
                </a:solidFill>
                <a:latin typeface="Arial Black"/>
              </a:rPr>
              <a:t>SOURCES et RESSOURCES</a:t>
            </a: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41</a:t>
            </a:fld>
            <a:endParaRPr lang="fr-FR" sz="1350"/>
          </a:p>
        </p:txBody>
      </p:sp>
      <p:sp>
        <p:nvSpPr>
          <p:cNvPr id="10" name="Espace réservé du texte 3"/>
          <p:cNvSpPr txBox="1"/>
          <p:nvPr/>
        </p:nvSpPr>
        <p:spPr bwMode="auto">
          <a:xfrm>
            <a:off x="90661" y="658474"/>
            <a:ext cx="8496944" cy="4106565"/>
          </a:xfrm>
          <a:prstGeom prst="rect">
            <a:avLst/>
          </a:prstGeom>
        </p:spPr>
        <p:txBody>
          <a:bodyPr/>
          <a:lst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r>
              <a:rPr lang="fr-FR" sz="1800" dirty="0" smtClean="0">
                <a:solidFill>
                  <a:srgbClr val="223A7D"/>
                </a:solidFill>
                <a:latin typeface="Arial" panose="020B0604020202020204" pitchFamily="34" charset="0"/>
                <a:ea typeface="PMingLiU"/>
                <a:cs typeface="Arial" panose="020B0604020202020204" pitchFamily="34" charset="0"/>
              </a:rPr>
              <a:t>Textes relatifs </a:t>
            </a:r>
            <a:r>
              <a:rPr lang="fr-FR" sz="1800" dirty="0">
                <a:solidFill>
                  <a:srgbClr val="223A7D"/>
                </a:solidFill>
                <a:latin typeface="Arial" panose="020B0604020202020204" pitchFamily="34" charset="0"/>
                <a:ea typeface="PMingLiU"/>
                <a:cs typeface="Arial" panose="020B0604020202020204" pitchFamily="34" charset="0"/>
              </a:rPr>
              <a:t>à la loi </a:t>
            </a:r>
            <a:r>
              <a:rPr lang="fr-FR" sz="1800" dirty="0" smtClean="0">
                <a:solidFill>
                  <a:srgbClr val="223A7D"/>
                </a:solidFill>
                <a:latin typeface="Arial" panose="020B0604020202020204" pitchFamily="34" charset="0"/>
                <a:ea typeface="PMingLiU"/>
                <a:cs typeface="Arial" panose="020B0604020202020204" pitchFamily="34" charset="0"/>
              </a:rPr>
              <a:t>climat :</a:t>
            </a:r>
            <a:endParaRPr lang="fr-FR" sz="1800" dirty="0">
              <a:solidFill>
                <a:srgbClr val="223A7D"/>
              </a:solidFill>
              <a:latin typeface="Arial" panose="020B0604020202020204" pitchFamily="34" charset="0"/>
              <a:ea typeface="PMingLiU"/>
              <a:cs typeface="Arial" panose="020B0604020202020204" pitchFamily="34" charset="0"/>
            </a:endParaRPr>
          </a:p>
          <a:p>
            <a:r>
              <a:rPr lang="fr-FR" sz="1800" dirty="0"/>
              <a:t> </a:t>
            </a:r>
            <a:r>
              <a:rPr lang="fr-FR" sz="1800" b="1" dirty="0"/>
              <a:t>Loi no 2021-1104 du 22 août 2021 portant lutte contre le dérèglement climatique et renforcement de la résilience face à ses effets </a:t>
            </a:r>
          </a:p>
          <a:p>
            <a:r>
              <a:rPr lang="fr-FR" sz="1800" b="1" dirty="0" smtClean="0"/>
              <a:t>Décret </a:t>
            </a:r>
            <a:r>
              <a:rPr lang="fr-FR" sz="1800" b="1" dirty="0"/>
              <a:t>no 2024-373 du 23 avril 2024 relatif aux conditions et modalités d’application du V de l’article L. 541-15-10 du code de </a:t>
            </a:r>
            <a:r>
              <a:rPr lang="fr-FR" sz="1800" b="1" dirty="0" smtClean="0"/>
              <a:t>l’environnement</a:t>
            </a:r>
          </a:p>
          <a:p>
            <a:endParaRPr lang="fr-FR" sz="1800" b="1" dirty="0"/>
          </a:p>
          <a:p>
            <a:endParaRPr lang="fr-FR" sz="1800" b="1" dirty="0" smtClean="0"/>
          </a:p>
          <a:p>
            <a:pPr marL="0" indent="0">
              <a:buNone/>
            </a:pPr>
            <a:endParaRPr lang="fr-FR" sz="1800" dirty="0">
              <a:solidFill>
                <a:srgbClr val="223A7D"/>
              </a:solidFill>
            </a:endParaRPr>
          </a:p>
          <a:p>
            <a:endParaRPr lang="fr-FR" sz="1800" b="1" dirty="0"/>
          </a:p>
          <a:p>
            <a:endParaRPr lang="fr-FR" sz="1800" b="1" dirty="0"/>
          </a:p>
          <a:p>
            <a:pPr marL="685800" lvl="2" indent="0" defTabSz="342900">
              <a:lnSpc>
                <a:spcPct val="100000"/>
              </a:lnSpc>
              <a:spcBef>
                <a:spcPts val="0"/>
              </a:spcBef>
              <a:buFont typeface="Wingdings"/>
              <a:buChar char="§"/>
              <a:defRPr/>
            </a:pPr>
            <a:endParaRPr lang="fr-FR" sz="1600" b="1" dirty="0">
              <a:solidFill>
                <a:srgbClr val="5AA1D8"/>
              </a:solidFill>
              <a:cs typeface="Arial"/>
            </a:endParaRPr>
          </a:p>
          <a:p>
            <a:pPr marL="0" indent="0" defTabSz="342900">
              <a:lnSpc>
                <a:spcPct val="100000"/>
              </a:lnSpc>
              <a:spcBef>
                <a:spcPts val="0"/>
              </a:spcBef>
              <a:buNone/>
              <a:defRPr/>
            </a:pPr>
            <a:endParaRPr lang="fr-FR" sz="1600" b="1" dirty="0">
              <a:solidFill>
                <a:srgbClr val="5AA1D8"/>
              </a:solidFill>
              <a:cs typeface="Arial"/>
            </a:endParaRPr>
          </a:p>
        </p:txBody>
      </p:sp>
      <p:pic>
        <p:nvPicPr>
          <p:cNvPr id="6" name="Image 5"/>
          <p:cNvPicPr>
            <a:picLocks noChangeAspect="1"/>
          </p:cNvPicPr>
          <p:nvPr/>
        </p:nvPicPr>
        <p:blipFill>
          <a:blip r:embed="rId2">
            <a:duotone>
              <a:schemeClr val="accent3">
                <a:shade val="45000"/>
                <a:satMod val="135000"/>
              </a:schemeClr>
              <a:prstClr val="white"/>
            </a:duotone>
          </a:blip>
          <a:stretch/>
        </p:blipFill>
        <p:spPr bwMode="auto">
          <a:xfrm>
            <a:off x="8208509" y="185815"/>
            <a:ext cx="748695" cy="7486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539552" y="98497"/>
            <a:ext cx="5839691" cy="400110"/>
          </a:xfrm>
          <a:prstGeom prst="rect">
            <a:avLst/>
          </a:prstGeom>
          <a:noFill/>
        </p:spPr>
        <p:txBody>
          <a:bodyPr wrap="square" rtlCol="0">
            <a:spAutoFit/>
          </a:bodyPr>
          <a:lstStyle/>
          <a:p>
            <a:pPr>
              <a:defRPr/>
            </a:pPr>
            <a:r>
              <a:rPr lang="fr-FR" sz="2000">
                <a:solidFill>
                  <a:srgbClr val="223A7D"/>
                </a:solidFill>
                <a:latin typeface="Arial Black"/>
              </a:rPr>
              <a:t>SOURCES et RESSOURCES</a:t>
            </a: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42</a:t>
            </a:fld>
            <a:endParaRPr lang="fr-FR" sz="1350"/>
          </a:p>
        </p:txBody>
      </p:sp>
      <p:sp>
        <p:nvSpPr>
          <p:cNvPr id="10" name="Espace réservé du texte 3"/>
          <p:cNvSpPr txBox="1"/>
          <p:nvPr/>
        </p:nvSpPr>
        <p:spPr bwMode="auto">
          <a:xfrm>
            <a:off x="90661" y="658474"/>
            <a:ext cx="8496944" cy="4106565"/>
          </a:xfrm>
          <a:prstGeom prst="rect">
            <a:avLst/>
          </a:prstGeom>
        </p:spPr>
        <p:txBody>
          <a:bodyPr/>
          <a:lst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r>
              <a:rPr lang="fr-FR" sz="1800" dirty="0" smtClean="0">
                <a:solidFill>
                  <a:srgbClr val="223A7D"/>
                </a:solidFill>
                <a:latin typeface="Arial" panose="020B0604020202020204" pitchFamily="34" charset="0"/>
                <a:ea typeface="PMingLiU"/>
                <a:cs typeface="Arial" panose="020B0604020202020204" pitchFamily="34" charset="0"/>
              </a:rPr>
              <a:t>PFMP</a:t>
            </a:r>
            <a:endParaRPr lang="fr-FR" sz="1800" dirty="0">
              <a:solidFill>
                <a:srgbClr val="223A7D"/>
              </a:solidFill>
              <a:latin typeface="Arial" panose="020B0604020202020204" pitchFamily="34" charset="0"/>
              <a:ea typeface="PMingLiU"/>
              <a:cs typeface="Arial" panose="020B0604020202020204" pitchFamily="34" charset="0"/>
            </a:endParaRPr>
          </a:p>
          <a:p>
            <a:r>
              <a:rPr lang="fr-FR" sz="1800" b="1" dirty="0"/>
              <a:t>Organisation et accompagnement des périodes de formation en milieu professionnel</a:t>
            </a:r>
          </a:p>
          <a:p>
            <a:pPr marL="0" indent="0">
              <a:buNone/>
            </a:pPr>
            <a:r>
              <a:rPr lang="fr-FR" sz="1800" b="1" dirty="0"/>
              <a:t>Bulletin officiel n°13 du 31 mars 2016 </a:t>
            </a:r>
          </a:p>
          <a:p>
            <a:pPr marL="0" indent="0">
              <a:buNone/>
            </a:pPr>
            <a:r>
              <a:rPr lang="fr-FR" sz="1800" dirty="0">
                <a:solidFill>
                  <a:srgbClr val="223A7D"/>
                </a:solidFill>
                <a:hlinkClick r:id="rId2"/>
              </a:rPr>
              <a:t>https://</a:t>
            </a:r>
            <a:r>
              <a:rPr lang="fr-FR" sz="1800" dirty="0" smtClean="0">
                <a:solidFill>
                  <a:srgbClr val="223A7D"/>
                </a:solidFill>
                <a:hlinkClick r:id="rId2"/>
              </a:rPr>
              <a:t>www.education.gouv.fr/bo/16/Hebdo13/MENE1608407C.htm?cid_bo=100542</a:t>
            </a:r>
            <a:r>
              <a:rPr lang="fr-FR" sz="1800" dirty="0" smtClean="0">
                <a:solidFill>
                  <a:srgbClr val="223A7D"/>
                </a:solidFill>
              </a:rPr>
              <a:t> </a:t>
            </a:r>
          </a:p>
          <a:p>
            <a:pPr marL="0" indent="0">
              <a:buNone/>
            </a:pPr>
            <a:endParaRPr lang="fr-FR" sz="1800" b="1" dirty="0">
              <a:solidFill>
                <a:srgbClr val="223A7D"/>
              </a:solidFill>
            </a:endParaRPr>
          </a:p>
          <a:p>
            <a:pPr marL="0" indent="0">
              <a:buNone/>
            </a:pPr>
            <a:r>
              <a:rPr lang="fr-FR" altLang="fr-FR" sz="1800" dirty="0">
                <a:latin typeface="Arial" panose="020B0604020202020204" pitchFamily="34" charset="0"/>
                <a:cs typeface="Arial" panose="020B0604020202020204" pitchFamily="34" charset="0"/>
              </a:rPr>
              <a:t> Bulletin officiel n°30 du 25 août 2016 - Scolarisation des élèves en situation de handicap : </a:t>
            </a:r>
            <a:r>
              <a:rPr lang="fr-FR" altLang="fr-FR" sz="1800" dirty="0">
                <a:latin typeface="Arial" panose="020B0604020202020204" pitchFamily="34" charset="0"/>
                <a:cs typeface="Arial" panose="020B0604020202020204" pitchFamily="34" charset="0"/>
                <a:hlinkClick r:id="rId3"/>
              </a:rPr>
              <a:t>https://www.education.gouv.fr/bo/16/Hebdo30/MENE%201612034C.htm</a:t>
            </a:r>
            <a:r>
              <a:rPr lang="fr-FR" altLang="fr-FR" sz="1800" dirty="0">
                <a:latin typeface="Arial" panose="020B0604020202020204" pitchFamily="34" charset="0"/>
                <a:cs typeface="Arial" panose="020B0604020202020204" pitchFamily="34" charset="0"/>
              </a:rPr>
              <a:t>  </a:t>
            </a:r>
            <a:endParaRPr lang="fr-FR" altLang="fr-FR" sz="1800" b="1" dirty="0"/>
          </a:p>
          <a:p>
            <a:pPr marL="0" indent="0">
              <a:buNone/>
            </a:pPr>
            <a:endParaRPr lang="fr-FR" sz="1600" b="1" dirty="0"/>
          </a:p>
          <a:p>
            <a:pPr marL="0" indent="0">
              <a:buNone/>
            </a:pPr>
            <a:r>
              <a:rPr lang="fr-FR" sz="1600" b="1" dirty="0" err="1" smtClean="0">
                <a:cs typeface="Arial"/>
              </a:rPr>
              <a:t>Vadémecum</a:t>
            </a:r>
            <a:r>
              <a:rPr lang="fr-FR" sz="1600" b="1" dirty="0" smtClean="0">
                <a:cs typeface="Arial"/>
              </a:rPr>
              <a:t> Famille BBE : </a:t>
            </a:r>
            <a:endParaRPr lang="fr-FR" sz="1600" b="1" dirty="0">
              <a:cs typeface="Arial"/>
            </a:endParaRPr>
          </a:p>
          <a:p>
            <a:pPr marL="0" indent="0" defTabSz="342900">
              <a:lnSpc>
                <a:spcPct val="100000"/>
              </a:lnSpc>
              <a:spcBef>
                <a:spcPts val="0"/>
              </a:spcBef>
              <a:buNone/>
              <a:defRPr/>
            </a:pPr>
            <a:r>
              <a:rPr lang="fr-FR" sz="1600" b="1" dirty="0">
                <a:solidFill>
                  <a:srgbClr val="5AA1D8"/>
                </a:solidFill>
                <a:hlinkClick r:id="rId4"/>
              </a:rPr>
              <a:t>https://</a:t>
            </a:r>
            <a:r>
              <a:rPr lang="fr-FR" sz="1600" b="1" dirty="0" smtClean="0">
                <a:solidFill>
                  <a:srgbClr val="5AA1D8"/>
                </a:solidFill>
                <a:hlinkClick r:id="rId4"/>
              </a:rPr>
              <a:t>sbssa.enseigne.ac-lyon.fr/spip/spip.php?article2171</a:t>
            </a:r>
            <a:r>
              <a:rPr lang="fr-FR" sz="1600" b="1" dirty="0" smtClean="0">
                <a:solidFill>
                  <a:srgbClr val="5AA1D8"/>
                </a:solidFill>
              </a:rPr>
              <a:t> </a:t>
            </a:r>
            <a:endParaRPr lang="fr-FR" sz="1600" b="1" dirty="0">
              <a:solidFill>
                <a:srgbClr val="5AA1D8"/>
              </a:solidFill>
              <a:cs typeface="Arial"/>
            </a:endParaRPr>
          </a:p>
        </p:txBody>
      </p:sp>
      <p:pic>
        <p:nvPicPr>
          <p:cNvPr id="6" name="Image 5"/>
          <p:cNvPicPr>
            <a:picLocks noChangeAspect="1"/>
          </p:cNvPicPr>
          <p:nvPr/>
        </p:nvPicPr>
        <p:blipFill>
          <a:blip r:embed="rId5">
            <a:duotone>
              <a:schemeClr val="accent3">
                <a:shade val="45000"/>
                <a:satMod val="135000"/>
              </a:schemeClr>
              <a:prstClr val="white"/>
            </a:duotone>
          </a:blip>
          <a:stretch/>
        </p:blipFill>
        <p:spPr bwMode="auto">
          <a:xfrm>
            <a:off x="8208509" y="185815"/>
            <a:ext cx="748695" cy="748695"/>
          </a:xfrm>
          <a:prstGeom prst="rect">
            <a:avLst/>
          </a:prstGeom>
        </p:spPr>
      </p:pic>
    </p:spTree>
    <p:extLst>
      <p:ext uri="{BB962C8B-B14F-4D97-AF65-F5344CB8AC3E}">
        <p14:creationId xmlns:p14="http://schemas.microsoft.com/office/powerpoint/2010/main" val="125058559"/>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253369" y="349454"/>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Nouveauté dans le secteur de l’esthétique</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5</a:t>
            </a:fld>
            <a:endParaRPr lang="fr-FR" sz="1350"/>
          </a:p>
        </p:txBody>
      </p:sp>
      <p:pic>
        <p:nvPicPr>
          <p:cNvPr id="10" name="Image 9"/>
          <p:cNvPicPr>
            <a:picLocks noChangeAspect="1"/>
          </p:cNvPicPr>
          <p:nvPr/>
        </p:nvPicPr>
        <p:blipFill>
          <a:blip r:embed="rId2">
            <a:duotone>
              <a:schemeClr val="accent4">
                <a:shade val="45000"/>
                <a:satMod val="135000"/>
              </a:schemeClr>
              <a:prstClr val="white"/>
            </a:duotone>
          </a:blip>
          <a:stretch/>
        </p:blipFill>
        <p:spPr bwMode="auto">
          <a:xfrm>
            <a:off x="8316358" y="218905"/>
            <a:ext cx="718656" cy="718656"/>
          </a:xfrm>
          <a:prstGeom prst="rect">
            <a:avLst/>
          </a:prstGeom>
        </p:spPr>
      </p:pic>
      <p:sp>
        <p:nvSpPr>
          <p:cNvPr id="4" name="Rectangle 3"/>
          <p:cNvSpPr/>
          <p:nvPr/>
        </p:nvSpPr>
        <p:spPr>
          <a:xfrm>
            <a:off x="358558" y="1563638"/>
            <a:ext cx="8676456" cy="1631216"/>
          </a:xfrm>
          <a:prstGeom prst="rect">
            <a:avLst/>
          </a:prstGeom>
        </p:spPr>
        <p:txBody>
          <a:bodyPr wrap="square">
            <a:spAutoFit/>
          </a:bodyPr>
          <a:lstStyle/>
          <a:p>
            <a:pPr marL="342900" lvl="0" indent="-342900">
              <a:spcAft>
                <a:spcPts val="0"/>
              </a:spcAft>
              <a:buFont typeface="Symbol" panose="05050102010706020507" pitchFamily="18" charset="2"/>
              <a:buChar char="-"/>
            </a:pPr>
            <a:r>
              <a:rPr lang="fr-FR" sz="2400" dirty="0" smtClean="0">
                <a:latin typeface="Arial" panose="020B0604020202020204" pitchFamily="34" charset="0"/>
                <a:ea typeface="PMingLiU"/>
                <a:cs typeface="Arial" panose="020B0604020202020204" pitchFamily="34" charset="0"/>
              </a:rPr>
              <a:t>Rentrée 2025 : Ouverture CAP ECP 2 ans LP </a:t>
            </a:r>
            <a:r>
              <a:rPr lang="fr-FR" sz="2400" dirty="0">
                <a:latin typeface="Arial" panose="020B0604020202020204" pitchFamily="34" charset="0"/>
                <a:ea typeface="PMingLiU"/>
                <a:cs typeface="Arial" panose="020B0604020202020204" pitchFamily="34" charset="0"/>
              </a:rPr>
              <a:t>Benoit </a:t>
            </a:r>
            <a:r>
              <a:rPr lang="fr-FR" sz="2400" dirty="0" err="1" smtClean="0">
                <a:latin typeface="Arial" panose="020B0604020202020204" pitchFamily="34" charset="0"/>
                <a:ea typeface="PMingLiU"/>
                <a:cs typeface="Arial" panose="020B0604020202020204" pitchFamily="34" charset="0"/>
              </a:rPr>
              <a:t>Charvet</a:t>
            </a:r>
            <a:endParaRPr lang="fr-FR" sz="2400" dirty="0" smtClean="0">
              <a:latin typeface="Arial" panose="020B0604020202020204" pitchFamily="34" charset="0"/>
              <a:ea typeface="PMingLiU"/>
              <a:cs typeface="Arial" panose="020B0604020202020204" pitchFamily="34" charset="0"/>
            </a:endParaRPr>
          </a:p>
          <a:p>
            <a:pPr marL="342900" lvl="0" indent="-342900">
              <a:spcAft>
                <a:spcPts val="0"/>
              </a:spcAft>
              <a:buFont typeface="Symbol" panose="05050102010706020507" pitchFamily="18" charset="2"/>
              <a:buChar char="-"/>
            </a:pPr>
            <a:r>
              <a:rPr lang="fr-FR" sz="2400" dirty="0" smtClean="0">
                <a:latin typeface="Arial" panose="020B0604020202020204" pitchFamily="34" charset="0"/>
                <a:ea typeface="PMingLiU"/>
                <a:cs typeface="Arial" panose="020B0604020202020204" pitchFamily="34" charset="0"/>
              </a:rPr>
              <a:t>MFR </a:t>
            </a:r>
            <a:r>
              <a:rPr lang="fr-FR" sz="2400" dirty="0" smtClean="0">
                <a:latin typeface="Arial" panose="020B0604020202020204" pitchFamily="34" charset="0"/>
                <a:ea typeface="PMingLiU"/>
                <a:cs typeface="Arial" panose="020B0604020202020204" pitchFamily="34" charset="0"/>
              </a:rPr>
              <a:t>La Palma : Ouverture du CAP ECP en apprentissage</a:t>
            </a:r>
          </a:p>
          <a:p>
            <a:pPr lvl="0">
              <a:spcAft>
                <a:spcPts val="0"/>
              </a:spcAft>
            </a:pPr>
            <a:endParaRPr lang="fr-FR" sz="2800" dirty="0">
              <a:latin typeface="Arial" panose="020B0604020202020204" pitchFamily="34" charset="0"/>
              <a:ea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25530" y="134154"/>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Nouveauté dans le secteur de l’esthétique</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6</a:t>
            </a:fld>
            <a:endParaRPr lang="fr-FR" sz="1350"/>
          </a:p>
        </p:txBody>
      </p:sp>
      <p:pic>
        <p:nvPicPr>
          <p:cNvPr id="10" name="Image 9"/>
          <p:cNvPicPr>
            <a:picLocks noChangeAspect="1"/>
          </p:cNvPicPr>
          <p:nvPr/>
        </p:nvPicPr>
        <p:blipFill>
          <a:blip r:embed="rId2">
            <a:duotone>
              <a:schemeClr val="accent4">
                <a:shade val="45000"/>
                <a:satMod val="135000"/>
              </a:schemeClr>
              <a:prstClr val="white"/>
            </a:duotone>
          </a:blip>
          <a:stretch/>
        </p:blipFill>
        <p:spPr bwMode="auto">
          <a:xfrm>
            <a:off x="8316358" y="218905"/>
            <a:ext cx="718656" cy="718656"/>
          </a:xfrm>
          <a:prstGeom prst="rect">
            <a:avLst/>
          </a:prstGeom>
        </p:spPr>
      </p:pic>
      <p:sp>
        <p:nvSpPr>
          <p:cNvPr id="4" name="Rectangle 3"/>
          <p:cNvSpPr/>
          <p:nvPr/>
        </p:nvSpPr>
        <p:spPr>
          <a:xfrm>
            <a:off x="198460" y="605627"/>
            <a:ext cx="9198076" cy="4385816"/>
          </a:xfrm>
          <a:prstGeom prst="rect">
            <a:avLst/>
          </a:prstGeom>
        </p:spPr>
        <p:txBody>
          <a:bodyPr wrap="square">
            <a:spAutoFit/>
          </a:bodyPr>
          <a:lstStyle/>
          <a:p>
            <a:r>
              <a:rPr lang="fr-FR" sz="2400" b="1" dirty="0">
                <a:solidFill>
                  <a:srgbClr val="223A7D"/>
                </a:solidFill>
                <a:latin typeface="Arial" panose="020B0604020202020204" pitchFamily="34" charset="0"/>
                <a:ea typeface="PMingLiU"/>
                <a:cs typeface="Arial" panose="020B0604020202020204" pitchFamily="34" charset="0"/>
              </a:rPr>
              <a:t>Texte relatif à la loi </a:t>
            </a:r>
            <a:r>
              <a:rPr lang="fr-FR" sz="2400" b="1" dirty="0" smtClean="0">
                <a:solidFill>
                  <a:srgbClr val="223A7D"/>
                </a:solidFill>
                <a:latin typeface="Arial" panose="020B0604020202020204" pitchFamily="34" charset="0"/>
                <a:ea typeface="PMingLiU"/>
                <a:cs typeface="Arial" panose="020B0604020202020204" pitchFamily="34" charset="0"/>
              </a:rPr>
              <a:t>climat</a:t>
            </a:r>
          </a:p>
          <a:p>
            <a:r>
              <a:rPr lang="fr-FR" dirty="0" smtClean="0"/>
              <a:t> </a:t>
            </a:r>
            <a:r>
              <a:rPr lang="fr-FR" sz="2400" b="1" dirty="0"/>
              <a:t>Loi no 2021-1104 du 22 août 2021 portant lutte contre le dérèglement climatique et renforcement de la résilience face à ses effets </a:t>
            </a:r>
            <a:endParaRPr lang="fr-FR" b="1" dirty="0"/>
          </a:p>
          <a:p>
            <a:endParaRPr lang="fr-FR" sz="1100" b="1" dirty="0" smtClean="0">
              <a:latin typeface="Arial" panose="020B0604020202020204" pitchFamily="34" charset="0"/>
              <a:ea typeface="Arial" panose="020B0604020202020204" pitchFamily="34" charset="0"/>
              <a:cs typeface="Arial" panose="020B0604020202020204" pitchFamily="34" charset="0"/>
            </a:endParaRPr>
          </a:p>
          <a:p>
            <a:r>
              <a:rPr lang="fr-FR" sz="2000" b="1" dirty="0"/>
              <a:t>Article 22 </a:t>
            </a:r>
            <a:r>
              <a:rPr lang="fr-FR" sz="2000" b="1" dirty="0" smtClean="0"/>
              <a:t>…..</a:t>
            </a:r>
            <a:r>
              <a:rPr lang="fr-FR" sz="2000" dirty="0" smtClean="0"/>
              <a:t> </a:t>
            </a:r>
            <a:r>
              <a:rPr lang="fr-FR" sz="2000" dirty="0"/>
              <a:t>Au plus tard le 1er juillet 2022, il est interdit de fournir à un consommateur, sans demande de sa part, un échantillon de produit dans le cadre d’une démarche commerciale</a:t>
            </a:r>
            <a:r>
              <a:rPr lang="fr-FR" dirty="0"/>
              <a:t>. </a:t>
            </a:r>
            <a:endParaRPr lang="fr-FR" dirty="0" smtClean="0"/>
          </a:p>
          <a:p>
            <a:endParaRPr lang="fr-FR" dirty="0"/>
          </a:p>
          <a:p>
            <a:r>
              <a:rPr lang="fr-FR" dirty="0"/>
              <a:t> </a:t>
            </a:r>
            <a:r>
              <a:rPr lang="fr-FR" sz="2400" b="1" dirty="0"/>
              <a:t>Décret no 2024-373 du 23 avril 2024 relatif aux conditions et modalités d’application du V de l’article L. 541-15-10 du code de </a:t>
            </a:r>
            <a:r>
              <a:rPr lang="fr-FR" sz="2400" b="1" dirty="0" smtClean="0"/>
              <a:t>l’environnement</a:t>
            </a:r>
          </a:p>
          <a:p>
            <a:endParaRPr lang="fr-FR" dirty="0"/>
          </a:p>
          <a:p>
            <a:r>
              <a:rPr lang="fr-FR" dirty="0"/>
              <a:t> </a:t>
            </a:r>
            <a:r>
              <a:rPr lang="fr-FR" sz="2000" dirty="0"/>
              <a:t>« </a:t>
            </a:r>
            <a:r>
              <a:rPr lang="fr-FR" sz="2000" i="1" dirty="0"/>
              <a:t>Art. D. 541-346. – </a:t>
            </a:r>
            <a:r>
              <a:rPr lang="fr-FR" sz="2000" dirty="0"/>
              <a:t>Tout professionnel tenant à la disposition des consommateurs </a:t>
            </a:r>
            <a:r>
              <a:rPr lang="fr-FR" sz="2000" dirty="0" smtClean="0"/>
              <a:t>des échantillons </a:t>
            </a:r>
            <a:r>
              <a:rPr lang="fr-FR" sz="2000" dirty="0"/>
              <a:t>de produits mentionnés à l’article D. 541-345 peut informer les consommateurs </a:t>
            </a:r>
            <a:r>
              <a:rPr lang="fr-FR" sz="2000" dirty="0" smtClean="0"/>
              <a:t>par tout </a:t>
            </a:r>
            <a:r>
              <a:rPr lang="fr-FR" sz="2000" dirty="0"/>
              <a:t>moyen que ces échantillons ne peuvent leur être remis qu’à leur demande. Lorsque </a:t>
            </a:r>
            <a:r>
              <a:rPr lang="fr-FR" sz="2800" b="1" dirty="0" smtClean="0"/>
              <a:t> </a:t>
            </a:r>
            <a:endParaRPr lang="fr-FR" sz="3600"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633538"/>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25530" y="135323"/>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Rappels : PFMP</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7</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186652" y="135323"/>
            <a:ext cx="749531" cy="749531"/>
          </a:xfrm>
          <a:prstGeom prst="rect">
            <a:avLst/>
          </a:prstGeom>
        </p:spPr>
      </p:pic>
      <p:graphicFrame>
        <p:nvGraphicFramePr>
          <p:cNvPr id="3" name="Tableau 2"/>
          <p:cNvGraphicFramePr>
            <a:graphicFrameLocks noGrp="1"/>
          </p:cNvGraphicFramePr>
          <p:nvPr>
            <p:extLst>
              <p:ext uri="{D42A27DB-BD31-4B8C-83A1-F6EECF244321}">
                <p14:modId xmlns:p14="http://schemas.microsoft.com/office/powerpoint/2010/main" val="1905866419"/>
              </p:ext>
            </p:extLst>
          </p:nvPr>
        </p:nvGraphicFramePr>
        <p:xfrm>
          <a:off x="316377" y="623789"/>
          <a:ext cx="7870275" cy="4206240"/>
        </p:xfrm>
        <a:graphic>
          <a:graphicData uri="http://schemas.openxmlformats.org/drawingml/2006/table">
            <a:tbl>
              <a:tblPr firstRow="1" bandRow="1">
                <a:tableStyleId>{5C22544A-7EE6-4342-B048-85BDC9FD1C3A}</a:tableStyleId>
              </a:tblPr>
              <a:tblGrid>
                <a:gridCol w="826035">
                  <a:extLst>
                    <a:ext uri="{9D8B030D-6E8A-4147-A177-3AD203B41FA5}">
                      <a16:colId xmlns:a16="http://schemas.microsoft.com/office/drawing/2014/main" val="2941584834"/>
                    </a:ext>
                  </a:extLst>
                </a:gridCol>
                <a:gridCol w="3069548">
                  <a:extLst>
                    <a:ext uri="{9D8B030D-6E8A-4147-A177-3AD203B41FA5}">
                      <a16:colId xmlns:a16="http://schemas.microsoft.com/office/drawing/2014/main" val="662890551"/>
                    </a:ext>
                  </a:extLst>
                </a:gridCol>
                <a:gridCol w="3974692">
                  <a:extLst>
                    <a:ext uri="{9D8B030D-6E8A-4147-A177-3AD203B41FA5}">
                      <a16:colId xmlns:a16="http://schemas.microsoft.com/office/drawing/2014/main" val="3900035971"/>
                    </a:ext>
                  </a:extLst>
                </a:gridCol>
              </a:tblGrid>
              <a:tr h="370840">
                <a:tc>
                  <a:txBody>
                    <a:bodyPr/>
                    <a:lstStyle/>
                    <a:p>
                      <a:pPr algn="ctr"/>
                      <a:endParaRPr lang="fr-FR" sz="2400" dirty="0"/>
                    </a:p>
                  </a:txBody>
                  <a:tcPr/>
                </a:tc>
                <a:tc>
                  <a:txBody>
                    <a:bodyPr/>
                    <a:lstStyle/>
                    <a:p>
                      <a:pPr algn="ctr"/>
                      <a:r>
                        <a:rPr lang="fr-FR" sz="2400" dirty="0" smtClean="0"/>
                        <a:t>CAP</a:t>
                      </a:r>
                      <a:endParaRPr lang="fr-FR" sz="2400" dirty="0"/>
                    </a:p>
                  </a:txBody>
                  <a:tcPr/>
                </a:tc>
                <a:tc>
                  <a:txBody>
                    <a:bodyPr/>
                    <a:lstStyle/>
                    <a:p>
                      <a:pPr algn="ctr"/>
                      <a:r>
                        <a:rPr lang="fr-FR" sz="2400" dirty="0" smtClean="0"/>
                        <a:t>BCP</a:t>
                      </a:r>
                      <a:endParaRPr lang="fr-FR" sz="2400" dirty="0"/>
                    </a:p>
                  </a:txBody>
                  <a:tcPr/>
                </a:tc>
                <a:extLst>
                  <a:ext uri="{0D108BD9-81ED-4DB2-BD59-A6C34878D82A}">
                    <a16:rowId xmlns:a16="http://schemas.microsoft.com/office/drawing/2014/main" val="1473738591"/>
                  </a:ext>
                </a:extLst>
              </a:tr>
              <a:tr h="354374">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Durée</a:t>
                      </a:r>
                    </a:p>
                  </a:txBody>
                  <a:tcPr anchor="ct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12 semaines : 3+3+3+3</a:t>
                      </a:r>
                    </a:p>
                  </a:txBody>
                  <a:tcPr/>
                </a:tc>
                <a:tc>
                  <a:txBody>
                    <a:bodyPr/>
                    <a:lstStyle/>
                    <a:p>
                      <a:r>
                        <a:rPr lang="fr-FR" sz="1800" dirty="0" smtClean="0"/>
                        <a:t>20 Semaines</a:t>
                      </a:r>
                      <a:r>
                        <a:rPr lang="fr-FR" sz="1800" baseline="0" dirty="0" smtClean="0"/>
                        <a:t> : 3+3+4+4+3+3</a:t>
                      </a:r>
                      <a:endParaRPr lang="fr-FR" sz="1800" dirty="0"/>
                    </a:p>
                  </a:txBody>
                  <a:tcPr/>
                </a:tc>
                <a:extLst>
                  <a:ext uri="{0D108BD9-81ED-4DB2-BD59-A6C34878D82A}">
                    <a16:rowId xmlns:a16="http://schemas.microsoft.com/office/drawing/2014/main" val="4249994692"/>
                  </a:ext>
                </a:extLst>
              </a:tr>
              <a:tr h="3708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Lieux</a:t>
                      </a:r>
                    </a:p>
                  </a:txBody>
                  <a:tcPr anchor="ctr"/>
                </a:tc>
                <a:tc>
                  <a:txBody>
                    <a:bodyPr/>
                    <a:lstStyle/>
                    <a:p>
                      <a:r>
                        <a:rPr lang="fr-FR" sz="1600" b="0" i="0" u="none" strike="noStrike" baseline="0" dirty="0" smtClean="0">
                          <a:solidFill>
                            <a:schemeClr val="dk1"/>
                          </a:solidFill>
                          <a:latin typeface="+mn-lt"/>
                          <a:ea typeface="+mn-ea"/>
                          <a:cs typeface="+mn-cs"/>
                        </a:rPr>
                        <a:t>Structures qui permettent le développement des compétences sur les activités relatives : </a:t>
                      </a:r>
                    </a:p>
                    <a:p>
                      <a:r>
                        <a:rPr lang="fr-FR" sz="1600" b="0" i="0" u="none" strike="noStrike" baseline="0" dirty="0" smtClean="0">
                          <a:solidFill>
                            <a:schemeClr val="dk1"/>
                          </a:solidFill>
                          <a:latin typeface="+mn-lt"/>
                          <a:ea typeface="+mn-ea"/>
                          <a:cs typeface="+mn-cs"/>
                        </a:rPr>
                        <a:t>- aux techniques esthétiques </a:t>
                      </a:r>
                    </a:p>
                    <a:p>
                      <a:r>
                        <a:rPr lang="fr-FR" sz="1600" b="0" i="0" u="none" strike="noStrike" baseline="0" dirty="0" smtClean="0">
                          <a:solidFill>
                            <a:schemeClr val="dk1"/>
                          </a:solidFill>
                          <a:latin typeface="+mn-lt"/>
                          <a:ea typeface="+mn-ea"/>
                          <a:cs typeface="+mn-cs"/>
                        </a:rPr>
                        <a:t>- à la vente conseil </a:t>
                      </a:r>
                    </a:p>
                  </a:txBody>
                  <a:tcPr/>
                </a:tc>
                <a:tc>
                  <a:txBody>
                    <a:bodyPr/>
                    <a:lstStyle/>
                    <a:p>
                      <a:r>
                        <a:rPr lang="fr-FR" sz="1600" dirty="0" smtClean="0">
                          <a:solidFill>
                            <a:schemeClr val="dk1"/>
                          </a:solidFill>
                          <a:effectLst/>
                          <a:latin typeface="+mn-lt"/>
                          <a:ea typeface="+mn-ea"/>
                          <a:cs typeface="+mn-cs"/>
                        </a:rPr>
                        <a:t>Structures qui permettent</a:t>
                      </a:r>
                      <a:r>
                        <a:rPr lang="fr-FR" sz="1600" baseline="0" dirty="0" smtClean="0">
                          <a:solidFill>
                            <a:schemeClr val="dk1"/>
                          </a:solidFill>
                          <a:effectLst/>
                          <a:latin typeface="+mn-lt"/>
                          <a:ea typeface="+mn-ea"/>
                          <a:cs typeface="+mn-cs"/>
                        </a:rPr>
                        <a:t> </a:t>
                      </a:r>
                      <a:r>
                        <a:rPr lang="fr-FR" sz="1600" dirty="0" smtClean="0">
                          <a:solidFill>
                            <a:schemeClr val="dk1"/>
                          </a:solidFill>
                          <a:effectLst/>
                          <a:latin typeface="+mn-lt"/>
                          <a:ea typeface="+mn-ea"/>
                          <a:cs typeface="+mn-cs"/>
                        </a:rPr>
                        <a:t>le développement des compétences sur les activités relatives </a:t>
                      </a:r>
                      <a:r>
                        <a:rPr lang="fr-FR" sz="1600" b="1" dirty="0" smtClean="0">
                          <a:solidFill>
                            <a:schemeClr val="dk1"/>
                          </a:solidFill>
                          <a:effectLst/>
                          <a:latin typeface="+mn-lt"/>
                          <a:ea typeface="+mn-ea"/>
                          <a:cs typeface="+mn-cs"/>
                        </a:rPr>
                        <a:t>: </a:t>
                      </a:r>
                      <a:endParaRPr lang="fr-FR" sz="1600" dirty="0" smtClean="0">
                        <a:solidFill>
                          <a:schemeClr val="dk1"/>
                        </a:solidFill>
                        <a:effectLst/>
                        <a:latin typeface="+mn-lt"/>
                        <a:ea typeface="+mn-ea"/>
                        <a:cs typeface="+mn-cs"/>
                      </a:endParaRPr>
                    </a:p>
                    <a:p>
                      <a:r>
                        <a:rPr lang="fr-FR" sz="1600" b="1" dirty="0" smtClean="0">
                          <a:solidFill>
                            <a:schemeClr val="dk1"/>
                          </a:solidFill>
                          <a:effectLst/>
                          <a:latin typeface="+mn-lt"/>
                          <a:ea typeface="+mn-ea"/>
                          <a:cs typeface="+mn-cs"/>
                        </a:rPr>
                        <a:t> - </a:t>
                      </a:r>
                      <a:r>
                        <a:rPr lang="fr-FR" sz="1600" u="none" strike="noStrike" dirty="0" smtClean="0">
                          <a:solidFill>
                            <a:schemeClr val="dk1"/>
                          </a:solidFill>
                          <a:effectLst/>
                          <a:latin typeface="+mn-lt"/>
                          <a:ea typeface="+mn-ea"/>
                          <a:cs typeface="+mn-cs"/>
                        </a:rPr>
                        <a:t>aux prestations de beauté et de bien être visage et corps </a:t>
                      </a:r>
                    </a:p>
                    <a:p>
                      <a:pPr lvl="0" fontAlgn="base"/>
                      <a:r>
                        <a:rPr lang="fr-FR" sz="1600" u="none" strike="noStrike" dirty="0" smtClean="0">
                          <a:solidFill>
                            <a:schemeClr val="dk1"/>
                          </a:solidFill>
                          <a:effectLst/>
                          <a:latin typeface="+mn-lt"/>
                          <a:ea typeface="+mn-ea"/>
                          <a:cs typeface="+mn-cs"/>
                        </a:rPr>
                        <a:t>- à la relation et expérience client </a:t>
                      </a:r>
                    </a:p>
                    <a:p>
                      <a:pPr lvl="0" fontAlgn="base"/>
                      <a:r>
                        <a:rPr lang="fr-FR" sz="1600" u="none" strike="noStrike" dirty="0" smtClean="0">
                          <a:solidFill>
                            <a:schemeClr val="dk1"/>
                          </a:solidFill>
                          <a:effectLst/>
                          <a:latin typeface="+mn-lt"/>
                          <a:ea typeface="+mn-ea"/>
                          <a:cs typeface="+mn-cs"/>
                        </a:rPr>
                        <a:t>- au pilotage d’une entreprise </a:t>
                      </a:r>
                      <a:endParaRPr lang="fr-FR" sz="1600" u="none" strike="noStrike" dirty="0">
                        <a:solidFill>
                          <a:schemeClr val="dk1"/>
                        </a:solidFill>
                        <a:effectLst/>
                        <a:latin typeface="+mn-lt"/>
                        <a:ea typeface="+mn-ea"/>
                        <a:cs typeface="+mn-cs"/>
                      </a:endParaRPr>
                    </a:p>
                  </a:txBody>
                  <a:tcPr/>
                </a:tc>
                <a:extLst>
                  <a:ext uri="{0D108BD9-81ED-4DB2-BD59-A6C34878D82A}">
                    <a16:rowId xmlns:a16="http://schemas.microsoft.com/office/drawing/2014/main" val="3648907009"/>
                  </a:ext>
                </a:extLst>
              </a:tr>
              <a:tr h="370840">
                <a:tc>
                  <a:txBody>
                    <a:bodyPr/>
                    <a:lstStyle/>
                    <a:p>
                      <a:r>
                        <a:rPr lang="fr-FR" sz="1800" dirty="0" err="1" smtClean="0">
                          <a:solidFill>
                            <a:srgbClr val="7030A0"/>
                          </a:solidFill>
                          <a:latin typeface="+mn-lt"/>
                        </a:rPr>
                        <a:t>Nbre</a:t>
                      </a:r>
                      <a:r>
                        <a:rPr lang="fr-FR" sz="1800" dirty="0" smtClean="0">
                          <a:solidFill>
                            <a:srgbClr val="7030A0"/>
                          </a:solidFill>
                          <a:latin typeface="+mn-lt"/>
                        </a:rPr>
                        <a:t> entreprise</a:t>
                      </a:r>
                      <a:endParaRPr lang="fr-FR" sz="1800" dirty="0">
                        <a:solidFill>
                          <a:srgbClr val="7030A0"/>
                        </a:solidFill>
                        <a:latin typeface="+mn-lt"/>
                      </a:endParaRPr>
                    </a:p>
                  </a:txBody>
                  <a:tcPr anchor="ctr"/>
                </a:tc>
                <a:tc>
                  <a:txBody>
                    <a:bodyPr/>
                    <a:lstStyle/>
                    <a:p>
                      <a:r>
                        <a:rPr lang="fr-FR" sz="1800" b="0" dirty="0" smtClean="0">
                          <a:solidFill>
                            <a:schemeClr val="dk1"/>
                          </a:solidFill>
                          <a:effectLst/>
                          <a:latin typeface="+mn-lt"/>
                          <a:ea typeface="+mn-ea"/>
                          <a:cs typeface="+mn-cs"/>
                        </a:rPr>
                        <a:t>Non</a:t>
                      </a:r>
                      <a:r>
                        <a:rPr lang="fr-FR" sz="1800" b="0" baseline="0" dirty="0" smtClean="0">
                          <a:solidFill>
                            <a:schemeClr val="dk1"/>
                          </a:solidFill>
                          <a:effectLst/>
                          <a:latin typeface="+mn-lt"/>
                          <a:ea typeface="+mn-ea"/>
                          <a:cs typeface="+mn-cs"/>
                        </a:rPr>
                        <a:t> précisé</a:t>
                      </a:r>
                      <a:endParaRPr lang="fr-FR" sz="1800" b="0" dirty="0">
                        <a:solidFill>
                          <a:srgbClr val="7030A0"/>
                        </a:solidFill>
                        <a:latin typeface="+mn-lt"/>
                      </a:endParaRPr>
                    </a:p>
                  </a:txBody>
                  <a:tcPr/>
                </a:tc>
                <a:tc>
                  <a:txBody>
                    <a:bodyPr/>
                    <a:lstStyle/>
                    <a:p>
                      <a:r>
                        <a:rPr lang="fr-FR" sz="1800" b="0" i="0" u="none" strike="noStrike" baseline="0" dirty="0" smtClean="0">
                          <a:solidFill>
                            <a:schemeClr val="dk1"/>
                          </a:solidFill>
                          <a:latin typeface="+mn-lt"/>
                          <a:ea typeface="+mn-ea"/>
                          <a:cs typeface="+mn-cs"/>
                        </a:rPr>
                        <a:t>Dans </a:t>
                      </a:r>
                      <a:r>
                        <a:rPr lang="fr-FR" sz="1800" b="0" i="0" u="none" strike="noStrike" baseline="0" dirty="0" smtClean="0">
                          <a:solidFill>
                            <a:srgbClr val="7030A0"/>
                          </a:solidFill>
                          <a:latin typeface="+mn-lt"/>
                          <a:ea typeface="+mn-ea"/>
                          <a:cs typeface="+mn-cs"/>
                        </a:rPr>
                        <a:t>au moins deux entreprises </a:t>
                      </a:r>
                      <a:endParaRPr lang="fr-FR" sz="1800" b="0" dirty="0">
                        <a:latin typeface="+mn-lt"/>
                      </a:endParaRPr>
                    </a:p>
                  </a:txBody>
                  <a:tcPr/>
                </a:tc>
                <a:extLst>
                  <a:ext uri="{0D108BD9-81ED-4DB2-BD59-A6C34878D82A}">
                    <a16:rowId xmlns:a16="http://schemas.microsoft.com/office/drawing/2014/main" val="1610324195"/>
                  </a:ext>
                </a:extLst>
              </a:tr>
              <a:tr h="370840">
                <a:tc>
                  <a:txBody>
                    <a:bodyPr/>
                    <a:lstStyle/>
                    <a:p>
                      <a:r>
                        <a:rPr lang="fr-FR" sz="1800" dirty="0" err="1" smtClean="0">
                          <a:solidFill>
                            <a:srgbClr val="7030A0"/>
                          </a:solidFill>
                          <a:latin typeface="+mn-lt"/>
                        </a:rPr>
                        <a:t>Rq</a:t>
                      </a:r>
                      <a:endParaRPr lang="fr-FR" sz="1800" dirty="0">
                        <a:solidFill>
                          <a:srgbClr val="7030A0"/>
                        </a:solidFill>
                        <a:latin typeface="+mn-lt"/>
                      </a:endParaRPr>
                    </a:p>
                  </a:txBody>
                  <a:tcPr anchor="ctr"/>
                </a:tc>
                <a:tc>
                  <a:txBody>
                    <a:bodyPr/>
                    <a:lstStyle/>
                    <a:p>
                      <a:r>
                        <a:rPr lang="fr-FR" sz="1800" b="0" i="0" u="none" strike="noStrike" baseline="0" dirty="0" smtClean="0">
                          <a:solidFill>
                            <a:schemeClr val="dk1"/>
                          </a:solidFill>
                          <a:latin typeface="+mn-lt"/>
                          <a:ea typeface="+mn-ea"/>
                          <a:cs typeface="+mn-cs"/>
                        </a:rPr>
                        <a:t>Le dossier de l’épreuve EP3 prendra appui sur une ou plusieurs PFMP </a:t>
                      </a:r>
                      <a:endParaRPr lang="fr-FR" sz="1800" b="0" dirty="0">
                        <a:solidFill>
                          <a:srgbClr val="7030A0"/>
                        </a:solidFill>
                        <a:latin typeface="+mn-lt"/>
                      </a:endParaRPr>
                    </a:p>
                  </a:txBody>
                  <a:tcPr/>
                </a:tc>
                <a:tc>
                  <a:txBody>
                    <a:bodyPr/>
                    <a:lstStyle/>
                    <a:p>
                      <a:endParaRPr lang="fr-FR" sz="1800" b="0" dirty="0">
                        <a:latin typeface="+mn-lt"/>
                      </a:endParaRPr>
                    </a:p>
                  </a:txBody>
                  <a:tcPr/>
                </a:tc>
                <a:extLst>
                  <a:ext uri="{0D108BD9-81ED-4DB2-BD59-A6C34878D82A}">
                    <a16:rowId xmlns:a16="http://schemas.microsoft.com/office/drawing/2014/main" val="1132081947"/>
                  </a:ext>
                </a:extLst>
              </a:tr>
            </a:tbl>
          </a:graphicData>
        </a:graphic>
      </p:graphicFrame>
    </p:spTree>
    <p:extLst>
      <p:ext uri="{BB962C8B-B14F-4D97-AF65-F5344CB8AC3E}">
        <p14:creationId xmlns:p14="http://schemas.microsoft.com/office/powerpoint/2010/main" val="1350111870"/>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25530" y="135323"/>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Rappels : PFMP (durée non conforme??)</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8</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186652" y="135323"/>
            <a:ext cx="749531" cy="749531"/>
          </a:xfrm>
          <a:prstGeom prst="rect">
            <a:avLst/>
          </a:prstGeom>
        </p:spPr>
      </p:pic>
      <p:graphicFrame>
        <p:nvGraphicFramePr>
          <p:cNvPr id="3" name="Tableau 2"/>
          <p:cNvGraphicFramePr>
            <a:graphicFrameLocks noGrp="1"/>
          </p:cNvGraphicFramePr>
          <p:nvPr>
            <p:extLst>
              <p:ext uri="{D42A27DB-BD31-4B8C-83A1-F6EECF244321}">
                <p14:modId xmlns:p14="http://schemas.microsoft.com/office/powerpoint/2010/main" val="38696886"/>
              </p:ext>
            </p:extLst>
          </p:nvPr>
        </p:nvGraphicFramePr>
        <p:xfrm>
          <a:off x="316377" y="623789"/>
          <a:ext cx="7870275" cy="4119880"/>
        </p:xfrm>
        <a:graphic>
          <a:graphicData uri="http://schemas.openxmlformats.org/drawingml/2006/table">
            <a:tbl>
              <a:tblPr firstRow="1" bandRow="1">
                <a:tableStyleId>{5C22544A-7EE6-4342-B048-85BDC9FD1C3A}</a:tableStyleId>
              </a:tblPr>
              <a:tblGrid>
                <a:gridCol w="826035">
                  <a:extLst>
                    <a:ext uri="{9D8B030D-6E8A-4147-A177-3AD203B41FA5}">
                      <a16:colId xmlns:a16="http://schemas.microsoft.com/office/drawing/2014/main" val="2941584834"/>
                    </a:ext>
                  </a:extLst>
                </a:gridCol>
                <a:gridCol w="405252">
                  <a:extLst>
                    <a:ext uri="{9D8B030D-6E8A-4147-A177-3AD203B41FA5}">
                      <a16:colId xmlns:a16="http://schemas.microsoft.com/office/drawing/2014/main" val="662890551"/>
                    </a:ext>
                  </a:extLst>
                </a:gridCol>
                <a:gridCol w="2664296">
                  <a:extLst>
                    <a:ext uri="{9D8B030D-6E8A-4147-A177-3AD203B41FA5}">
                      <a16:colId xmlns:a16="http://schemas.microsoft.com/office/drawing/2014/main" val="4128183874"/>
                    </a:ext>
                  </a:extLst>
                </a:gridCol>
                <a:gridCol w="3974692">
                  <a:extLst>
                    <a:ext uri="{9D8B030D-6E8A-4147-A177-3AD203B41FA5}">
                      <a16:colId xmlns:a16="http://schemas.microsoft.com/office/drawing/2014/main" val="3900035971"/>
                    </a:ext>
                  </a:extLst>
                </a:gridCol>
              </a:tblGrid>
              <a:tr h="370840">
                <a:tc>
                  <a:txBody>
                    <a:bodyPr/>
                    <a:lstStyle/>
                    <a:p>
                      <a:pPr algn="ctr"/>
                      <a:endParaRPr lang="fr-FR" sz="2400" dirty="0"/>
                    </a:p>
                  </a:txBody>
                  <a:tcPr/>
                </a:tc>
                <a:tc gridSpan="2">
                  <a:txBody>
                    <a:bodyPr/>
                    <a:lstStyle/>
                    <a:p>
                      <a:pPr algn="ctr"/>
                      <a:r>
                        <a:rPr lang="fr-FR" sz="2400" dirty="0" smtClean="0"/>
                        <a:t>CAP</a:t>
                      </a:r>
                      <a:endParaRPr lang="fr-FR" sz="2400" dirty="0"/>
                    </a:p>
                  </a:txBody>
                  <a:tcPr/>
                </a:tc>
                <a:tc hMerge="1">
                  <a:txBody>
                    <a:bodyPr/>
                    <a:lstStyle/>
                    <a:p>
                      <a:endParaRPr lang="fr-FR"/>
                    </a:p>
                  </a:txBody>
                  <a:tcPr/>
                </a:tc>
                <a:tc>
                  <a:txBody>
                    <a:bodyPr/>
                    <a:lstStyle/>
                    <a:p>
                      <a:pPr algn="ctr"/>
                      <a:r>
                        <a:rPr lang="fr-FR" sz="2400" dirty="0" smtClean="0"/>
                        <a:t>BCP</a:t>
                      </a:r>
                      <a:endParaRPr lang="fr-FR" sz="2400" dirty="0"/>
                    </a:p>
                  </a:txBody>
                  <a:tcPr/>
                </a:tc>
                <a:extLst>
                  <a:ext uri="{0D108BD9-81ED-4DB2-BD59-A6C34878D82A}">
                    <a16:rowId xmlns:a16="http://schemas.microsoft.com/office/drawing/2014/main" val="1473738591"/>
                  </a:ext>
                </a:extLst>
              </a:tr>
              <a:tr h="354374">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Durée</a:t>
                      </a:r>
                    </a:p>
                  </a:txBody>
                  <a:tcPr anchor="ctr"/>
                </a:tc>
                <a:tc gridSpan="2">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12 semaines : 3+3+3+3</a:t>
                      </a:r>
                    </a:p>
                  </a:txBody>
                  <a:tcPr/>
                </a:tc>
                <a:tc hMerge="1">
                  <a:txBody>
                    <a:bodyPr/>
                    <a:lstStyle/>
                    <a:p>
                      <a:endParaRPr lang="fr-FR"/>
                    </a:p>
                  </a:txBody>
                  <a:tcPr/>
                </a:tc>
                <a:tc>
                  <a:txBody>
                    <a:bodyPr/>
                    <a:lstStyle/>
                    <a:p>
                      <a:r>
                        <a:rPr lang="fr-FR" sz="1800" dirty="0" smtClean="0"/>
                        <a:t>20 Semaines</a:t>
                      </a:r>
                      <a:r>
                        <a:rPr lang="fr-FR" sz="1800" baseline="0" dirty="0" smtClean="0"/>
                        <a:t> : 3+3+4+4+3+3</a:t>
                      </a:r>
                      <a:endParaRPr lang="fr-FR" sz="1800" dirty="0"/>
                    </a:p>
                  </a:txBody>
                  <a:tcPr/>
                </a:tc>
                <a:extLst>
                  <a:ext uri="{0D108BD9-81ED-4DB2-BD59-A6C34878D82A}">
                    <a16:rowId xmlns:a16="http://schemas.microsoft.com/office/drawing/2014/main" val="4249994692"/>
                  </a:ext>
                </a:extLst>
              </a:tr>
              <a:tr h="370840">
                <a:tc gridSpan="4">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Demande de dérogation : </a:t>
                      </a:r>
                    </a:p>
                    <a:p>
                      <a:pPr marL="285750" marR="0" lvl="0" indent="-285750" algn="l" defTabSz="914400" eaLnBrk="1" fontAlgn="auto" latinLnBrk="0" hangingPunct="1">
                        <a:lnSpc>
                          <a:spcPct val="100000"/>
                        </a:lnSpc>
                        <a:spcBef>
                          <a:spcPts val="0"/>
                        </a:spcBef>
                        <a:spcAft>
                          <a:spcPts val="0"/>
                        </a:spcAft>
                        <a:buClrTx/>
                        <a:buSzTx/>
                        <a:buFontTx/>
                        <a:buChar char="-"/>
                        <a:tabLst/>
                        <a:defRPr/>
                      </a:pPr>
                      <a:r>
                        <a:rPr lang="fr-FR" sz="1800" dirty="0" smtClean="0">
                          <a:solidFill>
                            <a:schemeClr val="dk1"/>
                          </a:solidFill>
                          <a:effectLst/>
                          <a:latin typeface="+mn-lt"/>
                          <a:ea typeface="+mn-ea"/>
                          <a:cs typeface="+mn-cs"/>
                        </a:rPr>
                        <a:t>Demande</a:t>
                      </a:r>
                      <a:r>
                        <a:rPr lang="fr-FR" sz="1800" baseline="0" dirty="0" smtClean="0">
                          <a:solidFill>
                            <a:schemeClr val="dk1"/>
                          </a:solidFill>
                          <a:effectLst/>
                          <a:latin typeface="+mn-lt"/>
                          <a:ea typeface="+mn-ea"/>
                          <a:cs typeface="+mn-cs"/>
                        </a:rPr>
                        <a:t> formulée par le candidat ou son responsable légal</a:t>
                      </a:r>
                    </a:p>
                    <a:p>
                      <a:pPr marL="285750" marR="0" lvl="0" indent="-285750" algn="l" defTabSz="914400" eaLnBrk="1" fontAlgn="auto" latinLnBrk="0" hangingPunct="1">
                        <a:lnSpc>
                          <a:spcPct val="100000"/>
                        </a:lnSpc>
                        <a:spcBef>
                          <a:spcPts val="0"/>
                        </a:spcBef>
                        <a:spcAft>
                          <a:spcPts val="0"/>
                        </a:spcAft>
                        <a:buClrTx/>
                        <a:buSzTx/>
                        <a:buFontTx/>
                        <a:buChar char="-"/>
                        <a:tabLst/>
                        <a:defRPr/>
                      </a:pPr>
                      <a:r>
                        <a:rPr lang="fr-FR" sz="1800" baseline="0" dirty="0" smtClean="0">
                          <a:solidFill>
                            <a:schemeClr val="dk1"/>
                          </a:solidFill>
                          <a:effectLst/>
                          <a:latin typeface="+mn-lt"/>
                          <a:ea typeface="+mn-ea"/>
                          <a:cs typeface="+mn-cs"/>
                        </a:rPr>
                        <a:t>Demande complétée par l’équipe pédagogique et signée par le chef d’établissement</a:t>
                      </a:r>
                    </a:p>
                    <a:p>
                      <a:pPr marL="285750" marR="0" lvl="0" indent="-285750" algn="l" defTabSz="914400" eaLnBrk="1" fontAlgn="auto" latinLnBrk="0" hangingPunct="1">
                        <a:lnSpc>
                          <a:spcPct val="100000"/>
                        </a:lnSpc>
                        <a:spcBef>
                          <a:spcPts val="0"/>
                        </a:spcBef>
                        <a:spcAft>
                          <a:spcPts val="0"/>
                        </a:spcAft>
                        <a:buClrTx/>
                        <a:buSzTx/>
                        <a:buFontTx/>
                        <a:buChar char="-"/>
                        <a:tabLst/>
                        <a:defRPr/>
                      </a:pPr>
                      <a:r>
                        <a:rPr lang="fr-FR" sz="1800" baseline="0" smtClean="0">
                          <a:solidFill>
                            <a:schemeClr val="dk1"/>
                          </a:solidFill>
                          <a:effectLst/>
                          <a:latin typeface="+mn-lt"/>
                          <a:ea typeface="+mn-ea"/>
                          <a:cs typeface="+mn-cs"/>
                        </a:rPr>
                        <a:t>Demande </a:t>
                      </a:r>
                      <a:r>
                        <a:rPr lang="fr-FR" sz="1800" baseline="0" smtClean="0">
                          <a:solidFill>
                            <a:schemeClr val="dk1"/>
                          </a:solidFill>
                          <a:effectLst/>
                          <a:latin typeface="+mn-lt"/>
                          <a:ea typeface="+mn-ea"/>
                          <a:cs typeface="+mn-cs"/>
                        </a:rPr>
                        <a:t>expertisée </a:t>
                      </a:r>
                      <a:r>
                        <a:rPr lang="fr-FR" sz="1800" baseline="0" dirty="0" smtClean="0">
                          <a:solidFill>
                            <a:schemeClr val="dk1"/>
                          </a:solidFill>
                          <a:effectLst/>
                          <a:latin typeface="+mn-lt"/>
                          <a:ea typeface="+mn-ea"/>
                          <a:cs typeface="+mn-cs"/>
                        </a:rPr>
                        <a:t>par la DEC et l’inspecteur </a:t>
                      </a:r>
                    </a:p>
                    <a:p>
                      <a:pPr marL="285750" marR="0" lvl="0" indent="-285750" algn="l" defTabSz="914400" eaLnBrk="1" fontAlgn="auto" latinLnBrk="0" hangingPunct="1">
                        <a:lnSpc>
                          <a:spcPct val="100000"/>
                        </a:lnSpc>
                        <a:spcBef>
                          <a:spcPts val="0"/>
                        </a:spcBef>
                        <a:spcAft>
                          <a:spcPts val="0"/>
                        </a:spcAft>
                        <a:buClrTx/>
                        <a:buSzTx/>
                        <a:buFontTx/>
                        <a:buChar char="-"/>
                        <a:tabLst/>
                        <a:defRPr/>
                      </a:pPr>
                      <a:endParaRPr lang="fr-FR" sz="1800" baseline="0" dirty="0" smtClean="0">
                        <a:solidFill>
                          <a:schemeClr val="dk1"/>
                        </a:solidFill>
                        <a:effectLst/>
                        <a:latin typeface="+mn-lt"/>
                        <a:ea typeface="+mn-ea"/>
                        <a:cs typeface="+mn-cs"/>
                      </a:endParaRPr>
                    </a:p>
                    <a:p>
                      <a:pPr marL="0" marR="0" lvl="0" indent="0" algn="l" defTabSz="914400" eaLnBrk="1" fontAlgn="auto" latinLnBrk="0" hangingPunct="1">
                        <a:lnSpc>
                          <a:spcPct val="100000"/>
                        </a:lnSpc>
                        <a:spcBef>
                          <a:spcPts val="0"/>
                        </a:spcBef>
                        <a:spcAft>
                          <a:spcPts val="0"/>
                        </a:spcAft>
                        <a:buClrTx/>
                        <a:buSzTx/>
                        <a:buFontTx/>
                        <a:buNone/>
                        <a:tabLst/>
                        <a:defRPr/>
                      </a:pPr>
                      <a:r>
                        <a:rPr lang="fr-FR" sz="1800" baseline="0" dirty="0" smtClean="0">
                          <a:solidFill>
                            <a:schemeClr val="dk1"/>
                          </a:solidFill>
                          <a:effectLst/>
                          <a:latin typeface="+mn-lt"/>
                          <a:ea typeface="+mn-ea"/>
                          <a:cs typeface="+mn-cs"/>
                        </a:rPr>
                        <a:t>Retour possible : diminution de durée, rattrapage d’une partie, non validation de la durée</a:t>
                      </a:r>
                      <a:endParaRPr lang="fr-FR" sz="1800" dirty="0" smtClean="0">
                        <a:solidFill>
                          <a:schemeClr val="dk1"/>
                        </a:solidFill>
                        <a:effectLst/>
                        <a:latin typeface="+mn-lt"/>
                        <a:ea typeface="+mn-ea"/>
                        <a:cs typeface="+mn-cs"/>
                      </a:endParaRPr>
                    </a:p>
                  </a:txBody>
                  <a:tcPr anchor="ctr"/>
                </a:tc>
                <a:tc h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fr-FR" sz="1600" dirty="0" smtClean="0">
                        <a:solidFill>
                          <a:schemeClr val="dk1"/>
                        </a:solidFill>
                        <a:effectLst/>
                        <a:latin typeface="+mn-lt"/>
                        <a:ea typeface="+mn-ea"/>
                        <a:cs typeface="+mn-cs"/>
                      </a:endParaRPr>
                    </a:p>
                  </a:txBody>
                  <a:tcPr/>
                </a:tc>
                <a:tc hMerge="1">
                  <a:txBody>
                    <a:bodyPr/>
                    <a:lstStyle/>
                    <a:p>
                      <a:endParaRPr lang="fr-FR"/>
                    </a:p>
                  </a:txBody>
                  <a:tcPr/>
                </a:tc>
                <a:tc hMerge="1">
                  <a:txBody>
                    <a:bodyPr/>
                    <a:lstStyle/>
                    <a:p>
                      <a:endParaRPr lang="fr-FR" sz="1400" dirty="0"/>
                    </a:p>
                  </a:txBody>
                  <a:tcPr/>
                </a:tc>
                <a:extLst>
                  <a:ext uri="{0D108BD9-81ED-4DB2-BD59-A6C34878D82A}">
                    <a16:rowId xmlns:a16="http://schemas.microsoft.com/office/drawing/2014/main" val="1482397223"/>
                  </a:ext>
                </a:extLst>
              </a:tr>
              <a:tr h="370840">
                <a:tc gridSpan="2">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Epreuve</a:t>
                      </a:r>
                      <a:r>
                        <a:rPr lang="fr-FR" sz="1800" baseline="0" dirty="0" smtClean="0">
                          <a:solidFill>
                            <a:schemeClr val="dk1"/>
                          </a:solidFill>
                          <a:effectLst/>
                          <a:latin typeface="+mn-lt"/>
                          <a:ea typeface="+mn-ea"/>
                          <a:cs typeface="+mn-cs"/>
                        </a:rPr>
                        <a:t> support</a:t>
                      </a:r>
                      <a:endParaRPr lang="fr-FR" sz="1800" dirty="0" smtClean="0">
                        <a:solidFill>
                          <a:schemeClr val="dk1"/>
                        </a:solidFill>
                        <a:effectLst/>
                        <a:latin typeface="+mn-lt"/>
                        <a:ea typeface="+mn-ea"/>
                        <a:cs typeface="+mn-cs"/>
                      </a:endParaRPr>
                    </a:p>
                  </a:txBody>
                  <a:tcPr anchor="ctr"/>
                </a:tc>
                <a:tc h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fr-FR" sz="1600" dirty="0" smtClean="0">
                        <a:solidFill>
                          <a:schemeClr val="dk1"/>
                        </a:solidFill>
                        <a:effectLst/>
                        <a:latin typeface="+mn-lt"/>
                        <a:ea typeface="+mn-ea"/>
                        <a:cs typeface="+mn-cs"/>
                      </a:endParaRP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800" dirty="0" smtClean="0">
                          <a:solidFill>
                            <a:schemeClr val="dk1"/>
                          </a:solidFill>
                          <a:effectLst/>
                          <a:latin typeface="+mn-lt"/>
                          <a:ea typeface="+mn-ea"/>
                          <a:cs typeface="+mn-cs"/>
                        </a:rPr>
                        <a:t>EP3 : si</a:t>
                      </a:r>
                      <a:r>
                        <a:rPr lang="fr-FR" sz="1800" baseline="0" dirty="0" smtClean="0">
                          <a:solidFill>
                            <a:schemeClr val="dk1"/>
                          </a:solidFill>
                          <a:effectLst/>
                          <a:latin typeface="+mn-lt"/>
                          <a:ea typeface="+mn-ea"/>
                          <a:cs typeface="+mn-cs"/>
                        </a:rPr>
                        <a:t> les PFMP ne sont pas valides, le candidat n’est pas interrogé, il a zéro sur 20 à l’épreuve.</a:t>
                      </a:r>
                      <a:endParaRPr lang="fr-FR" sz="1800" dirty="0" smtClean="0">
                        <a:solidFill>
                          <a:schemeClr val="dk1"/>
                        </a:solidFill>
                        <a:effectLst/>
                        <a:latin typeface="+mn-lt"/>
                        <a:ea typeface="+mn-ea"/>
                        <a:cs typeface="+mn-cs"/>
                      </a:endParaRPr>
                    </a:p>
                  </a:txBody>
                  <a:tcPr/>
                </a:tc>
                <a:tc>
                  <a:txBody>
                    <a:bodyPr/>
                    <a:lstStyle/>
                    <a:p>
                      <a:r>
                        <a:rPr lang="fr-FR" sz="1800" b="0" i="0" u="none" strike="noStrike" baseline="0" dirty="0" smtClean="0">
                          <a:solidFill>
                            <a:schemeClr val="dk1"/>
                          </a:solidFill>
                          <a:latin typeface="+mn-lt"/>
                          <a:ea typeface="+mn-ea"/>
                          <a:cs typeface="+mn-cs"/>
                        </a:rPr>
                        <a:t>E32 : si les PFMP ne sont pas valides, le candidat n’est pas interrogé, il a « non valide » à l’épreuve.</a:t>
                      </a:r>
                      <a:endParaRPr lang="fr-FR" sz="1600" dirty="0"/>
                    </a:p>
                  </a:txBody>
                  <a:tcPr/>
                </a:tc>
                <a:extLst>
                  <a:ext uri="{0D108BD9-81ED-4DB2-BD59-A6C34878D82A}">
                    <a16:rowId xmlns:a16="http://schemas.microsoft.com/office/drawing/2014/main" val="3648907009"/>
                  </a:ext>
                </a:extLst>
              </a:tr>
              <a:tr h="370840">
                <a:tc gridSpan="2">
                  <a:txBody>
                    <a:bodyPr/>
                    <a:lstStyle/>
                    <a:p>
                      <a:endParaRPr lang="fr-FR" sz="1800" dirty="0">
                        <a:solidFill>
                          <a:srgbClr val="7030A0"/>
                        </a:solidFill>
                        <a:latin typeface="+mn-lt"/>
                      </a:endParaRPr>
                    </a:p>
                  </a:txBody>
                  <a:tcPr anchor="ctr"/>
                </a:tc>
                <a:tc hMerge="1">
                  <a:txBody>
                    <a:bodyPr/>
                    <a:lstStyle/>
                    <a:p>
                      <a:endParaRPr lang="fr-FR" sz="1800" b="0" dirty="0">
                        <a:solidFill>
                          <a:srgbClr val="7030A0"/>
                        </a:solidFill>
                        <a:latin typeface="+mn-lt"/>
                      </a:endParaRPr>
                    </a:p>
                  </a:txBody>
                  <a:tcPr/>
                </a:tc>
                <a:tc>
                  <a:txBody>
                    <a:bodyPr/>
                    <a:lstStyle/>
                    <a:p>
                      <a:endParaRPr lang="fr-FR"/>
                    </a:p>
                  </a:txBody>
                  <a:tcPr/>
                </a:tc>
                <a:tc>
                  <a:txBody>
                    <a:bodyPr/>
                    <a:lstStyle/>
                    <a:p>
                      <a:endParaRPr lang="fr-FR" sz="1800" b="0" dirty="0">
                        <a:latin typeface="+mn-lt"/>
                      </a:endParaRPr>
                    </a:p>
                  </a:txBody>
                  <a:tcPr/>
                </a:tc>
                <a:extLst>
                  <a:ext uri="{0D108BD9-81ED-4DB2-BD59-A6C34878D82A}">
                    <a16:rowId xmlns:a16="http://schemas.microsoft.com/office/drawing/2014/main" val="1610324195"/>
                  </a:ext>
                </a:extLst>
              </a:tr>
            </a:tbl>
          </a:graphicData>
        </a:graphic>
      </p:graphicFrame>
    </p:spTree>
    <p:extLst>
      <p:ext uri="{BB962C8B-B14F-4D97-AF65-F5344CB8AC3E}">
        <p14:creationId xmlns:p14="http://schemas.microsoft.com/office/powerpoint/2010/main" val="1196949846"/>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ZoneTexte 1"/>
          <p:cNvSpPr txBox="1"/>
          <p:nvPr/>
        </p:nvSpPr>
        <p:spPr bwMode="auto">
          <a:xfrm>
            <a:off x="316377" y="129983"/>
            <a:ext cx="8422317" cy="457559"/>
          </a:xfrm>
          <a:prstGeom prst="rect">
            <a:avLst/>
          </a:prstGeom>
          <a:noFill/>
        </p:spPr>
        <p:txBody>
          <a:bodyPr wrap="square" rtlCol="0">
            <a:spAutoFit/>
          </a:bodyPr>
          <a:lstStyle/>
          <a:p>
            <a:pPr algn="just">
              <a:defRPr/>
            </a:pPr>
            <a:r>
              <a:rPr lang="fr-FR" sz="2400" dirty="0" smtClean="0">
                <a:solidFill>
                  <a:srgbClr val="223A7D"/>
                </a:solidFill>
                <a:latin typeface="Arial Black"/>
              </a:rPr>
              <a:t>Rappels : PFMP = répartition des responsabilités</a:t>
            </a:r>
            <a:endParaRPr lang="fr-FR" sz="2400" dirty="0">
              <a:solidFill>
                <a:srgbClr val="223A7D"/>
              </a:solidFill>
              <a:latin typeface="Arial Black"/>
            </a:endParaRPr>
          </a:p>
        </p:txBody>
      </p:sp>
      <p:sp>
        <p:nvSpPr>
          <p:cNvPr id="8" name="Espace réservé du numéro de diapositive 9"/>
          <p:cNvSpPr>
            <a:spLocks noGrp="1"/>
          </p:cNvSpPr>
          <p:nvPr>
            <p:ph type="sldNum" sz="quarter" idx="4294967295"/>
          </p:nvPr>
        </p:nvSpPr>
        <p:spPr bwMode="auto">
          <a:xfrm>
            <a:off x="8559512" y="4767231"/>
            <a:ext cx="376671" cy="273844"/>
          </a:xfrm>
          <a:prstGeom prst="rect">
            <a:avLst/>
          </a:prstGeom>
        </p:spPr>
        <p:txBody>
          <a:bodyPr/>
          <a:lstStyle/>
          <a:p>
            <a:pPr algn="ctr">
              <a:defRPr/>
            </a:pPr>
            <a:fld id="{1CC5B465-768F-472B-948C-8202AA102334}" type="slidenum">
              <a:rPr lang="fr-FR" sz="1350"/>
              <a:t>9</a:t>
            </a:fld>
            <a:endParaRPr lang="fr-FR" sz="1350"/>
          </a:p>
        </p:txBody>
      </p:sp>
      <p:pic>
        <p:nvPicPr>
          <p:cNvPr id="6" name="Image 5"/>
          <p:cNvPicPr>
            <a:picLocks noChangeAspect="1"/>
          </p:cNvPicPr>
          <p:nvPr/>
        </p:nvPicPr>
        <p:blipFill>
          <a:blip r:embed="rId2">
            <a:duotone>
              <a:schemeClr val="accent4">
                <a:shade val="45000"/>
                <a:satMod val="135000"/>
              </a:schemeClr>
              <a:prstClr val="white"/>
            </a:duotone>
          </a:blip>
          <a:stretch/>
        </p:blipFill>
        <p:spPr bwMode="auto">
          <a:xfrm>
            <a:off x="8373081" y="362670"/>
            <a:ext cx="749531" cy="749531"/>
          </a:xfrm>
          <a:prstGeom prst="rect">
            <a:avLst/>
          </a:prstGeom>
        </p:spPr>
      </p:pic>
      <p:sp>
        <p:nvSpPr>
          <p:cNvPr id="4" name="Rectangle 3"/>
          <p:cNvSpPr/>
          <p:nvPr/>
        </p:nvSpPr>
        <p:spPr>
          <a:xfrm>
            <a:off x="330025" y="737435"/>
            <a:ext cx="8043055" cy="923330"/>
          </a:xfrm>
          <a:prstGeom prst="rect">
            <a:avLst/>
          </a:prstGeom>
        </p:spPr>
        <p:txBody>
          <a:bodyPr wrap="square">
            <a:spAutoFit/>
          </a:bodyPr>
          <a:lstStyle/>
          <a:p>
            <a:r>
              <a:rPr lang="fr-FR" b="1" dirty="0"/>
              <a:t>Organisation et accompagnement des périodes de formation en milieu </a:t>
            </a:r>
            <a:r>
              <a:rPr lang="fr-FR" b="1" dirty="0" smtClean="0"/>
              <a:t>professionnel</a:t>
            </a:r>
          </a:p>
          <a:p>
            <a:r>
              <a:rPr lang="fr-FR" b="1" dirty="0"/>
              <a:t>Bulletin officiel n°13 du 31 mars 2016 </a:t>
            </a:r>
          </a:p>
          <a:p>
            <a:endParaRPr lang="fr-FR" b="1" dirty="0"/>
          </a:p>
        </p:txBody>
      </p:sp>
      <p:sp>
        <p:nvSpPr>
          <p:cNvPr id="5" name="Rectangle 4"/>
          <p:cNvSpPr/>
          <p:nvPr/>
        </p:nvSpPr>
        <p:spPr>
          <a:xfrm>
            <a:off x="316377" y="1924016"/>
            <a:ext cx="9044702" cy="2369880"/>
          </a:xfrm>
          <a:prstGeom prst="rect">
            <a:avLst/>
          </a:prstGeom>
        </p:spPr>
        <p:txBody>
          <a:bodyPr wrap="square">
            <a:spAutoFit/>
          </a:bodyPr>
          <a:lstStyle/>
          <a:p>
            <a:r>
              <a:rPr lang="fr-FR" b="1" dirty="0"/>
              <a:t>2 - Définition et objectifs des périodes de formation en milieu professionnel</a:t>
            </a:r>
          </a:p>
          <a:p>
            <a:r>
              <a:rPr lang="fr-FR" dirty="0"/>
              <a:t>Les périodes de formation en milieu professionnel sont définies à </a:t>
            </a:r>
            <a:r>
              <a:rPr lang="fr-FR" dirty="0">
                <a:hlinkClick r:id="rId3" tooltip="Site de Légifrance"/>
              </a:rPr>
              <a:t>l'article L. 124-1 du code de l'éducation</a:t>
            </a:r>
            <a:r>
              <a:rPr lang="fr-FR" dirty="0"/>
              <a:t> : « </a:t>
            </a:r>
            <a:r>
              <a:rPr lang="fr-FR" i="1" dirty="0"/>
              <a:t>Les périodes de formation en milieu professionnel (...) correspondent à des périodes temporaires de mise en situation en milieu professionnel au cours desquelles l'élève (...) </a:t>
            </a:r>
            <a:r>
              <a:rPr lang="fr-FR" sz="2000" i="1" dirty="0">
                <a:solidFill>
                  <a:srgbClr val="223A7D"/>
                </a:solidFill>
              </a:rPr>
              <a:t>acquiert des compétences professionnelles et met en œuvre les acquis de sa formation</a:t>
            </a:r>
            <a:r>
              <a:rPr lang="fr-FR" i="1" dirty="0"/>
              <a:t> en vue de l'obtention d'un diplôme ou d'une certification et de favoriser son insertion professionnelle. Le stagiaire se voit confier une ou des missions conformes au projet pédagogique défini par son établissement d'enseignement et approuvées par l'organisme d'accueil</a:t>
            </a:r>
            <a:r>
              <a:rPr lang="fr-FR" dirty="0"/>
              <a:t>. »</a:t>
            </a:r>
          </a:p>
        </p:txBody>
      </p:sp>
    </p:spTree>
    <p:extLst>
      <p:ext uri="{BB962C8B-B14F-4D97-AF65-F5344CB8AC3E}">
        <p14:creationId xmlns:p14="http://schemas.microsoft.com/office/powerpoint/2010/main" val="3159885141"/>
      </p:ext>
    </p:extLst>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theme/theme1.xml><?xml version="1.0" encoding="utf-8"?>
<a:theme xmlns:a="http://schemas.openxmlformats.org/drawingml/2006/main" name="MINISTÈRIEL">
  <a:themeElements>
    <a:clrScheme name="Personnalisé 3">
      <a:dk1>
        <a:sysClr val="windowText" lastClr="000000"/>
      </a:dk1>
      <a:lt1>
        <a:sysClr val="window" lastClr="FFFFFF"/>
      </a:lt1>
      <a:dk2>
        <a:srgbClr val="323232"/>
      </a:dk2>
      <a:lt2>
        <a:srgbClr val="E3DED1"/>
      </a:lt2>
      <a:accent1>
        <a:srgbClr val="1B587C"/>
      </a:accent1>
      <a:accent2>
        <a:srgbClr val="9F2936"/>
      </a:accent2>
      <a:accent3>
        <a:srgbClr val="F07F09"/>
      </a:accent3>
      <a:accent4>
        <a:srgbClr val="4E8542"/>
      </a:accent4>
      <a:accent5>
        <a:srgbClr val="604878"/>
      </a:accent5>
      <a:accent6>
        <a:srgbClr val="C19859"/>
      </a:accent6>
      <a:hlink>
        <a:srgbClr val="0070C0"/>
      </a:hlink>
      <a:folHlink>
        <a:srgbClr val="B26B02"/>
      </a:folHlink>
    </a:clrScheme>
    <a:fontScheme name="Arial Narrow">
      <a:majorFont>
        <a:latin typeface="Arial Narrow"/>
        <a:ea typeface="Arial"/>
        <a:cs typeface="Arial"/>
      </a:majorFont>
      <a:minorFont>
        <a:latin typeface="Arial Narrow"/>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1_MINISTÈRIE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rial Narrow">
      <a:majorFont>
        <a:latin typeface="Arial Narrow"/>
        <a:ea typeface="Arial"/>
        <a:cs typeface="Arial"/>
      </a:majorFont>
      <a:minorFont>
        <a:latin typeface="Arial Narrow"/>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MINISTÈRIEL</Template>
  <TotalTime>2086</TotalTime>
  <Words>2946</Words>
  <Application>Microsoft Office PowerPoint</Application>
  <DocSecurity>0</DocSecurity>
  <PresentationFormat>Affichage à l'écran (16:9)</PresentationFormat>
  <Paragraphs>436</Paragraphs>
  <Slides>42</Slides>
  <Notes>16</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42</vt:i4>
      </vt:variant>
    </vt:vector>
  </HeadingPairs>
  <TitlesOfParts>
    <vt:vector size="53" baseType="lpstr">
      <vt:lpstr>PMingLiU</vt:lpstr>
      <vt:lpstr>Arial</vt:lpstr>
      <vt:lpstr>Arial Black</vt:lpstr>
      <vt:lpstr>Arial Narrow</vt:lpstr>
      <vt:lpstr>Bradley Hand ITC</vt:lpstr>
      <vt:lpstr>Calibri</vt:lpstr>
      <vt:lpstr>Symbol</vt:lpstr>
      <vt:lpstr>Times New Roman</vt:lpstr>
      <vt:lpstr>Wingdings</vt:lpstr>
      <vt:lpstr>MINISTÈRIEL</vt:lpstr>
      <vt:lpstr>1_MINISTÈRIEL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famille des métiers beauté bien-être</vt:lpstr>
      <vt:lpstr>2nde Famille des métiers BBE: Plan de formation </vt:lpstr>
      <vt:lpstr>2nde Famille des métiers BBE: Semaine d’intégration</vt:lpstr>
      <vt:lpstr>L’IA générative au service des enseignants d’esthétique</vt:lpstr>
      <vt:lpstr>L’IA générative au service des enseignants d’esthétique</vt:lpstr>
      <vt:lpstr>Optimiser la qualité d’une requête</vt:lpstr>
      <vt:lpstr>Les biais de l’IA</vt:lpstr>
      <vt:lpstr>   Expérimenter une intelligence artificielle</vt:lpstr>
      <vt:lpstr>L’IA générative au service des enseignants d’esthétique</vt:lpstr>
      <vt:lpstr>L’IA générative au service des enseignants d’esthétique</vt:lpstr>
      <vt:lpstr>Présentation PowerPoint</vt:lpstr>
      <vt:lpstr>Présentation PowerPoint</vt:lpstr>
      <vt:lpstr>Présentation PowerPoint</vt:lpstr>
    </vt:vector>
  </TitlesOfParts>
  <Manager>Client</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keywords/>
  <dc:description/>
  <cp:lastModifiedBy>njoret</cp:lastModifiedBy>
  <cp:revision>633</cp:revision>
  <dcterms:created xsi:type="dcterms:W3CDTF">2020-03-05T15:21:24Z</dcterms:created>
  <dcterms:modified xsi:type="dcterms:W3CDTF">2025-07-01T11:31:20Z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