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CB20B-FDF1-4DE4-9715-C3E80BE5BE5B}" v="56" dt="2022-07-04T20:12:41.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ine izart" userId="bdff4c6538700273" providerId="LiveId" clId="{0FBCB20B-FDF1-4DE4-9715-C3E80BE5BE5B}"/>
    <pc:docChg chg="custSel addSld delSld modSld">
      <pc:chgData name="pascaline izart" userId="bdff4c6538700273" providerId="LiveId" clId="{0FBCB20B-FDF1-4DE4-9715-C3E80BE5BE5B}" dt="2022-07-04T20:12:41.472" v="108"/>
      <pc:docMkLst>
        <pc:docMk/>
      </pc:docMkLst>
      <pc:sldChg chg="modSp mod modTransition">
        <pc:chgData name="pascaline izart" userId="bdff4c6538700273" providerId="LiveId" clId="{0FBCB20B-FDF1-4DE4-9715-C3E80BE5BE5B}" dt="2022-07-04T19:57:31.336" v="79"/>
        <pc:sldMkLst>
          <pc:docMk/>
          <pc:sldMk cId="236782850" sldId="256"/>
        </pc:sldMkLst>
        <pc:spChg chg="mod">
          <ac:chgData name="pascaline izart" userId="bdff4c6538700273" providerId="LiveId" clId="{0FBCB20B-FDF1-4DE4-9715-C3E80BE5BE5B}" dt="2022-06-29T13:08:24.760" v="13" actId="27636"/>
          <ac:spMkLst>
            <pc:docMk/>
            <pc:sldMk cId="236782850" sldId="256"/>
            <ac:spMk id="2" creationId="{50139F76-CCBA-6DFB-B627-8E0A38B257A9}"/>
          </ac:spMkLst>
        </pc:spChg>
      </pc:sldChg>
      <pc:sldChg chg="del">
        <pc:chgData name="pascaline izart" userId="bdff4c6538700273" providerId="LiveId" clId="{0FBCB20B-FDF1-4DE4-9715-C3E80BE5BE5B}" dt="2022-07-04T14:09:40.224" v="32" actId="47"/>
        <pc:sldMkLst>
          <pc:docMk/>
          <pc:sldMk cId="3352832026" sldId="257"/>
        </pc:sldMkLst>
      </pc:sldChg>
      <pc:sldChg chg="del">
        <pc:chgData name="pascaline izart" userId="bdff4c6538700273" providerId="LiveId" clId="{0FBCB20B-FDF1-4DE4-9715-C3E80BE5BE5B}" dt="2022-07-04T14:09:40.679" v="33" actId="47"/>
        <pc:sldMkLst>
          <pc:docMk/>
          <pc:sldMk cId="1776732773" sldId="258"/>
        </pc:sldMkLst>
      </pc:sldChg>
      <pc:sldChg chg="addSp modSp add modTransition">
        <pc:chgData name="pascaline izart" userId="bdff4c6538700273" providerId="LiveId" clId="{0FBCB20B-FDF1-4DE4-9715-C3E80BE5BE5B}" dt="2022-07-04T19:58:21.044" v="81"/>
        <pc:sldMkLst>
          <pc:docMk/>
          <pc:sldMk cId="2494557070" sldId="258"/>
        </pc:sldMkLst>
        <pc:picChg chg="add mod">
          <ac:chgData name="pascaline izart" userId="bdff4c6538700273" providerId="LiveId" clId="{0FBCB20B-FDF1-4DE4-9715-C3E80BE5BE5B}" dt="2022-07-04T19:58:21.044" v="81"/>
          <ac:picMkLst>
            <pc:docMk/>
            <pc:sldMk cId="2494557070" sldId="258"/>
            <ac:picMk id="2" creationId="{BEF082C9-87CF-FFBE-EF1D-8A0549EC5665}"/>
          </ac:picMkLst>
        </pc:picChg>
      </pc:sldChg>
      <pc:sldChg chg="addSp modSp add modTransition">
        <pc:chgData name="pascaline izart" userId="bdff4c6538700273" providerId="LiveId" clId="{0FBCB20B-FDF1-4DE4-9715-C3E80BE5BE5B}" dt="2022-07-04T19:58:44.933" v="82"/>
        <pc:sldMkLst>
          <pc:docMk/>
          <pc:sldMk cId="419431520" sldId="259"/>
        </pc:sldMkLst>
        <pc:picChg chg="add mod">
          <ac:chgData name="pascaline izart" userId="bdff4c6538700273" providerId="LiveId" clId="{0FBCB20B-FDF1-4DE4-9715-C3E80BE5BE5B}" dt="2022-07-04T19:58:44.933" v="82"/>
          <ac:picMkLst>
            <pc:docMk/>
            <pc:sldMk cId="419431520" sldId="259"/>
            <ac:picMk id="2" creationId="{FBF1A4AB-81F2-676A-9933-87A641C2A72F}"/>
          </ac:picMkLst>
        </pc:picChg>
      </pc:sldChg>
      <pc:sldChg chg="del">
        <pc:chgData name="pascaline izart" userId="bdff4c6538700273" providerId="LiveId" clId="{0FBCB20B-FDF1-4DE4-9715-C3E80BE5BE5B}" dt="2022-07-04T14:09:40.868" v="34" actId="47"/>
        <pc:sldMkLst>
          <pc:docMk/>
          <pc:sldMk cId="2827039006" sldId="259"/>
        </pc:sldMkLst>
      </pc:sldChg>
      <pc:sldChg chg="del">
        <pc:chgData name="pascaline izart" userId="bdff4c6538700273" providerId="LiveId" clId="{0FBCB20B-FDF1-4DE4-9715-C3E80BE5BE5B}" dt="2022-07-04T14:09:41.071" v="35" actId="47"/>
        <pc:sldMkLst>
          <pc:docMk/>
          <pc:sldMk cId="1139642199" sldId="260"/>
        </pc:sldMkLst>
      </pc:sldChg>
      <pc:sldChg chg="addSp modSp add modTransition">
        <pc:chgData name="pascaline izart" userId="bdff4c6538700273" providerId="LiveId" clId="{0FBCB20B-FDF1-4DE4-9715-C3E80BE5BE5B}" dt="2022-07-04T19:59:17.931" v="83"/>
        <pc:sldMkLst>
          <pc:docMk/>
          <pc:sldMk cId="3705031077" sldId="260"/>
        </pc:sldMkLst>
        <pc:picChg chg="add mod">
          <ac:chgData name="pascaline izart" userId="bdff4c6538700273" providerId="LiveId" clId="{0FBCB20B-FDF1-4DE4-9715-C3E80BE5BE5B}" dt="2022-07-04T19:59:17.931" v="83"/>
          <ac:picMkLst>
            <pc:docMk/>
            <pc:sldMk cId="3705031077" sldId="260"/>
            <ac:picMk id="2" creationId="{3FB351FF-635D-DF1D-2094-D0DB5E663ABF}"/>
          </ac:picMkLst>
        </pc:picChg>
      </pc:sldChg>
      <pc:sldChg chg="del">
        <pc:chgData name="pascaline izart" userId="bdff4c6538700273" providerId="LiveId" clId="{0FBCB20B-FDF1-4DE4-9715-C3E80BE5BE5B}" dt="2022-07-04T14:09:41.275" v="36" actId="47"/>
        <pc:sldMkLst>
          <pc:docMk/>
          <pc:sldMk cId="1117302337" sldId="261"/>
        </pc:sldMkLst>
      </pc:sldChg>
      <pc:sldChg chg="addSp modSp add modTransition">
        <pc:chgData name="pascaline izart" userId="bdff4c6538700273" providerId="LiveId" clId="{0FBCB20B-FDF1-4DE4-9715-C3E80BE5BE5B}" dt="2022-07-04T19:59:49.543" v="84"/>
        <pc:sldMkLst>
          <pc:docMk/>
          <pc:sldMk cId="1263805910" sldId="261"/>
        </pc:sldMkLst>
        <pc:picChg chg="add mod">
          <ac:chgData name="pascaline izart" userId="bdff4c6538700273" providerId="LiveId" clId="{0FBCB20B-FDF1-4DE4-9715-C3E80BE5BE5B}" dt="2022-07-04T19:59:49.543" v="84"/>
          <ac:picMkLst>
            <pc:docMk/>
            <pc:sldMk cId="1263805910" sldId="261"/>
            <ac:picMk id="2" creationId="{2FC90016-7AA3-A5CA-5EC0-38DA2F40E6AB}"/>
          </ac:picMkLst>
        </pc:picChg>
      </pc:sldChg>
      <pc:sldChg chg="addSp modSp add modTransition">
        <pc:chgData name="pascaline izart" userId="bdff4c6538700273" providerId="LiveId" clId="{0FBCB20B-FDF1-4DE4-9715-C3E80BE5BE5B}" dt="2022-07-04T20:00:30.051" v="85"/>
        <pc:sldMkLst>
          <pc:docMk/>
          <pc:sldMk cId="1109832308" sldId="262"/>
        </pc:sldMkLst>
        <pc:picChg chg="add mod">
          <ac:chgData name="pascaline izart" userId="bdff4c6538700273" providerId="LiveId" clId="{0FBCB20B-FDF1-4DE4-9715-C3E80BE5BE5B}" dt="2022-07-04T20:00:30.051" v="85"/>
          <ac:picMkLst>
            <pc:docMk/>
            <pc:sldMk cId="1109832308" sldId="262"/>
            <ac:picMk id="2" creationId="{E9726855-0597-8459-1207-8BE363821E40}"/>
          </ac:picMkLst>
        </pc:picChg>
      </pc:sldChg>
      <pc:sldChg chg="del">
        <pc:chgData name="pascaline izart" userId="bdff4c6538700273" providerId="LiveId" clId="{0FBCB20B-FDF1-4DE4-9715-C3E80BE5BE5B}" dt="2022-07-04T14:09:41.777" v="37" actId="47"/>
        <pc:sldMkLst>
          <pc:docMk/>
          <pc:sldMk cId="4280144150" sldId="262"/>
        </pc:sldMkLst>
      </pc:sldChg>
      <pc:sldChg chg="addSp delSp modSp add modTransition modAnim">
        <pc:chgData name="pascaline izart" userId="bdff4c6538700273" providerId="LiveId" clId="{0FBCB20B-FDF1-4DE4-9715-C3E80BE5BE5B}" dt="2022-07-04T20:01:22.851" v="88"/>
        <pc:sldMkLst>
          <pc:docMk/>
          <pc:sldMk cId="1999107819" sldId="263"/>
        </pc:sldMkLst>
        <pc:picChg chg="add del mod">
          <ac:chgData name="pascaline izart" userId="bdff4c6538700273" providerId="LiveId" clId="{0FBCB20B-FDF1-4DE4-9715-C3E80BE5BE5B}" dt="2022-07-04T20:01:01.498" v="87"/>
          <ac:picMkLst>
            <pc:docMk/>
            <pc:sldMk cId="1999107819" sldId="263"/>
            <ac:picMk id="2" creationId="{FB564686-14EC-178C-2286-1AFB1FEE731D}"/>
          </ac:picMkLst>
        </pc:picChg>
        <pc:picChg chg="add mod">
          <ac:chgData name="pascaline izart" userId="bdff4c6538700273" providerId="LiveId" clId="{0FBCB20B-FDF1-4DE4-9715-C3E80BE5BE5B}" dt="2022-07-04T20:01:22.851" v="88"/>
          <ac:picMkLst>
            <pc:docMk/>
            <pc:sldMk cId="1999107819" sldId="263"/>
            <ac:picMk id="3" creationId="{8ECED8BD-28E8-F936-05EE-374008AB6BB8}"/>
          </ac:picMkLst>
        </pc:picChg>
      </pc:sldChg>
      <pc:sldChg chg="del">
        <pc:chgData name="pascaline izart" userId="bdff4c6538700273" providerId="LiveId" clId="{0FBCB20B-FDF1-4DE4-9715-C3E80BE5BE5B}" dt="2022-07-04T14:09:41.918" v="38" actId="47"/>
        <pc:sldMkLst>
          <pc:docMk/>
          <pc:sldMk cId="2965168384" sldId="263"/>
        </pc:sldMkLst>
      </pc:sldChg>
      <pc:sldChg chg="del">
        <pc:chgData name="pascaline izart" userId="bdff4c6538700273" providerId="LiveId" clId="{0FBCB20B-FDF1-4DE4-9715-C3E80BE5BE5B}" dt="2022-07-04T14:09:42.075" v="39" actId="47"/>
        <pc:sldMkLst>
          <pc:docMk/>
          <pc:sldMk cId="1900361066" sldId="264"/>
        </pc:sldMkLst>
      </pc:sldChg>
      <pc:sldChg chg="addSp delSp modSp add modTransition modAnim">
        <pc:chgData name="pascaline izart" userId="bdff4c6538700273" providerId="LiveId" clId="{0FBCB20B-FDF1-4DE4-9715-C3E80BE5BE5B}" dt="2022-07-04T20:02:44.653" v="91"/>
        <pc:sldMkLst>
          <pc:docMk/>
          <pc:sldMk cId="3341857848" sldId="264"/>
        </pc:sldMkLst>
        <pc:picChg chg="add del mod">
          <ac:chgData name="pascaline izart" userId="bdff4c6538700273" providerId="LiveId" clId="{0FBCB20B-FDF1-4DE4-9715-C3E80BE5BE5B}" dt="2022-07-04T20:02:00.813" v="90"/>
          <ac:picMkLst>
            <pc:docMk/>
            <pc:sldMk cId="3341857848" sldId="264"/>
            <ac:picMk id="2" creationId="{A3694E7B-A1CC-A223-6621-C6C5F59954F8}"/>
          </ac:picMkLst>
        </pc:picChg>
        <pc:picChg chg="add mod">
          <ac:chgData name="pascaline izart" userId="bdff4c6538700273" providerId="LiveId" clId="{0FBCB20B-FDF1-4DE4-9715-C3E80BE5BE5B}" dt="2022-07-04T20:02:44.653" v="91"/>
          <ac:picMkLst>
            <pc:docMk/>
            <pc:sldMk cId="3341857848" sldId="264"/>
            <ac:picMk id="3" creationId="{9AE8D832-8A72-8189-201C-B420DDF054EB}"/>
          </ac:picMkLst>
        </pc:picChg>
      </pc:sldChg>
      <pc:sldChg chg="del">
        <pc:chgData name="pascaline izart" userId="bdff4c6538700273" providerId="LiveId" clId="{0FBCB20B-FDF1-4DE4-9715-C3E80BE5BE5B}" dt="2022-07-04T14:09:42.216" v="40" actId="47"/>
        <pc:sldMkLst>
          <pc:docMk/>
          <pc:sldMk cId="148489665" sldId="265"/>
        </pc:sldMkLst>
      </pc:sldChg>
      <pc:sldChg chg="addSp delSp modSp add modTransition modAnim">
        <pc:chgData name="pascaline izart" userId="bdff4c6538700273" providerId="LiveId" clId="{0FBCB20B-FDF1-4DE4-9715-C3E80BE5BE5B}" dt="2022-07-04T20:03:44.948" v="93"/>
        <pc:sldMkLst>
          <pc:docMk/>
          <pc:sldMk cId="576158973" sldId="265"/>
        </pc:sldMkLst>
        <pc:picChg chg="add del mod">
          <ac:chgData name="pascaline izart" userId="bdff4c6538700273" providerId="LiveId" clId="{0FBCB20B-FDF1-4DE4-9715-C3E80BE5BE5B}" dt="2022-07-04T20:02:50.082" v="92"/>
          <ac:picMkLst>
            <pc:docMk/>
            <pc:sldMk cId="576158973" sldId="265"/>
            <ac:picMk id="2" creationId="{A83D2681-4420-7EDF-0607-B124CA2BA8B7}"/>
          </ac:picMkLst>
        </pc:picChg>
        <pc:picChg chg="add mod">
          <ac:chgData name="pascaline izart" userId="bdff4c6538700273" providerId="LiveId" clId="{0FBCB20B-FDF1-4DE4-9715-C3E80BE5BE5B}" dt="2022-07-04T20:03:44.948" v="93"/>
          <ac:picMkLst>
            <pc:docMk/>
            <pc:sldMk cId="576158973" sldId="265"/>
            <ac:picMk id="3" creationId="{E2CB4044-2257-F1BA-C320-80956F0E98F8}"/>
          </ac:picMkLst>
        </pc:picChg>
      </pc:sldChg>
      <pc:sldChg chg="del">
        <pc:chgData name="pascaline izart" userId="bdff4c6538700273" providerId="LiveId" clId="{0FBCB20B-FDF1-4DE4-9715-C3E80BE5BE5B}" dt="2022-07-04T14:09:42.812" v="41" actId="47"/>
        <pc:sldMkLst>
          <pc:docMk/>
          <pc:sldMk cId="505157453" sldId="266"/>
        </pc:sldMkLst>
      </pc:sldChg>
      <pc:sldChg chg="addSp modSp add modTransition">
        <pc:chgData name="pascaline izart" userId="bdff4c6538700273" providerId="LiveId" clId="{0FBCB20B-FDF1-4DE4-9715-C3E80BE5BE5B}" dt="2022-07-04T20:04:05.144" v="94"/>
        <pc:sldMkLst>
          <pc:docMk/>
          <pc:sldMk cId="2957912919" sldId="266"/>
        </pc:sldMkLst>
        <pc:picChg chg="add mod">
          <ac:chgData name="pascaline izart" userId="bdff4c6538700273" providerId="LiveId" clId="{0FBCB20B-FDF1-4DE4-9715-C3E80BE5BE5B}" dt="2022-07-04T20:04:05.144" v="94"/>
          <ac:picMkLst>
            <pc:docMk/>
            <pc:sldMk cId="2957912919" sldId="266"/>
            <ac:picMk id="2" creationId="{A60845E9-8D67-67C1-43EB-17F812776ADC}"/>
          </ac:picMkLst>
        </pc:picChg>
      </pc:sldChg>
      <pc:sldChg chg="del">
        <pc:chgData name="pascaline izart" userId="bdff4c6538700273" providerId="LiveId" clId="{0FBCB20B-FDF1-4DE4-9715-C3E80BE5BE5B}" dt="2022-07-04T14:09:42.938" v="42" actId="47"/>
        <pc:sldMkLst>
          <pc:docMk/>
          <pc:sldMk cId="80977377" sldId="267"/>
        </pc:sldMkLst>
      </pc:sldChg>
      <pc:sldChg chg="addSp modSp add modTransition">
        <pc:chgData name="pascaline izart" userId="bdff4c6538700273" providerId="LiveId" clId="{0FBCB20B-FDF1-4DE4-9715-C3E80BE5BE5B}" dt="2022-07-04T20:04:23.461" v="95"/>
        <pc:sldMkLst>
          <pc:docMk/>
          <pc:sldMk cId="3207044621" sldId="267"/>
        </pc:sldMkLst>
        <pc:picChg chg="add mod">
          <ac:chgData name="pascaline izart" userId="bdff4c6538700273" providerId="LiveId" clId="{0FBCB20B-FDF1-4DE4-9715-C3E80BE5BE5B}" dt="2022-07-04T20:04:23.461" v="95"/>
          <ac:picMkLst>
            <pc:docMk/>
            <pc:sldMk cId="3207044621" sldId="267"/>
            <ac:picMk id="2" creationId="{1838D5C0-300C-0D78-019F-9CEBD19EA322}"/>
          </ac:picMkLst>
        </pc:picChg>
      </pc:sldChg>
      <pc:sldChg chg="del">
        <pc:chgData name="pascaline izart" userId="bdff4c6538700273" providerId="LiveId" clId="{0FBCB20B-FDF1-4DE4-9715-C3E80BE5BE5B}" dt="2022-07-04T14:09:43.079" v="43" actId="47"/>
        <pc:sldMkLst>
          <pc:docMk/>
          <pc:sldMk cId="2635608931" sldId="268"/>
        </pc:sldMkLst>
      </pc:sldChg>
      <pc:sldChg chg="addSp modSp add modTransition">
        <pc:chgData name="pascaline izart" userId="bdff4c6538700273" providerId="LiveId" clId="{0FBCB20B-FDF1-4DE4-9715-C3E80BE5BE5B}" dt="2022-07-04T20:04:42.076" v="96"/>
        <pc:sldMkLst>
          <pc:docMk/>
          <pc:sldMk cId="2901870049" sldId="268"/>
        </pc:sldMkLst>
        <pc:picChg chg="add mod">
          <ac:chgData name="pascaline izart" userId="bdff4c6538700273" providerId="LiveId" clId="{0FBCB20B-FDF1-4DE4-9715-C3E80BE5BE5B}" dt="2022-07-04T20:04:42.076" v="96"/>
          <ac:picMkLst>
            <pc:docMk/>
            <pc:sldMk cId="2901870049" sldId="268"/>
            <ac:picMk id="2" creationId="{300DC40A-5093-B031-33CC-E0716A7138A0}"/>
          </ac:picMkLst>
        </pc:picChg>
      </pc:sldChg>
      <pc:sldChg chg="addSp modSp add modTransition">
        <pc:chgData name="pascaline izart" userId="bdff4c6538700273" providerId="LiveId" clId="{0FBCB20B-FDF1-4DE4-9715-C3E80BE5BE5B}" dt="2022-07-04T20:05:03.653" v="97"/>
        <pc:sldMkLst>
          <pc:docMk/>
          <pc:sldMk cId="683587415" sldId="269"/>
        </pc:sldMkLst>
        <pc:picChg chg="add mod">
          <ac:chgData name="pascaline izart" userId="bdff4c6538700273" providerId="LiveId" clId="{0FBCB20B-FDF1-4DE4-9715-C3E80BE5BE5B}" dt="2022-07-04T20:05:03.653" v="97"/>
          <ac:picMkLst>
            <pc:docMk/>
            <pc:sldMk cId="683587415" sldId="269"/>
            <ac:picMk id="2" creationId="{2A87825A-4D8B-84BA-68C1-CB2DD8478077}"/>
          </ac:picMkLst>
        </pc:picChg>
      </pc:sldChg>
      <pc:sldChg chg="del">
        <pc:chgData name="pascaline izart" userId="bdff4c6538700273" providerId="LiveId" clId="{0FBCB20B-FDF1-4DE4-9715-C3E80BE5BE5B}" dt="2022-07-04T14:09:43.550" v="44" actId="47"/>
        <pc:sldMkLst>
          <pc:docMk/>
          <pc:sldMk cId="2096078434" sldId="269"/>
        </pc:sldMkLst>
      </pc:sldChg>
      <pc:sldChg chg="del">
        <pc:chgData name="pascaline izart" userId="bdff4c6538700273" providerId="LiveId" clId="{0FBCB20B-FDF1-4DE4-9715-C3E80BE5BE5B}" dt="2022-07-04T14:09:43.676" v="45" actId="47"/>
        <pc:sldMkLst>
          <pc:docMk/>
          <pc:sldMk cId="811091577" sldId="270"/>
        </pc:sldMkLst>
      </pc:sldChg>
      <pc:sldChg chg="addSp modSp add modTransition">
        <pc:chgData name="pascaline izart" userId="bdff4c6538700273" providerId="LiveId" clId="{0FBCB20B-FDF1-4DE4-9715-C3E80BE5BE5B}" dt="2022-07-04T20:05:30.117" v="98"/>
        <pc:sldMkLst>
          <pc:docMk/>
          <pc:sldMk cId="2998395501" sldId="270"/>
        </pc:sldMkLst>
        <pc:picChg chg="add mod">
          <ac:chgData name="pascaline izart" userId="bdff4c6538700273" providerId="LiveId" clId="{0FBCB20B-FDF1-4DE4-9715-C3E80BE5BE5B}" dt="2022-07-04T20:05:30.117" v="98"/>
          <ac:picMkLst>
            <pc:docMk/>
            <pc:sldMk cId="2998395501" sldId="270"/>
            <ac:picMk id="2" creationId="{E23B03E9-8C49-803D-F8EC-14453B9E1BAE}"/>
          </ac:picMkLst>
        </pc:picChg>
      </pc:sldChg>
      <pc:sldChg chg="addSp modSp add modTransition">
        <pc:chgData name="pascaline izart" userId="bdff4c6538700273" providerId="LiveId" clId="{0FBCB20B-FDF1-4DE4-9715-C3E80BE5BE5B}" dt="2022-07-04T20:12:41.472" v="108"/>
        <pc:sldMkLst>
          <pc:docMk/>
          <pc:sldMk cId="461688940" sldId="271"/>
        </pc:sldMkLst>
        <pc:picChg chg="add mod">
          <ac:chgData name="pascaline izart" userId="bdff4c6538700273" providerId="LiveId" clId="{0FBCB20B-FDF1-4DE4-9715-C3E80BE5BE5B}" dt="2022-07-04T20:12:41.472" v="108"/>
          <ac:picMkLst>
            <pc:docMk/>
            <pc:sldMk cId="461688940" sldId="271"/>
            <ac:picMk id="2" creationId="{D485A821-3AB4-D2F2-FC54-8B864AA7101B}"/>
          </ac:picMkLst>
        </pc:picChg>
      </pc:sldChg>
      <pc:sldChg chg="del">
        <pc:chgData name="pascaline izart" userId="bdff4c6538700273" providerId="LiveId" clId="{0FBCB20B-FDF1-4DE4-9715-C3E80BE5BE5B}" dt="2022-07-04T14:09:43.817" v="46" actId="47"/>
        <pc:sldMkLst>
          <pc:docMk/>
          <pc:sldMk cId="4281054365" sldId="271"/>
        </pc:sldMkLst>
      </pc:sldChg>
      <pc:sldChg chg="addSp modSp add modTransition">
        <pc:chgData name="pascaline izart" userId="bdff4c6538700273" providerId="LiveId" clId="{0FBCB20B-FDF1-4DE4-9715-C3E80BE5BE5B}" dt="2022-07-04T20:05:58.997" v="99"/>
        <pc:sldMkLst>
          <pc:docMk/>
          <pc:sldMk cId="2069627608" sldId="272"/>
        </pc:sldMkLst>
        <pc:picChg chg="add mod">
          <ac:chgData name="pascaline izart" userId="bdff4c6538700273" providerId="LiveId" clId="{0FBCB20B-FDF1-4DE4-9715-C3E80BE5BE5B}" dt="2022-07-04T20:05:58.997" v="99"/>
          <ac:picMkLst>
            <pc:docMk/>
            <pc:sldMk cId="2069627608" sldId="272"/>
            <ac:picMk id="2" creationId="{A8BB1BA7-D932-AA4A-F77B-6189C5A6158A}"/>
          </ac:picMkLst>
        </pc:picChg>
      </pc:sldChg>
      <pc:sldChg chg="del">
        <pc:chgData name="pascaline izart" userId="bdff4c6538700273" providerId="LiveId" clId="{0FBCB20B-FDF1-4DE4-9715-C3E80BE5BE5B}" dt="2022-07-04T14:09:44.334" v="47" actId="47"/>
        <pc:sldMkLst>
          <pc:docMk/>
          <pc:sldMk cId="4224993275" sldId="272"/>
        </pc:sldMkLst>
      </pc:sldChg>
      <pc:sldChg chg="del">
        <pc:chgData name="pascaline izart" userId="bdff4c6538700273" providerId="LiveId" clId="{0FBCB20B-FDF1-4DE4-9715-C3E80BE5BE5B}" dt="2022-07-04T14:09:44.444" v="48" actId="47"/>
        <pc:sldMkLst>
          <pc:docMk/>
          <pc:sldMk cId="1767505693" sldId="273"/>
        </pc:sldMkLst>
      </pc:sldChg>
      <pc:sldChg chg="addSp delSp modSp add modTransition modAnim">
        <pc:chgData name="pascaline izart" userId="bdff4c6538700273" providerId="LiveId" clId="{0FBCB20B-FDF1-4DE4-9715-C3E80BE5BE5B}" dt="2022-07-04T20:06:45.803" v="102"/>
        <pc:sldMkLst>
          <pc:docMk/>
          <pc:sldMk cId="4018961652" sldId="273"/>
        </pc:sldMkLst>
        <pc:picChg chg="add del mod">
          <ac:chgData name="pascaline izart" userId="bdff4c6538700273" providerId="LiveId" clId="{0FBCB20B-FDF1-4DE4-9715-C3E80BE5BE5B}" dt="2022-07-04T20:06:17.750" v="101"/>
          <ac:picMkLst>
            <pc:docMk/>
            <pc:sldMk cId="4018961652" sldId="273"/>
            <ac:picMk id="2" creationId="{FF28EE0C-6277-CC26-54F5-924A01B96302}"/>
          </ac:picMkLst>
        </pc:picChg>
        <pc:picChg chg="add mod">
          <ac:chgData name="pascaline izart" userId="bdff4c6538700273" providerId="LiveId" clId="{0FBCB20B-FDF1-4DE4-9715-C3E80BE5BE5B}" dt="2022-07-04T20:06:45.803" v="102"/>
          <ac:picMkLst>
            <pc:docMk/>
            <pc:sldMk cId="4018961652" sldId="273"/>
            <ac:picMk id="3" creationId="{C9EC4766-5590-A803-E0F9-8449D1E09F7A}"/>
          </ac:picMkLst>
        </pc:picChg>
      </pc:sldChg>
      <pc:sldChg chg="addSp modSp add modTransition">
        <pc:chgData name="pascaline izart" userId="bdff4c6538700273" providerId="LiveId" clId="{0FBCB20B-FDF1-4DE4-9715-C3E80BE5BE5B}" dt="2022-07-04T20:07:06.972" v="103"/>
        <pc:sldMkLst>
          <pc:docMk/>
          <pc:sldMk cId="1269543057" sldId="274"/>
        </pc:sldMkLst>
        <pc:picChg chg="add mod">
          <ac:chgData name="pascaline izart" userId="bdff4c6538700273" providerId="LiveId" clId="{0FBCB20B-FDF1-4DE4-9715-C3E80BE5BE5B}" dt="2022-07-04T20:07:06.972" v="103"/>
          <ac:picMkLst>
            <pc:docMk/>
            <pc:sldMk cId="1269543057" sldId="274"/>
            <ac:picMk id="2" creationId="{E0FD30D4-61F9-8E62-D804-122D71522FA6}"/>
          </ac:picMkLst>
        </pc:picChg>
      </pc:sldChg>
      <pc:sldChg chg="del">
        <pc:chgData name="pascaline izart" userId="bdff4c6538700273" providerId="LiveId" clId="{0FBCB20B-FDF1-4DE4-9715-C3E80BE5BE5B}" dt="2022-07-04T14:09:44.601" v="49" actId="47"/>
        <pc:sldMkLst>
          <pc:docMk/>
          <pc:sldMk cId="2982876712" sldId="274"/>
        </pc:sldMkLst>
      </pc:sldChg>
      <pc:sldChg chg="addSp modSp add modTransition">
        <pc:chgData name="pascaline izart" userId="bdff4c6538700273" providerId="LiveId" clId="{0FBCB20B-FDF1-4DE4-9715-C3E80BE5BE5B}" dt="2022-07-04T20:07:26.524" v="104"/>
        <pc:sldMkLst>
          <pc:docMk/>
          <pc:sldMk cId="1966605707" sldId="275"/>
        </pc:sldMkLst>
        <pc:picChg chg="add mod">
          <ac:chgData name="pascaline izart" userId="bdff4c6538700273" providerId="LiveId" clId="{0FBCB20B-FDF1-4DE4-9715-C3E80BE5BE5B}" dt="2022-07-04T20:07:26.524" v="104"/>
          <ac:picMkLst>
            <pc:docMk/>
            <pc:sldMk cId="1966605707" sldId="275"/>
            <ac:picMk id="2" creationId="{87DC1358-9A62-D441-42A1-5477CB16269E}"/>
          </ac:picMkLst>
        </pc:picChg>
      </pc:sldChg>
      <pc:sldChg chg="del">
        <pc:chgData name="pascaline izart" userId="bdff4c6538700273" providerId="LiveId" clId="{0FBCB20B-FDF1-4DE4-9715-C3E80BE5BE5B}" dt="2022-07-04T14:09:45.103" v="50" actId="47"/>
        <pc:sldMkLst>
          <pc:docMk/>
          <pc:sldMk cId="3308404433" sldId="275"/>
        </pc:sldMkLst>
      </pc:sldChg>
      <pc:sldChg chg="addSp modSp add modTransition">
        <pc:chgData name="pascaline izart" userId="bdff4c6538700273" providerId="LiveId" clId="{0FBCB20B-FDF1-4DE4-9715-C3E80BE5BE5B}" dt="2022-07-04T20:07:46.060" v="105"/>
        <pc:sldMkLst>
          <pc:docMk/>
          <pc:sldMk cId="705284496" sldId="276"/>
        </pc:sldMkLst>
        <pc:picChg chg="add mod">
          <ac:chgData name="pascaline izart" userId="bdff4c6538700273" providerId="LiveId" clId="{0FBCB20B-FDF1-4DE4-9715-C3E80BE5BE5B}" dt="2022-07-04T20:07:46.060" v="105"/>
          <ac:picMkLst>
            <pc:docMk/>
            <pc:sldMk cId="705284496" sldId="276"/>
            <ac:picMk id="2" creationId="{B21A47B4-B9BB-B25A-81DA-950B6F0FD3DD}"/>
          </ac:picMkLst>
        </pc:picChg>
      </pc:sldChg>
      <pc:sldChg chg="del">
        <pc:chgData name="pascaline izart" userId="bdff4c6538700273" providerId="LiveId" clId="{0FBCB20B-FDF1-4DE4-9715-C3E80BE5BE5B}" dt="2022-07-04T14:09:45.229" v="51" actId="47"/>
        <pc:sldMkLst>
          <pc:docMk/>
          <pc:sldMk cId="2665402547" sldId="276"/>
        </pc:sldMkLst>
      </pc:sldChg>
      <pc:sldChg chg="del">
        <pc:chgData name="pascaline izart" userId="bdff4c6538700273" providerId="LiveId" clId="{0FBCB20B-FDF1-4DE4-9715-C3E80BE5BE5B}" dt="2022-07-04T14:09:45.376" v="52" actId="47"/>
        <pc:sldMkLst>
          <pc:docMk/>
          <pc:sldMk cId="844993881" sldId="277"/>
        </pc:sldMkLst>
      </pc:sldChg>
      <pc:sldChg chg="addSp modSp add modTransition">
        <pc:chgData name="pascaline izart" userId="bdff4c6538700273" providerId="LiveId" clId="{0FBCB20B-FDF1-4DE4-9715-C3E80BE5BE5B}" dt="2022-07-04T20:08:25.730" v="106"/>
        <pc:sldMkLst>
          <pc:docMk/>
          <pc:sldMk cId="1894994552" sldId="277"/>
        </pc:sldMkLst>
        <pc:picChg chg="add mod">
          <ac:chgData name="pascaline izart" userId="bdff4c6538700273" providerId="LiveId" clId="{0FBCB20B-FDF1-4DE4-9715-C3E80BE5BE5B}" dt="2022-07-04T20:08:25.730" v="106"/>
          <ac:picMkLst>
            <pc:docMk/>
            <pc:sldMk cId="1894994552" sldId="277"/>
            <ac:picMk id="2" creationId="{989380F5-3C8A-1B5F-EB2A-0ED7E4082D99}"/>
          </ac:picMkLst>
        </pc:picChg>
      </pc:sldChg>
      <pc:sldChg chg="addSp modSp add modTransition">
        <pc:chgData name="pascaline izart" userId="bdff4c6538700273" providerId="LiveId" clId="{0FBCB20B-FDF1-4DE4-9715-C3E80BE5BE5B}" dt="2022-07-04T20:08:45.953" v="107"/>
        <pc:sldMkLst>
          <pc:docMk/>
          <pc:sldMk cId="3206686831" sldId="278"/>
        </pc:sldMkLst>
        <pc:picChg chg="add mod">
          <ac:chgData name="pascaline izart" userId="bdff4c6538700273" providerId="LiveId" clId="{0FBCB20B-FDF1-4DE4-9715-C3E80BE5BE5B}" dt="2022-07-04T20:08:45.953" v="107"/>
          <ac:picMkLst>
            <pc:docMk/>
            <pc:sldMk cId="3206686831" sldId="278"/>
            <ac:picMk id="2" creationId="{369D3C6A-E53D-7EF4-176F-612B3CB66087}"/>
          </ac:picMkLst>
        </pc:picChg>
      </pc:sldChg>
      <pc:sldChg chg="del">
        <pc:chgData name="pascaline izart" userId="bdff4c6538700273" providerId="LiveId" clId="{0FBCB20B-FDF1-4DE4-9715-C3E80BE5BE5B}" dt="2022-07-04T14:09:46.170" v="53" actId="47"/>
        <pc:sldMkLst>
          <pc:docMk/>
          <pc:sldMk cId="3655454156" sldId="278"/>
        </pc:sldMkLst>
      </pc:sldChg>
      <pc:sldChg chg="modTransition">
        <pc:chgData name="pascaline izart" userId="bdff4c6538700273" providerId="LiveId" clId="{0FBCB20B-FDF1-4DE4-9715-C3E80BE5BE5B}" dt="2022-07-04T19:57:31.336" v="79"/>
        <pc:sldMkLst>
          <pc:docMk/>
          <pc:sldMk cId="3052644125" sldId="279"/>
        </pc:sldMkLst>
      </pc:sldChg>
      <pc:sldChg chg="addSp delSp modSp new del mod setBg">
        <pc:chgData name="pascaline izart" userId="bdff4c6538700273" providerId="LiveId" clId="{0FBCB20B-FDF1-4DE4-9715-C3E80BE5BE5B}" dt="2022-07-04T14:09:38.546" v="31" actId="2696"/>
        <pc:sldMkLst>
          <pc:docMk/>
          <pc:sldMk cId="2641567667" sldId="280"/>
        </pc:sldMkLst>
        <pc:spChg chg="mod">
          <ac:chgData name="pascaline izart" userId="bdff4c6538700273" providerId="LiveId" clId="{0FBCB20B-FDF1-4DE4-9715-C3E80BE5BE5B}" dt="2022-07-04T14:07:34.304" v="29" actId="1076"/>
          <ac:spMkLst>
            <pc:docMk/>
            <pc:sldMk cId="2641567667" sldId="280"/>
            <ac:spMk id="2" creationId="{21238B98-65C9-BF27-3486-BE54B24C6DF2}"/>
          </ac:spMkLst>
        </pc:spChg>
        <pc:spChg chg="add mod">
          <ac:chgData name="pascaline izart" userId="bdff4c6538700273" providerId="LiveId" clId="{0FBCB20B-FDF1-4DE4-9715-C3E80BE5BE5B}" dt="2022-06-30T08:22:47.860" v="27" actId="255"/>
          <ac:spMkLst>
            <pc:docMk/>
            <pc:sldMk cId="2641567667" sldId="280"/>
            <ac:spMk id="6" creationId="{39BEDE51-01D4-35BB-BD95-C6DD8C84F49D}"/>
          </ac:spMkLst>
        </pc:spChg>
        <pc:spChg chg="mod">
          <ac:chgData name="pascaline izart" userId="bdff4c6538700273" providerId="LiveId" clId="{0FBCB20B-FDF1-4DE4-9715-C3E80BE5BE5B}" dt="2022-06-29T13:10:06.914" v="18" actId="26606"/>
          <ac:spMkLst>
            <pc:docMk/>
            <pc:sldMk cId="2641567667" sldId="280"/>
            <ac:spMk id="7" creationId="{0BDFD2BD-CF50-FFCB-3691-08543CF02E87}"/>
          </ac:spMkLst>
        </pc:spChg>
        <pc:spChg chg="mod">
          <ac:chgData name="pascaline izart" userId="bdff4c6538700273" providerId="LiveId" clId="{0FBCB20B-FDF1-4DE4-9715-C3E80BE5BE5B}" dt="2022-06-29T13:10:06.914" v="18" actId="26606"/>
          <ac:spMkLst>
            <pc:docMk/>
            <pc:sldMk cId="2641567667" sldId="280"/>
            <ac:spMk id="8" creationId="{83D411B2-40F5-C039-6BEE-5A0F511DCAEB}"/>
          </ac:spMkLst>
        </pc:spChg>
        <pc:spChg chg="add">
          <ac:chgData name="pascaline izart" userId="bdff4c6538700273" providerId="LiveId" clId="{0FBCB20B-FDF1-4DE4-9715-C3E80BE5BE5B}" dt="2022-06-29T13:10:06.914" v="18" actId="26606"/>
          <ac:spMkLst>
            <pc:docMk/>
            <pc:sldMk cId="2641567667" sldId="280"/>
            <ac:spMk id="17" creationId="{23A58148-D452-4F6F-A2FE-EED968DE1970}"/>
          </ac:spMkLst>
        </pc:spChg>
        <pc:picChg chg="add mod ord">
          <ac:chgData name="pascaline izart" userId="bdff4c6538700273" providerId="LiveId" clId="{0FBCB20B-FDF1-4DE4-9715-C3E80BE5BE5B}" dt="2022-06-29T13:10:06.914" v="18" actId="26606"/>
          <ac:picMkLst>
            <pc:docMk/>
            <pc:sldMk cId="2641567667" sldId="280"/>
            <ac:picMk id="4" creationId="{FEC36090-29A3-4246-39F0-0A37ACCF3B56}"/>
          </ac:picMkLst>
        </pc:picChg>
        <pc:picChg chg="add del">
          <ac:chgData name="pascaline izart" userId="bdff4c6538700273" providerId="LiveId" clId="{0FBCB20B-FDF1-4DE4-9715-C3E80BE5BE5B}" dt="2022-06-29T13:09:30.387" v="15" actId="478"/>
          <ac:picMkLst>
            <pc:docMk/>
            <pc:sldMk cId="2641567667" sldId="280"/>
            <ac:picMk id="10" creationId="{1A08BC41-1A00-1122-EAC0-206EBBDBE1EE}"/>
          </ac:picMkLst>
        </pc:picChg>
        <pc:picChg chg="add del">
          <ac:chgData name="pascaline izart" userId="bdff4c6538700273" providerId="LiveId" clId="{0FBCB20B-FDF1-4DE4-9715-C3E80BE5BE5B}" dt="2022-06-29T13:09:50.647" v="17" actId="478"/>
          <ac:picMkLst>
            <pc:docMk/>
            <pc:sldMk cId="2641567667" sldId="280"/>
            <ac:picMk id="12" creationId="{AE75F2A7-EF67-A964-4DE7-5AFD7E3003D6}"/>
          </ac:picMkLst>
        </pc:picChg>
        <pc:picChg chg="add">
          <ac:chgData name="pascaline izart" userId="bdff4c6538700273" providerId="LiveId" clId="{0FBCB20B-FDF1-4DE4-9715-C3E80BE5BE5B}" dt="2022-06-29T13:10:06.914" v="18" actId="26606"/>
          <ac:picMkLst>
            <pc:docMk/>
            <pc:sldMk cId="2641567667" sldId="280"/>
            <ac:picMk id="14" creationId="{AE75F2A7-EF67-A964-4DE7-5AFD7E3003D6}"/>
          </ac:picMkLst>
        </pc:picChg>
      </pc:sldChg>
      <pc:sldChg chg="addSp modSp add modTransition">
        <pc:chgData name="pascaline izart" userId="bdff4c6538700273" providerId="LiveId" clId="{0FBCB20B-FDF1-4DE4-9715-C3E80BE5BE5B}" dt="2022-07-04T19:57:52.365" v="80"/>
        <pc:sldMkLst>
          <pc:docMk/>
          <pc:sldMk cId="3766359639" sldId="281"/>
        </pc:sldMkLst>
        <pc:picChg chg="add mod">
          <ac:chgData name="pascaline izart" userId="bdff4c6538700273" providerId="LiveId" clId="{0FBCB20B-FDF1-4DE4-9715-C3E80BE5BE5B}" dt="2022-07-04T19:57:52.365" v="80"/>
          <ac:picMkLst>
            <pc:docMk/>
            <pc:sldMk cId="3766359639" sldId="281"/>
            <ac:picMk id="2" creationId="{0B28FC44-14A2-C85C-AB35-7AA29FBE4B8D}"/>
          </ac:picMkLst>
        </pc:picChg>
      </pc:sldChg>
      <pc:sldChg chg="add del">
        <pc:chgData name="pascaline izart" userId="bdff4c6538700273" providerId="LiveId" clId="{0FBCB20B-FDF1-4DE4-9715-C3E80BE5BE5B}" dt="2022-07-04T14:09:54.479" v="55" actId="47"/>
        <pc:sldMkLst>
          <pc:docMk/>
          <pc:sldMk cId="2264970471" sldId="282"/>
        </pc:sldMkLst>
      </pc:sldChg>
      <pc:sldChg chg="add del">
        <pc:chgData name="pascaline izart" userId="bdff4c6538700273" providerId="LiveId" clId="{0FBCB20B-FDF1-4DE4-9715-C3E80BE5BE5B}" dt="2022-07-04T14:11:00.292" v="78" actId="47"/>
        <pc:sldMkLst>
          <pc:docMk/>
          <pc:sldMk cId="3887662929" sldId="282"/>
        </pc:sldMkLst>
      </pc:sldChg>
      <pc:sldMasterChg chg="delSldLayout">
        <pc:chgData name="pascaline izart" userId="bdff4c6538700273" providerId="LiveId" clId="{0FBCB20B-FDF1-4DE4-9715-C3E80BE5BE5B}" dt="2022-07-04T14:09:54.479" v="55" actId="47"/>
        <pc:sldMasterMkLst>
          <pc:docMk/>
          <pc:sldMasterMk cId="255032522" sldId="2147483648"/>
        </pc:sldMasterMkLst>
        <pc:sldLayoutChg chg="del">
          <pc:chgData name="pascaline izart" userId="bdff4c6538700273" providerId="LiveId" clId="{0FBCB20B-FDF1-4DE4-9715-C3E80BE5BE5B}" dt="2022-07-04T14:09:54.479" v="55" actId="47"/>
          <pc:sldLayoutMkLst>
            <pc:docMk/>
            <pc:sldMasterMk cId="255032522" sldId="2147483648"/>
            <pc:sldLayoutMk cId="4173213232" sldId="21474836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FE22414-A92A-4BCC-61B3-C2C31AF93911}"/>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38D2C37-44AB-CBC7-181D-3FE21CC27218}"/>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CFBA6A9B-8FAF-454F-A841-8AD28A9F03F2}" type="datetimeFigureOut">
              <a:rPr lang="fr-FR" smtClean="0"/>
              <a:t>29/06/2022</a:t>
            </a:fld>
            <a:endParaRPr lang="fr-FR"/>
          </a:p>
        </p:txBody>
      </p:sp>
      <p:sp>
        <p:nvSpPr>
          <p:cNvPr id="4" name="Espace réservé du pied de page 3">
            <a:extLst>
              <a:ext uri="{FF2B5EF4-FFF2-40B4-BE49-F238E27FC236}">
                <a16:creationId xmlns:a16="http://schemas.microsoft.com/office/drawing/2014/main" id="{4CB138C3-E5FC-99EF-C713-419B8B1EBB99}"/>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9F49418-93D5-DD8E-AD54-FBDAD21A6821}"/>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4915C139-F8E8-4E93-8A03-A36D873382FD}" type="slidenum">
              <a:rPr lang="fr-FR" smtClean="0"/>
              <a:t>‹N°›</a:t>
            </a:fld>
            <a:endParaRPr lang="fr-FR"/>
          </a:p>
        </p:txBody>
      </p:sp>
    </p:spTree>
    <p:extLst>
      <p:ext uri="{BB962C8B-B14F-4D97-AF65-F5344CB8AC3E}">
        <p14:creationId xmlns:p14="http://schemas.microsoft.com/office/powerpoint/2010/main" val="1847540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4FACE3FC-E8AF-4840-9CF1-AB7140F8207A}" type="datetimeFigureOut">
              <a:rPr lang="fr-FR" smtClean="0"/>
              <a:t>29/06/2022</a:t>
            </a:fld>
            <a:endParaRPr lang="fr-FR"/>
          </a:p>
        </p:txBody>
      </p:sp>
      <p:sp>
        <p:nvSpPr>
          <p:cNvPr id="4" name="Espace réservé de l'image des diapositives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0A924DF-3E36-4021-B77D-A7CD72AA3CBA}" type="slidenum">
              <a:rPr lang="fr-FR" smtClean="0"/>
              <a:t>‹N°›</a:t>
            </a:fld>
            <a:endParaRPr lang="fr-FR"/>
          </a:p>
        </p:txBody>
      </p:sp>
    </p:spTree>
    <p:extLst>
      <p:ext uri="{BB962C8B-B14F-4D97-AF65-F5344CB8AC3E}">
        <p14:creationId xmlns:p14="http://schemas.microsoft.com/office/powerpoint/2010/main" val="42260976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EEB033-4A9B-0FC8-E4B5-F37D76D3E962}"/>
              </a:ext>
            </a:extLst>
          </p:cNvPr>
          <p:cNvSpPr>
            <a:spLocks noGrp="1" noChangeArrowheads="1"/>
          </p:cNvSpPr>
          <p:nvPr>
            <p:ph type="sldNum"/>
          </p:nvPr>
        </p:nvSpPr>
        <p:spPr>
          <a:ln/>
        </p:spPr>
        <p:txBody>
          <a:bodyPr/>
          <a:lstStyle/>
          <a:p>
            <a:fld id="{51208719-0482-4D16-9DB4-D333376F1CFD}" type="slidenum">
              <a:rPr lang="fr-FR" altLang="fr-FR"/>
              <a:pPr/>
              <a:t>2</a:t>
            </a:fld>
            <a:endParaRPr lang="fr-FR" altLang="fr-FR"/>
          </a:p>
        </p:txBody>
      </p:sp>
      <p:sp>
        <p:nvSpPr>
          <p:cNvPr id="31745" name="Rectangle 1">
            <a:extLst>
              <a:ext uri="{FF2B5EF4-FFF2-40B4-BE49-F238E27FC236}">
                <a16:creationId xmlns:a16="http://schemas.microsoft.com/office/drawing/2014/main" id="{81262C77-68CC-B9A6-C888-FB7A8046678B}"/>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53F8A583-D121-646A-2932-CE7387AED46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376906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D30D0-B85D-B9FE-C795-7F7E4F9A36B5}"/>
              </a:ext>
            </a:extLst>
          </p:cNvPr>
          <p:cNvSpPr>
            <a:spLocks noGrp="1" noChangeArrowheads="1"/>
          </p:cNvSpPr>
          <p:nvPr>
            <p:ph type="sldNum"/>
          </p:nvPr>
        </p:nvSpPr>
        <p:spPr>
          <a:ln/>
        </p:spPr>
        <p:txBody>
          <a:bodyPr/>
          <a:lstStyle/>
          <a:p>
            <a:fld id="{D90AC6A7-15DE-4174-9DB2-FE5E05E02A62}" type="slidenum">
              <a:rPr lang="fr-FR" altLang="fr-FR"/>
              <a:pPr/>
              <a:t>11</a:t>
            </a:fld>
            <a:endParaRPr lang="fr-FR" altLang="fr-FR"/>
          </a:p>
        </p:txBody>
      </p:sp>
      <p:sp>
        <p:nvSpPr>
          <p:cNvPr id="40961" name="Rectangle 1">
            <a:extLst>
              <a:ext uri="{FF2B5EF4-FFF2-40B4-BE49-F238E27FC236}">
                <a16:creationId xmlns:a16="http://schemas.microsoft.com/office/drawing/2014/main" id="{E1A79EEE-A270-8AB9-39C7-921D35D57C4C}"/>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214400F-147A-18AE-2033-4BBA2C69610F}"/>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83130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F16E93-DD9E-57FE-1141-6299E108BC7B}"/>
              </a:ext>
            </a:extLst>
          </p:cNvPr>
          <p:cNvSpPr>
            <a:spLocks noGrp="1" noChangeArrowheads="1"/>
          </p:cNvSpPr>
          <p:nvPr>
            <p:ph type="sldNum"/>
          </p:nvPr>
        </p:nvSpPr>
        <p:spPr>
          <a:ln/>
        </p:spPr>
        <p:txBody>
          <a:bodyPr/>
          <a:lstStyle/>
          <a:p>
            <a:fld id="{1AB46037-2D75-424E-BC76-35B28B2A197F}" type="slidenum">
              <a:rPr lang="fr-FR" altLang="fr-FR"/>
              <a:pPr/>
              <a:t>12</a:t>
            </a:fld>
            <a:endParaRPr lang="fr-FR" altLang="fr-FR"/>
          </a:p>
        </p:txBody>
      </p:sp>
      <p:sp>
        <p:nvSpPr>
          <p:cNvPr id="41985" name="Rectangle 1">
            <a:extLst>
              <a:ext uri="{FF2B5EF4-FFF2-40B4-BE49-F238E27FC236}">
                <a16:creationId xmlns:a16="http://schemas.microsoft.com/office/drawing/2014/main" id="{BA79DC2F-804F-0364-8B20-ED7B2CA78706}"/>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A85ECC90-C0AB-A4F4-1529-4FDD749D554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82854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C4A9E4-3916-B54B-90E5-10664730E370}"/>
              </a:ext>
            </a:extLst>
          </p:cNvPr>
          <p:cNvSpPr>
            <a:spLocks noGrp="1" noChangeArrowheads="1"/>
          </p:cNvSpPr>
          <p:nvPr>
            <p:ph type="sldNum"/>
          </p:nvPr>
        </p:nvSpPr>
        <p:spPr>
          <a:ln/>
        </p:spPr>
        <p:txBody>
          <a:bodyPr/>
          <a:lstStyle/>
          <a:p>
            <a:fld id="{59E2EE8E-56B9-4356-9313-9629254F3663}" type="slidenum">
              <a:rPr lang="fr-FR" altLang="fr-FR"/>
              <a:pPr/>
              <a:t>13</a:t>
            </a:fld>
            <a:endParaRPr lang="fr-FR" altLang="fr-FR"/>
          </a:p>
        </p:txBody>
      </p:sp>
      <p:sp>
        <p:nvSpPr>
          <p:cNvPr id="43009" name="Rectangle 1">
            <a:extLst>
              <a:ext uri="{FF2B5EF4-FFF2-40B4-BE49-F238E27FC236}">
                <a16:creationId xmlns:a16="http://schemas.microsoft.com/office/drawing/2014/main" id="{53C78FC4-E0D5-9E35-BE18-3D38F0BC3B42}"/>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4B0C7D67-1C36-8CF6-CEC2-E563E63D579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99336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70FA38-8D0A-12E4-0173-471BA2BB29F8}"/>
              </a:ext>
            </a:extLst>
          </p:cNvPr>
          <p:cNvSpPr>
            <a:spLocks noGrp="1" noChangeArrowheads="1"/>
          </p:cNvSpPr>
          <p:nvPr>
            <p:ph type="sldNum"/>
          </p:nvPr>
        </p:nvSpPr>
        <p:spPr>
          <a:ln/>
        </p:spPr>
        <p:txBody>
          <a:bodyPr/>
          <a:lstStyle/>
          <a:p>
            <a:fld id="{77F9852A-AD25-495C-8AEF-EDCA52DF52A9}" type="slidenum">
              <a:rPr lang="fr-FR" altLang="fr-FR"/>
              <a:pPr/>
              <a:t>14</a:t>
            </a:fld>
            <a:endParaRPr lang="fr-FR" altLang="fr-FR"/>
          </a:p>
        </p:txBody>
      </p:sp>
      <p:sp>
        <p:nvSpPr>
          <p:cNvPr id="44033" name="Rectangle 1">
            <a:extLst>
              <a:ext uri="{FF2B5EF4-FFF2-40B4-BE49-F238E27FC236}">
                <a16:creationId xmlns:a16="http://schemas.microsoft.com/office/drawing/2014/main" id="{A54ACA5A-CFC6-D0B7-3F20-6FBBB7570655}"/>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BD75056E-10BC-7367-8706-AEBDEF5EACC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25073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6ABC97-ACE3-7456-A05E-6C869C5ECFF3}"/>
              </a:ext>
            </a:extLst>
          </p:cNvPr>
          <p:cNvSpPr>
            <a:spLocks noGrp="1" noChangeArrowheads="1"/>
          </p:cNvSpPr>
          <p:nvPr>
            <p:ph type="sldNum"/>
          </p:nvPr>
        </p:nvSpPr>
        <p:spPr>
          <a:ln/>
        </p:spPr>
        <p:txBody>
          <a:bodyPr/>
          <a:lstStyle/>
          <a:p>
            <a:fld id="{D06D345F-E8BC-470B-A035-54FC3C604387}" type="slidenum">
              <a:rPr lang="fr-FR" altLang="fr-FR"/>
              <a:pPr/>
              <a:t>15</a:t>
            </a:fld>
            <a:endParaRPr lang="fr-FR" altLang="fr-FR"/>
          </a:p>
        </p:txBody>
      </p:sp>
      <p:sp>
        <p:nvSpPr>
          <p:cNvPr id="45057" name="Rectangle 1">
            <a:extLst>
              <a:ext uri="{FF2B5EF4-FFF2-40B4-BE49-F238E27FC236}">
                <a16:creationId xmlns:a16="http://schemas.microsoft.com/office/drawing/2014/main" id="{16B34963-4164-7525-E2E1-82217AA57BF1}"/>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F245A935-1504-F2B3-C05E-FBD8B13C26C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05395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EA099-632E-8E8A-32D7-C7DD581612CD}"/>
              </a:ext>
            </a:extLst>
          </p:cNvPr>
          <p:cNvSpPr>
            <a:spLocks noGrp="1" noChangeArrowheads="1"/>
          </p:cNvSpPr>
          <p:nvPr>
            <p:ph type="sldNum"/>
          </p:nvPr>
        </p:nvSpPr>
        <p:spPr>
          <a:ln/>
        </p:spPr>
        <p:txBody>
          <a:bodyPr/>
          <a:lstStyle/>
          <a:p>
            <a:fld id="{B87937FD-881A-47B7-926D-B57B8A72DE59}" type="slidenum">
              <a:rPr lang="fr-FR" altLang="fr-FR"/>
              <a:pPr/>
              <a:t>16</a:t>
            </a:fld>
            <a:endParaRPr lang="fr-FR" altLang="fr-FR"/>
          </a:p>
        </p:txBody>
      </p:sp>
      <p:sp>
        <p:nvSpPr>
          <p:cNvPr id="46081" name="Rectangle 1">
            <a:extLst>
              <a:ext uri="{FF2B5EF4-FFF2-40B4-BE49-F238E27FC236}">
                <a16:creationId xmlns:a16="http://schemas.microsoft.com/office/drawing/2014/main" id="{A83C5D1F-16CB-A32F-4C6D-FE4437574FA7}"/>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260C475B-CF60-CBAD-47A3-841B9D2D28D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337105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3E7F83-C973-1DB8-2AAF-D1C2AB21ACB0}"/>
              </a:ext>
            </a:extLst>
          </p:cNvPr>
          <p:cNvSpPr>
            <a:spLocks noGrp="1" noChangeArrowheads="1"/>
          </p:cNvSpPr>
          <p:nvPr>
            <p:ph type="sldNum"/>
          </p:nvPr>
        </p:nvSpPr>
        <p:spPr>
          <a:ln/>
        </p:spPr>
        <p:txBody>
          <a:bodyPr/>
          <a:lstStyle/>
          <a:p>
            <a:fld id="{4F68904E-46B7-4332-A215-BCAD12D093B5}" type="slidenum">
              <a:rPr lang="fr-FR" altLang="fr-FR"/>
              <a:pPr/>
              <a:t>17</a:t>
            </a:fld>
            <a:endParaRPr lang="fr-FR" altLang="fr-FR"/>
          </a:p>
        </p:txBody>
      </p:sp>
      <p:sp>
        <p:nvSpPr>
          <p:cNvPr id="47105" name="Rectangle 1">
            <a:extLst>
              <a:ext uri="{FF2B5EF4-FFF2-40B4-BE49-F238E27FC236}">
                <a16:creationId xmlns:a16="http://schemas.microsoft.com/office/drawing/2014/main" id="{CDDFBA2C-C578-DA44-CB78-8B6E81F5ED34}"/>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DDAEF37B-AB2F-38E1-FDE7-10D2A2B4A09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021634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2BB0A2-F5A0-BEA3-29A8-AFD5ECC44307}"/>
              </a:ext>
            </a:extLst>
          </p:cNvPr>
          <p:cNvSpPr>
            <a:spLocks noGrp="1" noChangeArrowheads="1"/>
          </p:cNvSpPr>
          <p:nvPr>
            <p:ph type="sldNum"/>
          </p:nvPr>
        </p:nvSpPr>
        <p:spPr>
          <a:ln/>
        </p:spPr>
        <p:txBody>
          <a:bodyPr/>
          <a:lstStyle/>
          <a:p>
            <a:fld id="{A0F7091E-BAA5-4737-93AA-4178ED3856A5}" type="slidenum">
              <a:rPr lang="fr-FR" altLang="fr-FR"/>
              <a:pPr/>
              <a:t>18</a:t>
            </a:fld>
            <a:endParaRPr lang="fr-FR" altLang="fr-FR"/>
          </a:p>
        </p:txBody>
      </p:sp>
      <p:sp>
        <p:nvSpPr>
          <p:cNvPr id="48129" name="Rectangle 1">
            <a:extLst>
              <a:ext uri="{FF2B5EF4-FFF2-40B4-BE49-F238E27FC236}">
                <a16:creationId xmlns:a16="http://schemas.microsoft.com/office/drawing/2014/main" id="{B2FB4413-7F93-490F-9545-E42683175143}"/>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0897933A-730C-EC28-676B-19BA2993F84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034414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B37211-0C3F-6663-2AF9-437D6C38396F}"/>
              </a:ext>
            </a:extLst>
          </p:cNvPr>
          <p:cNvSpPr>
            <a:spLocks noGrp="1" noChangeArrowheads="1"/>
          </p:cNvSpPr>
          <p:nvPr>
            <p:ph type="sldNum"/>
          </p:nvPr>
        </p:nvSpPr>
        <p:spPr>
          <a:ln/>
        </p:spPr>
        <p:txBody>
          <a:bodyPr/>
          <a:lstStyle/>
          <a:p>
            <a:fld id="{A1E9425C-65C7-4C46-807A-6C478EE69AF8}" type="slidenum">
              <a:rPr lang="fr-FR" altLang="fr-FR"/>
              <a:pPr/>
              <a:t>19</a:t>
            </a:fld>
            <a:endParaRPr lang="fr-FR" altLang="fr-FR"/>
          </a:p>
        </p:txBody>
      </p:sp>
      <p:sp>
        <p:nvSpPr>
          <p:cNvPr id="49153" name="Rectangle 1">
            <a:extLst>
              <a:ext uri="{FF2B5EF4-FFF2-40B4-BE49-F238E27FC236}">
                <a16:creationId xmlns:a16="http://schemas.microsoft.com/office/drawing/2014/main" id="{82E9ED5E-82CF-B70E-8A14-0A4C06E4DDC7}"/>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7C3F058C-E7CD-FBEC-9423-9B08DF22B36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221852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AD59AB-2B45-3782-D41B-190C261C5AFE}"/>
              </a:ext>
            </a:extLst>
          </p:cNvPr>
          <p:cNvSpPr>
            <a:spLocks noGrp="1" noChangeArrowheads="1"/>
          </p:cNvSpPr>
          <p:nvPr>
            <p:ph type="sldNum"/>
          </p:nvPr>
        </p:nvSpPr>
        <p:spPr>
          <a:ln/>
        </p:spPr>
        <p:txBody>
          <a:bodyPr/>
          <a:lstStyle/>
          <a:p>
            <a:fld id="{BCB0974E-98C8-4C7C-BD70-313EE28A1CF6}" type="slidenum">
              <a:rPr lang="fr-FR" altLang="fr-FR"/>
              <a:pPr/>
              <a:t>20</a:t>
            </a:fld>
            <a:endParaRPr lang="fr-FR" altLang="fr-FR"/>
          </a:p>
        </p:txBody>
      </p:sp>
      <p:sp>
        <p:nvSpPr>
          <p:cNvPr id="50177" name="Rectangle 1">
            <a:extLst>
              <a:ext uri="{FF2B5EF4-FFF2-40B4-BE49-F238E27FC236}">
                <a16:creationId xmlns:a16="http://schemas.microsoft.com/office/drawing/2014/main" id="{1A6BCD71-B618-1622-EC4B-BD4D85D12DD1}"/>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11BFEF31-E39C-0908-E3FD-B3EB21C73F2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51216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DAC43-B948-178E-BCB2-9CF8B10AA11B}"/>
              </a:ext>
            </a:extLst>
          </p:cNvPr>
          <p:cNvSpPr>
            <a:spLocks noGrp="1" noChangeArrowheads="1"/>
          </p:cNvSpPr>
          <p:nvPr>
            <p:ph type="sldNum"/>
          </p:nvPr>
        </p:nvSpPr>
        <p:spPr>
          <a:ln/>
        </p:spPr>
        <p:txBody>
          <a:bodyPr/>
          <a:lstStyle/>
          <a:p>
            <a:fld id="{9F3F02B0-4305-4982-A54B-33018E7DA579}" type="slidenum">
              <a:rPr lang="fr-FR" altLang="fr-FR"/>
              <a:pPr/>
              <a:t>3</a:t>
            </a:fld>
            <a:endParaRPr lang="fr-FR" altLang="fr-FR"/>
          </a:p>
        </p:txBody>
      </p:sp>
      <p:sp>
        <p:nvSpPr>
          <p:cNvPr id="32769" name="Rectangle 1">
            <a:extLst>
              <a:ext uri="{FF2B5EF4-FFF2-40B4-BE49-F238E27FC236}">
                <a16:creationId xmlns:a16="http://schemas.microsoft.com/office/drawing/2014/main" id="{DCB5B98A-B371-97E4-46F9-DDC85E70B2CC}"/>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B0EAB933-E2FA-84E8-18B1-F01C77FA366F}"/>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746661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65CBD-9880-67CD-A53B-805C90471D77}"/>
              </a:ext>
            </a:extLst>
          </p:cNvPr>
          <p:cNvSpPr>
            <a:spLocks noGrp="1" noChangeArrowheads="1"/>
          </p:cNvSpPr>
          <p:nvPr>
            <p:ph type="sldNum"/>
          </p:nvPr>
        </p:nvSpPr>
        <p:spPr>
          <a:ln/>
        </p:spPr>
        <p:txBody>
          <a:bodyPr/>
          <a:lstStyle/>
          <a:p>
            <a:fld id="{0B2BFC1C-9F91-454C-BA47-B7D45E406178}" type="slidenum">
              <a:rPr lang="fr-FR" altLang="fr-FR"/>
              <a:pPr/>
              <a:t>21</a:t>
            </a:fld>
            <a:endParaRPr lang="fr-FR" altLang="fr-FR"/>
          </a:p>
        </p:txBody>
      </p:sp>
      <p:sp>
        <p:nvSpPr>
          <p:cNvPr id="51201" name="Rectangle 1">
            <a:extLst>
              <a:ext uri="{FF2B5EF4-FFF2-40B4-BE49-F238E27FC236}">
                <a16:creationId xmlns:a16="http://schemas.microsoft.com/office/drawing/2014/main" id="{66FD225C-F9DC-AF68-1AA5-FDD3A8915661}"/>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3D4DBAA0-C593-B918-80FF-034B711B86F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192685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471C6B-04A7-D7C7-EEB5-66CB0C7AE4E6}"/>
              </a:ext>
            </a:extLst>
          </p:cNvPr>
          <p:cNvSpPr>
            <a:spLocks noGrp="1" noChangeArrowheads="1"/>
          </p:cNvSpPr>
          <p:nvPr>
            <p:ph type="sldNum"/>
          </p:nvPr>
        </p:nvSpPr>
        <p:spPr>
          <a:ln/>
        </p:spPr>
        <p:txBody>
          <a:bodyPr/>
          <a:lstStyle/>
          <a:p>
            <a:fld id="{C06285FB-2E9D-408B-8424-6082DF9DD554}" type="slidenum">
              <a:rPr lang="fr-FR" altLang="fr-FR"/>
              <a:pPr/>
              <a:t>22</a:t>
            </a:fld>
            <a:endParaRPr lang="fr-FR" altLang="fr-FR"/>
          </a:p>
        </p:txBody>
      </p:sp>
      <p:sp>
        <p:nvSpPr>
          <p:cNvPr id="52225" name="Rectangle 1">
            <a:extLst>
              <a:ext uri="{FF2B5EF4-FFF2-40B4-BE49-F238E27FC236}">
                <a16:creationId xmlns:a16="http://schemas.microsoft.com/office/drawing/2014/main" id="{16F0BAA7-887C-3677-F5CF-3226234745FB}"/>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9D2A88E2-01D7-EF84-74CD-EF8CB1DE3C9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87673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DA6471-1359-A7C4-B96A-0DA08FE02FD7}"/>
              </a:ext>
            </a:extLst>
          </p:cNvPr>
          <p:cNvSpPr>
            <a:spLocks noGrp="1" noChangeArrowheads="1"/>
          </p:cNvSpPr>
          <p:nvPr>
            <p:ph type="sldNum"/>
          </p:nvPr>
        </p:nvSpPr>
        <p:spPr>
          <a:ln/>
        </p:spPr>
        <p:txBody>
          <a:bodyPr/>
          <a:lstStyle/>
          <a:p>
            <a:fld id="{AB7EDEF5-BAE5-4B78-A942-43AFA87B756C}" type="slidenum">
              <a:rPr lang="fr-FR" altLang="fr-FR"/>
              <a:pPr/>
              <a:t>23</a:t>
            </a:fld>
            <a:endParaRPr lang="fr-FR" altLang="fr-FR"/>
          </a:p>
        </p:txBody>
      </p:sp>
      <p:sp>
        <p:nvSpPr>
          <p:cNvPr id="53249" name="Rectangle 1">
            <a:extLst>
              <a:ext uri="{FF2B5EF4-FFF2-40B4-BE49-F238E27FC236}">
                <a16:creationId xmlns:a16="http://schemas.microsoft.com/office/drawing/2014/main" id="{1C2EB3B4-AF6A-D908-D85C-BC2DCBEF88A5}"/>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A2D845C5-D872-A1C5-3875-768DD31A179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89770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1B000A-15E0-1DAE-C50D-B21246F3ED24}"/>
              </a:ext>
            </a:extLst>
          </p:cNvPr>
          <p:cNvSpPr>
            <a:spLocks noGrp="1" noChangeArrowheads="1"/>
          </p:cNvSpPr>
          <p:nvPr>
            <p:ph type="sldNum"/>
          </p:nvPr>
        </p:nvSpPr>
        <p:spPr>
          <a:ln/>
        </p:spPr>
        <p:txBody>
          <a:bodyPr/>
          <a:lstStyle/>
          <a:p>
            <a:fld id="{DBCC08E8-202D-4690-BB3A-3B40F188EA8D}" type="slidenum">
              <a:rPr lang="fr-FR" altLang="fr-FR"/>
              <a:pPr/>
              <a:t>4</a:t>
            </a:fld>
            <a:endParaRPr lang="fr-FR" altLang="fr-FR"/>
          </a:p>
        </p:txBody>
      </p:sp>
      <p:sp>
        <p:nvSpPr>
          <p:cNvPr id="33793" name="Rectangle 1">
            <a:extLst>
              <a:ext uri="{FF2B5EF4-FFF2-40B4-BE49-F238E27FC236}">
                <a16:creationId xmlns:a16="http://schemas.microsoft.com/office/drawing/2014/main" id="{C674AD64-1A62-5A58-14E8-1341290CB504}"/>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4F1D511C-8596-E56F-6B19-16E3F5ACA7C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98993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AF12C7-4253-6366-F80B-375841705FD1}"/>
              </a:ext>
            </a:extLst>
          </p:cNvPr>
          <p:cNvSpPr>
            <a:spLocks noGrp="1" noChangeArrowheads="1"/>
          </p:cNvSpPr>
          <p:nvPr>
            <p:ph type="sldNum"/>
          </p:nvPr>
        </p:nvSpPr>
        <p:spPr>
          <a:ln/>
        </p:spPr>
        <p:txBody>
          <a:bodyPr/>
          <a:lstStyle/>
          <a:p>
            <a:fld id="{EDB34E6A-FA28-4BD4-867B-836B191692BB}" type="slidenum">
              <a:rPr lang="fr-FR" altLang="fr-FR"/>
              <a:pPr/>
              <a:t>5</a:t>
            </a:fld>
            <a:endParaRPr lang="fr-FR" altLang="fr-FR"/>
          </a:p>
        </p:txBody>
      </p:sp>
      <p:sp>
        <p:nvSpPr>
          <p:cNvPr id="34817" name="Rectangle 1">
            <a:extLst>
              <a:ext uri="{FF2B5EF4-FFF2-40B4-BE49-F238E27FC236}">
                <a16:creationId xmlns:a16="http://schemas.microsoft.com/office/drawing/2014/main" id="{F951706B-B6D7-E61C-2458-B6F3E5897701}"/>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60B2367C-A76B-32F2-C96C-ACE691C41E9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7091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456E33-787E-18A9-7CC3-EDBEDFCB7D4B}"/>
              </a:ext>
            </a:extLst>
          </p:cNvPr>
          <p:cNvSpPr>
            <a:spLocks noGrp="1" noChangeArrowheads="1"/>
          </p:cNvSpPr>
          <p:nvPr>
            <p:ph type="sldNum"/>
          </p:nvPr>
        </p:nvSpPr>
        <p:spPr>
          <a:ln/>
        </p:spPr>
        <p:txBody>
          <a:bodyPr/>
          <a:lstStyle/>
          <a:p>
            <a:fld id="{D94A19E9-3A40-4957-83FE-D49D3C3DD901}" type="slidenum">
              <a:rPr lang="fr-FR" altLang="fr-FR"/>
              <a:pPr/>
              <a:t>6</a:t>
            </a:fld>
            <a:endParaRPr lang="fr-FR" altLang="fr-FR"/>
          </a:p>
        </p:txBody>
      </p:sp>
      <p:sp>
        <p:nvSpPr>
          <p:cNvPr id="35841" name="Rectangle 1">
            <a:extLst>
              <a:ext uri="{FF2B5EF4-FFF2-40B4-BE49-F238E27FC236}">
                <a16:creationId xmlns:a16="http://schemas.microsoft.com/office/drawing/2014/main" id="{BFE0ADF8-EFCB-3F60-1EEF-650A0C25C7D1}"/>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947DE4FA-E568-6ADB-970B-D4907264DC9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79131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DBFFA3-831D-1FE8-BEC0-B1FA9EB6D08D}"/>
              </a:ext>
            </a:extLst>
          </p:cNvPr>
          <p:cNvSpPr>
            <a:spLocks noGrp="1" noChangeArrowheads="1"/>
          </p:cNvSpPr>
          <p:nvPr>
            <p:ph type="sldNum"/>
          </p:nvPr>
        </p:nvSpPr>
        <p:spPr>
          <a:ln/>
        </p:spPr>
        <p:txBody>
          <a:bodyPr/>
          <a:lstStyle/>
          <a:p>
            <a:fld id="{A9B67687-D544-44A1-8270-680A63BECD49}" type="slidenum">
              <a:rPr lang="fr-FR" altLang="fr-FR"/>
              <a:pPr/>
              <a:t>7</a:t>
            </a:fld>
            <a:endParaRPr lang="fr-FR" altLang="fr-FR"/>
          </a:p>
        </p:txBody>
      </p:sp>
      <p:sp>
        <p:nvSpPr>
          <p:cNvPr id="36865" name="Rectangle 1">
            <a:extLst>
              <a:ext uri="{FF2B5EF4-FFF2-40B4-BE49-F238E27FC236}">
                <a16:creationId xmlns:a16="http://schemas.microsoft.com/office/drawing/2014/main" id="{2253FB1F-A353-85DC-7A9C-5C68A0B6A8D7}"/>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3723C034-2B0B-D697-082E-AD639DDAE3A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8616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4C5B07-FF74-3771-24CB-80072DCF853A}"/>
              </a:ext>
            </a:extLst>
          </p:cNvPr>
          <p:cNvSpPr>
            <a:spLocks noGrp="1" noChangeArrowheads="1"/>
          </p:cNvSpPr>
          <p:nvPr>
            <p:ph type="sldNum"/>
          </p:nvPr>
        </p:nvSpPr>
        <p:spPr>
          <a:ln/>
        </p:spPr>
        <p:txBody>
          <a:bodyPr/>
          <a:lstStyle/>
          <a:p>
            <a:fld id="{82633B7E-9EE3-4BB9-8696-7A972A6C8877}" type="slidenum">
              <a:rPr lang="fr-FR" altLang="fr-FR"/>
              <a:pPr/>
              <a:t>8</a:t>
            </a:fld>
            <a:endParaRPr lang="fr-FR" altLang="fr-FR"/>
          </a:p>
        </p:txBody>
      </p:sp>
      <p:sp>
        <p:nvSpPr>
          <p:cNvPr id="37889" name="Rectangle 1">
            <a:extLst>
              <a:ext uri="{FF2B5EF4-FFF2-40B4-BE49-F238E27FC236}">
                <a16:creationId xmlns:a16="http://schemas.microsoft.com/office/drawing/2014/main" id="{6DF7DEF8-9A79-BC9B-4516-9209C6539A4F}"/>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53765C25-0FAD-031B-2DE4-A766D5F34F3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72449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5CAC27-5658-9C6B-79E7-F5BBC74FBC05}"/>
              </a:ext>
            </a:extLst>
          </p:cNvPr>
          <p:cNvSpPr>
            <a:spLocks noGrp="1" noChangeArrowheads="1"/>
          </p:cNvSpPr>
          <p:nvPr>
            <p:ph type="sldNum"/>
          </p:nvPr>
        </p:nvSpPr>
        <p:spPr>
          <a:ln/>
        </p:spPr>
        <p:txBody>
          <a:bodyPr/>
          <a:lstStyle/>
          <a:p>
            <a:fld id="{FDBB72F5-4578-414C-AD7C-194E6E8BAC10}" type="slidenum">
              <a:rPr lang="fr-FR" altLang="fr-FR"/>
              <a:pPr/>
              <a:t>9</a:t>
            </a:fld>
            <a:endParaRPr lang="fr-FR" altLang="fr-FR"/>
          </a:p>
        </p:txBody>
      </p:sp>
      <p:sp>
        <p:nvSpPr>
          <p:cNvPr id="38913" name="Rectangle 1">
            <a:extLst>
              <a:ext uri="{FF2B5EF4-FFF2-40B4-BE49-F238E27FC236}">
                <a16:creationId xmlns:a16="http://schemas.microsoft.com/office/drawing/2014/main" id="{5789007C-4B61-826A-B678-748A62C4B8B9}"/>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D984FDB6-0B40-6AD0-4F1A-2B0874807A4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85366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9B5119-D781-9126-A10F-25D84A15D753}"/>
              </a:ext>
            </a:extLst>
          </p:cNvPr>
          <p:cNvSpPr>
            <a:spLocks noGrp="1" noChangeArrowheads="1"/>
          </p:cNvSpPr>
          <p:nvPr>
            <p:ph type="sldNum"/>
          </p:nvPr>
        </p:nvSpPr>
        <p:spPr>
          <a:ln/>
        </p:spPr>
        <p:txBody>
          <a:bodyPr/>
          <a:lstStyle/>
          <a:p>
            <a:fld id="{F1675417-83F8-4975-9976-57D00C8770B5}" type="slidenum">
              <a:rPr lang="fr-FR" altLang="fr-FR"/>
              <a:pPr/>
              <a:t>10</a:t>
            </a:fld>
            <a:endParaRPr lang="fr-FR" altLang="fr-FR"/>
          </a:p>
        </p:txBody>
      </p:sp>
      <p:sp>
        <p:nvSpPr>
          <p:cNvPr id="39937" name="Rectangle 1">
            <a:extLst>
              <a:ext uri="{FF2B5EF4-FFF2-40B4-BE49-F238E27FC236}">
                <a16:creationId xmlns:a16="http://schemas.microsoft.com/office/drawing/2014/main" id="{A009E501-4253-9133-3C93-B229C4D50F95}"/>
              </a:ext>
            </a:extLst>
          </p:cNvPr>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04CE2069-17B9-E652-5FB9-EA311EFC953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31483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7249A-0E80-262F-9C07-6C4984C5FAD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C375A76-FF90-2A73-8A91-3C8367F2578C}"/>
              </a:ext>
            </a:extLst>
          </p:cNvPr>
          <p:cNvSpPr>
            <a:spLocks noGrp="1"/>
          </p:cNvSpPr>
          <p:nvPr>
            <p:ph type="dt" sz="half" idx="10"/>
          </p:nvPr>
        </p:nvSpPr>
        <p:spPr/>
        <p:txBody>
          <a:bodyPr/>
          <a:lstStyle/>
          <a:p>
            <a:fld id="{8E6D8796-1AED-4D72-AF6D-DC334501DD1F}" type="datetime1">
              <a:rPr lang="fr-FR" smtClean="0"/>
              <a:t>29/06/2022</a:t>
            </a:fld>
            <a:endParaRPr lang="fr-FR"/>
          </a:p>
        </p:txBody>
      </p:sp>
      <p:sp>
        <p:nvSpPr>
          <p:cNvPr id="4" name="Espace réservé du pied de page 3">
            <a:extLst>
              <a:ext uri="{FF2B5EF4-FFF2-40B4-BE49-F238E27FC236}">
                <a16:creationId xmlns:a16="http://schemas.microsoft.com/office/drawing/2014/main" id="{69CBFCA3-9DCC-73A0-D985-4B93D650F997}"/>
              </a:ext>
            </a:extLst>
          </p:cNvPr>
          <p:cNvSpPr>
            <a:spLocks noGrp="1"/>
          </p:cNvSpPr>
          <p:nvPr>
            <p:ph type="ftr" sz="quarter" idx="11"/>
          </p:nvPr>
        </p:nvSpPr>
        <p:spPr/>
        <p:txBody>
          <a:bodyPr/>
          <a:lstStyle/>
          <a:p>
            <a:r>
              <a:rPr lang="fr-FR"/>
              <a:t>Formation pédagogie par simulation en santé</a:t>
            </a:r>
          </a:p>
        </p:txBody>
      </p:sp>
      <p:sp>
        <p:nvSpPr>
          <p:cNvPr id="5" name="Espace réservé du numéro de diapositive 4">
            <a:extLst>
              <a:ext uri="{FF2B5EF4-FFF2-40B4-BE49-F238E27FC236}">
                <a16:creationId xmlns:a16="http://schemas.microsoft.com/office/drawing/2014/main" id="{28AE78B3-C388-D5DB-4035-A4D0FA6488E5}"/>
              </a:ext>
            </a:extLst>
          </p:cNvPr>
          <p:cNvSpPr>
            <a:spLocks noGrp="1"/>
          </p:cNvSpPr>
          <p:nvPr>
            <p:ph type="sldNum" sz="quarter" idx="12"/>
          </p:nvPr>
        </p:nvSpPr>
        <p:spPr/>
        <p:txBody>
          <a:bodyPr/>
          <a:lstStyle/>
          <a:p>
            <a:fld id="{E7040207-90D7-4D77-9C12-F319BC6D663D}" type="slidenum">
              <a:rPr lang="fr-FR" smtClean="0"/>
              <a:t>‹N°›</a:t>
            </a:fld>
            <a:endParaRPr lang="fr-FR"/>
          </a:p>
        </p:txBody>
      </p:sp>
    </p:spTree>
    <p:extLst>
      <p:ext uri="{BB962C8B-B14F-4D97-AF65-F5344CB8AC3E}">
        <p14:creationId xmlns:p14="http://schemas.microsoft.com/office/powerpoint/2010/main" val="41804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521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44A32B-FA8C-16DF-C3CD-59ECEB6D62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20BEAA2-B099-CDC0-653D-44226F282D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159142-0B46-3FE4-9A8B-16D3B87A8AC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9D60C12-B7B1-417A-96F0-873D0FFBEE56}" type="datetime1">
              <a:rPr lang="fr-FR" smtClean="0"/>
              <a:t>29/06/2022</a:t>
            </a:fld>
            <a:endParaRPr lang="fr-FR"/>
          </a:p>
        </p:txBody>
      </p:sp>
      <p:sp>
        <p:nvSpPr>
          <p:cNvPr id="5" name="Espace réservé du pied de page 4">
            <a:extLst>
              <a:ext uri="{FF2B5EF4-FFF2-40B4-BE49-F238E27FC236}">
                <a16:creationId xmlns:a16="http://schemas.microsoft.com/office/drawing/2014/main" id="{FCB0F90A-5B5B-E10C-865F-5CDE9FBC536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Formation pédagogie par simulation en santé</a:t>
            </a:r>
          </a:p>
        </p:txBody>
      </p:sp>
      <p:sp>
        <p:nvSpPr>
          <p:cNvPr id="6" name="Espace réservé du numéro de diapositive 5">
            <a:extLst>
              <a:ext uri="{FF2B5EF4-FFF2-40B4-BE49-F238E27FC236}">
                <a16:creationId xmlns:a16="http://schemas.microsoft.com/office/drawing/2014/main" id="{80736AC6-B9D4-23E0-996F-0A63F5BC022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040207-90D7-4D77-9C12-F319BC6D663D}" type="slidenum">
              <a:rPr lang="fr-FR" smtClean="0"/>
              <a:t>‹N°›</a:t>
            </a:fld>
            <a:endParaRPr lang="fr-FR"/>
          </a:p>
        </p:txBody>
      </p:sp>
    </p:spTree>
    <p:extLst>
      <p:ext uri="{BB962C8B-B14F-4D97-AF65-F5344CB8AC3E}">
        <p14:creationId xmlns:p14="http://schemas.microsoft.com/office/powerpoint/2010/main" val="255032522"/>
      </p:ext>
    </p:extLst>
  </p:cSld>
  <p:clrMap bg1="lt1" tx1="dk1" bg2="lt2" tx2="dk2" accent1="accent1" accent2="accent2" accent3="accent3" accent4="accent4" accent5="accent5" accent6="accent6" hlink="hlink" folHlink="folHlink"/>
  <p:sldLayoutIdLst>
    <p:sldLayoutId id="2147483654" r:id="rId1"/>
    <p:sldLayoutId id="2147483655"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www.has-sante.fr/jcms/c_930641/fr/simulation-en-sante" TargetMode="Externa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hyperlink" Target="https://simusante.com/" TargetMode="External"/><Relationship Id="rId5" Type="http://schemas.openxmlformats.org/officeDocument/2006/relationships/hyperlink" Target="http://simulationmedicale.hug-ge.ch/" TargetMode="Externa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hyperlink" Target="http://simulationmedicale.hug-ge.ch/"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a:extLst>
              <a:ext uri="{FF2B5EF4-FFF2-40B4-BE49-F238E27FC236}">
                <a16:creationId xmlns:a16="http://schemas.microsoft.com/office/drawing/2014/main" id="{50139F76-CCBA-6DFB-B627-8E0A38B257A9}"/>
              </a:ext>
            </a:extLst>
          </p:cNvPr>
          <p:cNvSpPr>
            <a:spLocks noGrp="1"/>
          </p:cNvSpPr>
          <p:nvPr>
            <p:ph type="title"/>
          </p:nvPr>
        </p:nvSpPr>
        <p:spPr/>
        <p:txBody>
          <a:bodyPr>
            <a:normAutofit fontScale="90000"/>
          </a:bodyPr>
          <a:lstStyle/>
          <a:p>
            <a:r>
              <a:rPr lang="fr-FR" sz="3200" b="0" i="0" u="none" strike="noStrike">
                <a:solidFill>
                  <a:srgbClr val="FFFFFF"/>
                </a:solidFill>
                <a:latin typeface="Arial Black" panose="020B0A04020102020204" pitchFamily="34" charset="0"/>
              </a:rPr>
              <a:t>Analyse de pratiques professionnelles et simulation santé</a:t>
            </a:r>
            <a:br>
              <a:rPr lang="fr-FR" sz="3200" b="0" i="0" u="none" strike="noStrike">
                <a:solidFill>
                  <a:prstClr val="black"/>
                </a:solidFill>
                <a:latin typeface="Arial Black" panose="020B0A04020102020204" pitchFamily="34" charset="0"/>
              </a:rPr>
            </a:br>
            <a:endParaRPr lang="fr-FR" sz="3200" dirty="0">
              <a:latin typeface="Arial Black" panose="020B0A04020102020204" pitchFamily="34" charset="0"/>
            </a:endParaRPr>
          </a:p>
        </p:txBody>
      </p:sp>
      <p:pic>
        <p:nvPicPr>
          <p:cNvPr id="3" name="Image 2">
            <a:extLst>
              <a:ext uri="{FF2B5EF4-FFF2-40B4-BE49-F238E27FC236}">
                <a16:creationId xmlns:a16="http://schemas.microsoft.com/office/drawing/2014/main" id="{364ED96D-08F6-8971-C78B-95ECAA324C74}"/>
              </a:ext>
            </a:extLst>
          </p:cNvPr>
          <p:cNvPicPr/>
          <p:nvPr/>
        </p:nvPicPr>
        <p:blipFill>
          <a:blip r:embed="rId2"/>
          <a:stretch>
            <a:fillRect/>
          </a:stretch>
        </p:blipFill>
        <p:spPr>
          <a:xfrm>
            <a:off x="0" y="0"/>
            <a:ext cx="9144000" cy="6858000"/>
          </a:xfrm>
          <a:prstGeom prst="rect">
            <a:avLst/>
          </a:prstGeom>
        </p:spPr>
      </p:pic>
      <p:sp>
        <p:nvSpPr>
          <p:cNvPr id="4" name="Espace réservé du pied de page 3">
            <a:extLst>
              <a:ext uri="{FF2B5EF4-FFF2-40B4-BE49-F238E27FC236}">
                <a16:creationId xmlns:a16="http://schemas.microsoft.com/office/drawing/2014/main" id="{BB012468-31E2-50D0-FD10-EE5806441711}"/>
              </a:ext>
            </a:extLst>
          </p:cNvPr>
          <p:cNvSpPr>
            <a:spLocks noGrp="1"/>
          </p:cNvSpPr>
          <p:nvPr>
            <p:ph type="ftr" sz="quarter" idx="11"/>
          </p:nvPr>
        </p:nvSpPr>
        <p:spPr/>
        <p:txBody>
          <a:bodyPr/>
          <a:lstStyle/>
          <a:p>
            <a:r>
              <a:rPr lang="fr-FR"/>
              <a:t>Formation pédagogie par simulation en santé</a:t>
            </a:r>
          </a:p>
        </p:txBody>
      </p:sp>
      <p:sp>
        <p:nvSpPr>
          <p:cNvPr id="5" name="Espace réservé du numéro de diapositive 4">
            <a:extLst>
              <a:ext uri="{FF2B5EF4-FFF2-40B4-BE49-F238E27FC236}">
                <a16:creationId xmlns:a16="http://schemas.microsoft.com/office/drawing/2014/main" id="{FF4302FF-1249-112C-42DE-84A16449D99B}"/>
              </a:ext>
            </a:extLst>
          </p:cNvPr>
          <p:cNvSpPr>
            <a:spLocks noGrp="1"/>
          </p:cNvSpPr>
          <p:nvPr>
            <p:ph type="sldNum" sz="quarter" idx="12"/>
          </p:nvPr>
        </p:nvSpPr>
        <p:spPr/>
        <p:txBody>
          <a:bodyPr/>
          <a:lstStyle/>
          <a:p>
            <a:fld id="{E7040207-90D7-4D77-9C12-F319BC6D663D}" type="slidenum">
              <a:rPr lang="fr-FR" smtClean="0"/>
              <a:t>1</a:t>
            </a:fld>
            <a:endParaRPr lang="fr-FR"/>
          </a:p>
        </p:txBody>
      </p:sp>
    </p:spTree>
    <p:extLst>
      <p:ext uri="{BB962C8B-B14F-4D97-AF65-F5344CB8AC3E}">
        <p14:creationId xmlns:p14="http://schemas.microsoft.com/office/powerpoint/2010/main" val="23678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FED4457B-8FFA-195B-C3CA-E13D282B4F98}"/>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La pédagogie par simulation s'articule toujours selon le schéma suivant :</a:t>
            </a:r>
          </a:p>
        </p:txBody>
      </p:sp>
      <p:grpSp>
        <p:nvGrpSpPr>
          <p:cNvPr id="15362" name="Group 2">
            <a:extLst>
              <a:ext uri="{FF2B5EF4-FFF2-40B4-BE49-F238E27FC236}">
                <a16:creationId xmlns:a16="http://schemas.microsoft.com/office/drawing/2014/main" id="{2C6D60B6-2CC5-6DEC-F9D2-6BB086579952}"/>
              </a:ext>
            </a:extLst>
          </p:cNvPr>
          <p:cNvGrpSpPr>
            <a:grpSpLocks/>
          </p:cNvGrpSpPr>
          <p:nvPr/>
        </p:nvGrpSpPr>
        <p:grpSpPr bwMode="auto">
          <a:xfrm>
            <a:off x="920750" y="663575"/>
            <a:ext cx="523875" cy="169863"/>
            <a:chOff x="580" y="418"/>
            <a:chExt cx="330" cy="107"/>
          </a:xfrm>
        </p:grpSpPr>
        <p:sp>
          <p:nvSpPr>
            <p:cNvPr id="15363" name="Rectangle 3">
              <a:extLst>
                <a:ext uri="{FF2B5EF4-FFF2-40B4-BE49-F238E27FC236}">
                  <a16:creationId xmlns:a16="http://schemas.microsoft.com/office/drawing/2014/main" id="{20C16687-E642-CB05-3759-B2BC50BC870F}"/>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5364" name="Rectangle 4">
              <a:extLst>
                <a:ext uri="{FF2B5EF4-FFF2-40B4-BE49-F238E27FC236}">
                  <a16:creationId xmlns:a16="http://schemas.microsoft.com/office/drawing/2014/main" id="{E0717D77-FE6D-EC2C-7C50-680DA01053B6}"/>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5365" name="Rectangle 5">
            <a:extLst>
              <a:ext uri="{FF2B5EF4-FFF2-40B4-BE49-F238E27FC236}">
                <a16:creationId xmlns:a16="http://schemas.microsoft.com/office/drawing/2014/main" id="{5B809706-6F17-6D85-6242-03FFD23404DA}"/>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026DAF50-5250-4E66-AA7F-5101798D1EC4}" type="slidenum">
              <a:rPr lang="fr-FR" altLang="fr-FR" sz="1200">
                <a:solidFill>
                  <a:srgbClr val="8B8B8B"/>
                </a:solidFill>
                <a:latin typeface="Calibri" panose="020F0502020204030204" pitchFamily="34" charset="0"/>
              </a:rPr>
              <a:pPr algn="r">
                <a:lnSpc>
                  <a:spcPct val="100000"/>
                </a:lnSpc>
              </a:pPr>
              <a:t>10</a:t>
            </a:fld>
            <a:endParaRPr lang="fr-FR" altLang="fr-FR" sz="1200">
              <a:solidFill>
                <a:srgbClr val="8B8B8B"/>
              </a:solidFill>
              <a:latin typeface="Calibri" panose="020F0502020204030204" pitchFamily="34" charset="0"/>
            </a:endParaRPr>
          </a:p>
        </p:txBody>
      </p:sp>
      <p:sp>
        <p:nvSpPr>
          <p:cNvPr id="15366" name="Rectangle 6">
            <a:extLst>
              <a:ext uri="{FF2B5EF4-FFF2-40B4-BE49-F238E27FC236}">
                <a16:creationId xmlns:a16="http://schemas.microsoft.com/office/drawing/2014/main" id="{A5F9FEE1-0026-6C69-DB8B-E55A38E30085}"/>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sp>
        <p:nvSpPr>
          <p:cNvPr id="15367" name="Oval 7">
            <a:extLst>
              <a:ext uri="{FF2B5EF4-FFF2-40B4-BE49-F238E27FC236}">
                <a16:creationId xmlns:a16="http://schemas.microsoft.com/office/drawing/2014/main" id="{73286103-4321-466F-7068-6C4CEE9155DE}"/>
              </a:ext>
            </a:extLst>
          </p:cNvPr>
          <p:cNvSpPr>
            <a:spLocks noChangeArrowheads="1"/>
          </p:cNvSpPr>
          <p:nvPr/>
        </p:nvSpPr>
        <p:spPr bwMode="auto">
          <a:xfrm>
            <a:off x="71438" y="3527425"/>
            <a:ext cx="2376487" cy="792163"/>
          </a:xfrm>
          <a:prstGeom prst="ellipse">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9pPr>
          </a:lstStyle>
          <a:p>
            <a:pPr algn="ctr">
              <a:lnSpc>
                <a:spcPct val="118000"/>
              </a:lnSpc>
            </a:pPr>
            <a:r>
              <a:rPr lang="fr-FR" altLang="fr-FR">
                <a:solidFill>
                  <a:srgbClr val="FFFFFF"/>
                </a:solidFill>
                <a:latin typeface="Arial Black" panose="020B0A04020102020204" pitchFamily="34" charset="0"/>
              </a:rPr>
              <a:t>Briefing</a:t>
            </a:r>
          </a:p>
        </p:txBody>
      </p:sp>
      <p:sp>
        <p:nvSpPr>
          <p:cNvPr id="15368" name="Oval 8">
            <a:extLst>
              <a:ext uri="{FF2B5EF4-FFF2-40B4-BE49-F238E27FC236}">
                <a16:creationId xmlns:a16="http://schemas.microsoft.com/office/drawing/2014/main" id="{3814A1A1-49A5-8FE7-18F5-906234833B73}"/>
              </a:ext>
            </a:extLst>
          </p:cNvPr>
          <p:cNvSpPr>
            <a:spLocks noChangeArrowheads="1"/>
          </p:cNvSpPr>
          <p:nvPr/>
        </p:nvSpPr>
        <p:spPr bwMode="auto">
          <a:xfrm>
            <a:off x="3384550" y="3600450"/>
            <a:ext cx="2376488" cy="792163"/>
          </a:xfrm>
          <a:prstGeom prst="ellipse">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9pPr>
          </a:lstStyle>
          <a:p>
            <a:pPr algn="ctr">
              <a:lnSpc>
                <a:spcPct val="118000"/>
              </a:lnSpc>
            </a:pPr>
            <a:r>
              <a:rPr lang="fr-FR" altLang="fr-FR">
                <a:solidFill>
                  <a:srgbClr val="FFFFFF"/>
                </a:solidFill>
                <a:latin typeface="Arial Black" panose="020B0A04020102020204" pitchFamily="34" charset="0"/>
              </a:rPr>
              <a:t>Pratique</a:t>
            </a:r>
          </a:p>
          <a:p>
            <a:pPr algn="ctr">
              <a:lnSpc>
                <a:spcPct val="118000"/>
              </a:lnSpc>
            </a:pPr>
            <a:r>
              <a:rPr lang="fr-FR" altLang="fr-FR">
                <a:solidFill>
                  <a:srgbClr val="FFFFFF"/>
                </a:solidFill>
                <a:latin typeface="Arial Black" panose="020B0A04020102020204" pitchFamily="34" charset="0"/>
              </a:rPr>
              <a:t>Simulée</a:t>
            </a:r>
          </a:p>
        </p:txBody>
      </p:sp>
      <p:sp>
        <p:nvSpPr>
          <p:cNvPr id="15369" name="Oval 9">
            <a:extLst>
              <a:ext uri="{FF2B5EF4-FFF2-40B4-BE49-F238E27FC236}">
                <a16:creationId xmlns:a16="http://schemas.microsoft.com/office/drawing/2014/main" id="{F8138C07-ECD0-C052-C5B5-AA5388DD6BD0}"/>
              </a:ext>
            </a:extLst>
          </p:cNvPr>
          <p:cNvSpPr>
            <a:spLocks noChangeArrowheads="1"/>
          </p:cNvSpPr>
          <p:nvPr/>
        </p:nvSpPr>
        <p:spPr bwMode="auto">
          <a:xfrm>
            <a:off x="6696075" y="3527425"/>
            <a:ext cx="2376488" cy="792163"/>
          </a:xfrm>
          <a:prstGeom prst="ellipse">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9pPr>
          </a:lstStyle>
          <a:p>
            <a:pPr algn="ctr">
              <a:lnSpc>
                <a:spcPct val="118000"/>
              </a:lnSpc>
            </a:pPr>
            <a:r>
              <a:rPr lang="fr-FR" altLang="fr-FR">
                <a:solidFill>
                  <a:srgbClr val="FFFFFF"/>
                </a:solidFill>
                <a:latin typeface="Arial Black" panose="020B0A04020102020204" pitchFamily="34" charset="0"/>
              </a:rPr>
              <a:t>debriefing</a:t>
            </a:r>
          </a:p>
        </p:txBody>
      </p:sp>
      <p:sp>
        <p:nvSpPr>
          <p:cNvPr id="15370" name="AutoShape 10">
            <a:extLst>
              <a:ext uri="{FF2B5EF4-FFF2-40B4-BE49-F238E27FC236}">
                <a16:creationId xmlns:a16="http://schemas.microsoft.com/office/drawing/2014/main" id="{A9E53FA5-C36E-BDF6-05EF-04CFFF5E8278}"/>
              </a:ext>
            </a:extLst>
          </p:cNvPr>
          <p:cNvSpPr>
            <a:spLocks noChangeArrowheads="1"/>
          </p:cNvSpPr>
          <p:nvPr/>
        </p:nvSpPr>
        <p:spPr bwMode="auto">
          <a:xfrm>
            <a:off x="2519363" y="3816350"/>
            <a:ext cx="792162" cy="287338"/>
          </a:xfrm>
          <a:prstGeom prst="notchedRightArrow">
            <a:avLst>
              <a:gd name="adj1" fmla="val 50000"/>
              <a:gd name="adj2" fmla="val 68922"/>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5371" name="AutoShape 11">
            <a:extLst>
              <a:ext uri="{FF2B5EF4-FFF2-40B4-BE49-F238E27FC236}">
                <a16:creationId xmlns:a16="http://schemas.microsoft.com/office/drawing/2014/main" id="{C0C44642-C13E-BCAA-8312-002DC760E053}"/>
              </a:ext>
            </a:extLst>
          </p:cNvPr>
          <p:cNvSpPr>
            <a:spLocks noChangeArrowheads="1"/>
          </p:cNvSpPr>
          <p:nvPr/>
        </p:nvSpPr>
        <p:spPr bwMode="auto">
          <a:xfrm>
            <a:off x="5832475" y="3816350"/>
            <a:ext cx="792163" cy="287338"/>
          </a:xfrm>
          <a:prstGeom prst="notchedRightArrow">
            <a:avLst>
              <a:gd name="adj1" fmla="val 50000"/>
              <a:gd name="adj2" fmla="val 68923"/>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5372" name="Rectangle 12">
            <a:extLst>
              <a:ext uri="{FF2B5EF4-FFF2-40B4-BE49-F238E27FC236}">
                <a16:creationId xmlns:a16="http://schemas.microsoft.com/office/drawing/2014/main" id="{132411DF-69EF-5B83-D353-0DD4653223BF}"/>
              </a:ext>
            </a:extLst>
          </p:cNvPr>
          <p:cNvSpPr>
            <a:spLocks noChangeArrowheads="1"/>
          </p:cNvSpPr>
          <p:nvPr/>
        </p:nvSpPr>
        <p:spPr bwMode="auto">
          <a:xfrm>
            <a:off x="2663825" y="2303463"/>
            <a:ext cx="3887788" cy="576262"/>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9pPr>
          </a:lstStyle>
          <a:p>
            <a:pPr algn="ctr">
              <a:lnSpc>
                <a:spcPct val="118000"/>
              </a:lnSpc>
            </a:pPr>
            <a:r>
              <a:rPr lang="fr-FR" altLang="fr-FR">
                <a:solidFill>
                  <a:srgbClr val="FFFFFF"/>
                </a:solidFill>
                <a:latin typeface="Arial Black" panose="020B0A04020102020204" pitchFamily="34" charset="0"/>
              </a:rPr>
              <a:t>Préparation du scenario</a:t>
            </a:r>
          </a:p>
        </p:txBody>
      </p:sp>
      <p:sp>
        <p:nvSpPr>
          <p:cNvPr id="15373" name="Text Box 13">
            <a:extLst>
              <a:ext uri="{FF2B5EF4-FFF2-40B4-BE49-F238E27FC236}">
                <a16:creationId xmlns:a16="http://schemas.microsoft.com/office/drawing/2014/main" id="{2BEFD8CE-70B4-55AB-FC1A-12294629EDFA}"/>
              </a:ext>
            </a:extLst>
          </p:cNvPr>
          <p:cNvSpPr txBox="1">
            <a:spLocks noChangeArrowheads="1"/>
          </p:cNvSpPr>
          <p:nvPr/>
        </p:nvSpPr>
        <p:spPr bwMode="auto">
          <a:xfrm>
            <a:off x="287338" y="4464050"/>
            <a:ext cx="1800225"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224"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ctr"/>
            <a:r>
              <a:rPr lang="fr-FR" altLang="fr-FR" sz="1600"/>
              <a:t>Création d'un environnement propice à l'apprentissage</a:t>
            </a:r>
          </a:p>
        </p:txBody>
      </p:sp>
      <p:sp>
        <p:nvSpPr>
          <p:cNvPr id="15374" name="Text Box 14">
            <a:extLst>
              <a:ext uri="{FF2B5EF4-FFF2-40B4-BE49-F238E27FC236}">
                <a16:creationId xmlns:a16="http://schemas.microsoft.com/office/drawing/2014/main" id="{15F95038-F412-98C2-16E6-606D4B3F8487}"/>
              </a:ext>
            </a:extLst>
          </p:cNvPr>
          <p:cNvSpPr txBox="1">
            <a:spLocks noChangeArrowheads="1"/>
          </p:cNvSpPr>
          <p:nvPr/>
        </p:nvSpPr>
        <p:spPr bwMode="auto">
          <a:xfrm>
            <a:off x="3455988" y="4464050"/>
            <a:ext cx="2303462"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224" rIns="90000" bIns="45000"/>
          <a:lstStyle>
            <a:lvl1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9pPr>
          </a:lstStyle>
          <a:p>
            <a:pPr algn="ctr"/>
            <a:r>
              <a:rPr lang="fr-FR" altLang="fr-FR" sz="1600"/>
              <a:t>Résolution d'un problème simple ou complexe</a:t>
            </a:r>
          </a:p>
          <a:p>
            <a:pPr algn="ctr"/>
            <a:r>
              <a:rPr lang="fr-FR" altLang="fr-FR" sz="1600"/>
              <a:t>Apprentissage par l'expérience </a:t>
            </a:r>
          </a:p>
        </p:txBody>
      </p:sp>
      <p:sp>
        <p:nvSpPr>
          <p:cNvPr id="15375" name="Text Box 15">
            <a:extLst>
              <a:ext uri="{FF2B5EF4-FFF2-40B4-BE49-F238E27FC236}">
                <a16:creationId xmlns:a16="http://schemas.microsoft.com/office/drawing/2014/main" id="{6116571A-70C1-1B59-42C8-13A4C4DF6CA5}"/>
              </a:ext>
            </a:extLst>
          </p:cNvPr>
          <p:cNvSpPr txBox="1">
            <a:spLocks noChangeArrowheads="1"/>
          </p:cNvSpPr>
          <p:nvPr/>
        </p:nvSpPr>
        <p:spPr bwMode="auto">
          <a:xfrm>
            <a:off x="6767513" y="4464050"/>
            <a:ext cx="2087562"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224"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ctr"/>
            <a:r>
              <a:rPr lang="fr-FR" altLang="fr-FR" sz="1600"/>
              <a:t>Rendre explicite l'implicite</a:t>
            </a:r>
          </a:p>
          <a:p>
            <a:pPr algn="ctr"/>
            <a:r>
              <a:rPr lang="fr-FR" altLang="fr-FR" sz="1600"/>
              <a:t>Analyser l'action</a:t>
            </a:r>
          </a:p>
          <a:p>
            <a:pPr algn="ctr"/>
            <a:r>
              <a:rPr lang="fr-FR" altLang="fr-FR" sz="1600"/>
              <a:t>Engager une pratique réflexive</a:t>
            </a:r>
          </a:p>
        </p:txBody>
      </p:sp>
      <p:pic>
        <p:nvPicPr>
          <p:cNvPr id="3" name="Audio 2">
            <a:hlinkClick r:id="" action="ppaction://media"/>
            <a:extLst>
              <a:ext uri="{FF2B5EF4-FFF2-40B4-BE49-F238E27FC236}">
                <a16:creationId xmlns:a16="http://schemas.microsoft.com/office/drawing/2014/main" id="{E2CB4044-2257-F1BA-C320-80956F0E98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76158973"/>
      </p:ext>
    </p:extLst>
  </p:cSld>
  <p:clrMapOvr>
    <a:masterClrMapping/>
  </p:clrMapOvr>
  <p:transition spd="slow" advTm="21515"/>
  <p:timing>
    <p:tnLst>
      <p:par>
        <p:cTn id="1" dur="indefinite"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8B6DB852-9C1F-AFF0-55A9-71C557893ED2}"/>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Le briefing</a:t>
            </a:r>
          </a:p>
        </p:txBody>
      </p:sp>
      <p:sp>
        <p:nvSpPr>
          <p:cNvPr id="16386" name="Rectangle 2">
            <a:extLst>
              <a:ext uri="{FF2B5EF4-FFF2-40B4-BE49-F238E27FC236}">
                <a16:creationId xmlns:a16="http://schemas.microsoft.com/office/drawing/2014/main" id="{BE0555E6-9F33-84AC-664B-79DAD2A941D6}"/>
              </a:ext>
            </a:extLst>
          </p:cNvPr>
          <p:cNvSpPr>
            <a:spLocks noChangeArrowheads="1"/>
          </p:cNvSpPr>
          <p:nvPr/>
        </p:nvSpPr>
        <p:spPr bwMode="auto">
          <a:xfrm>
            <a:off x="687388" y="1522413"/>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pPr>
            <a:r>
              <a:rPr lang="fr-FR" altLang="fr-FR" b="1">
                <a:solidFill>
                  <a:srgbClr val="5AA1D8"/>
                </a:solidFill>
                <a:cs typeface="DejaVu Sans" panose="020B0603030804020204" pitchFamily="34" charset="0"/>
              </a:rPr>
              <a:t>Objectifs du briefing :</a:t>
            </a:r>
          </a:p>
          <a:p>
            <a:pPr>
              <a:lnSpc>
                <a:spcPct val="90000"/>
              </a:lnSpc>
              <a:spcBef>
                <a:spcPts val="1013"/>
              </a:spcBef>
            </a:pPr>
            <a:endParaRPr lang="fr-FR" altLang="fr-FR" b="1">
              <a:solidFill>
                <a:srgbClr val="5AA1D8"/>
              </a:solidFill>
              <a:cs typeface="DejaVu Sans" panose="020B0603030804020204" pitchFamily="34" charset="0"/>
            </a:endParaRPr>
          </a:p>
        </p:txBody>
      </p:sp>
      <p:grpSp>
        <p:nvGrpSpPr>
          <p:cNvPr id="16387" name="Group 3">
            <a:extLst>
              <a:ext uri="{FF2B5EF4-FFF2-40B4-BE49-F238E27FC236}">
                <a16:creationId xmlns:a16="http://schemas.microsoft.com/office/drawing/2014/main" id="{2C826CA5-9AA5-ED5F-0CD3-2A9DF4ACB741}"/>
              </a:ext>
            </a:extLst>
          </p:cNvPr>
          <p:cNvGrpSpPr>
            <a:grpSpLocks/>
          </p:cNvGrpSpPr>
          <p:nvPr/>
        </p:nvGrpSpPr>
        <p:grpSpPr bwMode="auto">
          <a:xfrm>
            <a:off x="920750" y="663575"/>
            <a:ext cx="523875" cy="169863"/>
            <a:chOff x="580" y="418"/>
            <a:chExt cx="330" cy="107"/>
          </a:xfrm>
        </p:grpSpPr>
        <p:sp>
          <p:nvSpPr>
            <p:cNvPr id="16388" name="Rectangle 4">
              <a:extLst>
                <a:ext uri="{FF2B5EF4-FFF2-40B4-BE49-F238E27FC236}">
                  <a16:creationId xmlns:a16="http://schemas.microsoft.com/office/drawing/2014/main" id="{2EFEE994-89D2-07AE-6F96-97EE52AFB52B}"/>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6389" name="Rectangle 5">
              <a:extLst>
                <a:ext uri="{FF2B5EF4-FFF2-40B4-BE49-F238E27FC236}">
                  <a16:creationId xmlns:a16="http://schemas.microsoft.com/office/drawing/2014/main" id="{6B96CEAD-BF6E-F8B4-4E41-C5B4D33EC40C}"/>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6390" name="Rectangle 6">
            <a:extLst>
              <a:ext uri="{FF2B5EF4-FFF2-40B4-BE49-F238E27FC236}">
                <a16:creationId xmlns:a16="http://schemas.microsoft.com/office/drawing/2014/main" id="{D438F648-3FF0-680A-6B2F-B24C5A58718E}"/>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C7110D52-F5CD-4151-A512-80794E3DB523}" type="slidenum">
              <a:rPr lang="fr-FR" altLang="fr-FR" sz="1200">
                <a:solidFill>
                  <a:srgbClr val="8B8B8B"/>
                </a:solidFill>
                <a:latin typeface="Calibri" panose="020F0502020204030204" pitchFamily="34" charset="0"/>
              </a:rPr>
              <a:pPr algn="r">
                <a:lnSpc>
                  <a:spcPct val="100000"/>
                </a:lnSpc>
              </a:pPr>
              <a:t>11</a:t>
            </a:fld>
            <a:endParaRPr lang="fr-FR" altLang="fr-FR" sz="1200">
              <a:solidFill>
                <a:srgbClr val="8B8B8B"/>
              </a:solidFill>
              <a:latin typeface="Calibri" panose="020F0502020204030204" pitchFamily="34" charset="0"/>
            </a:endParaRPr>
          </a:p>
        </p:txBody>
      </p:sp>
      <p:sp>
        <p:nvSpPr>
          <p:cNvPr id="16391" name="Rectangle 7">
            <a:extLst>
              <a:ext uri="{FF2B5EF4-FFF2-40B4-BE49-F238E27FC236}">
                <a16:creationId xmlns:a16="http://schemas.microsoft.com/office/drawing/2014/main" id="{9FB0C299-3C32-04BE-260A-E79313AC493E}"/>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16392" name="Picture 8">
            <a:extLst>
              <a:ext uri="{FF2B5EF4-FFF2-40B4-BE49-F238E27FC236}">
                <a16:creationId xmlns:a16="http://schemas.microsoft.com/office/drawing/2014/main" id="{B0894EE2-769E-E272-1611-F2DC54EE65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425" y="1863725"/>
            <a:ext cx="6026150" cy="4098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a:extLst>
              <a:ext uri="{FF2B5EF4-FFF2-40B4-BE49-F238E27FC236}">
                <a16:creationId xmlns:a16="http://schemas.microsoft.com/office/drawing/2014/main" id="{A60845E9-8D67-67C1-43EB-17F812776A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57912919"/>
      </p:ext>
    </p:extLst>
  </p:cSld>
  <p:clrMapOvr>
    <a:masterClrMapping/>
  </p:clrMapOvr>
  <p:transition spd="slow" advTm="6279"/>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608AF8F1-C197-DB16-7FCC-E8DB403F4F03}"/>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Le briefing commun </a:t>
            </a:r>
          </a:p>
        </p:txBody>
      </p:sp>
      <p:sp>
        <p:nvSpPr>
          <p:cNvPr id="17410" name="Rectangle 2">
            <a:extLst>
              <a:ext uri="{FF2B5EF4-FFF2-40B4-BE49-F238E27FC236}">
                <a16:creationId xmlns:a16="http://schemas.microsoft.com/office/drawing/2014/main" id="{FE2A2C2A-489C-1485-474D-F8B95CE5E000}"/>
              </a:ext>
            </a:extLst>
          </p:cNvPr>
          <p:cNvSpPr>
            <a:spLocks noChangeArrowheads="1"/>
          </p:cNvSpPr>
          <p:nvPr/>
        </p:nvSpPr>
        <p:spPr bwMode="auto">
          <a:xfrm>
            <a:off x="792163" y="1692275"/>
            <a:ext cx="78803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Il dure 10 à 30 minutes. </a:t>
            </a:r>
          </a:p>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Il a pour but de limiter les obstacles techniques</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Visite de la pièce dans laquelle la pratique va se dérouler</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Présentation du matériel : mannequins, matériel, dossiers ressources…) </a:t>
            </a:r>
          </a:p>
          <a:p>
            <a:pPr>
              <a:lnSpc>
                <a:spcPct val="90000"/>
              </a:lnSpc>
              <a:spcBef>
                <a:spcPts val="513"/>
              </a:spcBef>
              <a:buClrTx/>
              <a:buSzTx/>
              <a:buFontTx/>
              <a:buNone/>
            </a:pPr>
            <a:endParaRPr lang="fr-FR" altLang="fr-FR" sz="1300">
              <a:cs typeface="DejaVu Sans" panose="020B0603030804020204" pitchFamily="34" charset="0"/>
            </a:endParaRPr>
          </a:p>
        </p:txBody>
      </p:sp>
      <p:grpSp>
        <p:nvGrpSpPr>
          <p:cNvPr id="17411" name="Group 3">
            <a:extLst>
              <a:ext uri="{FF2B5EF4-FFF2-40B4-BE49-F238E27FC236}">
                <a16:creationId xmlns:a16="http://schemas.microsoft.com/office/drawing/2014/main" id="{21A8D393-7D67-77A6-6539-F8C39C0ADE58}"/>
              </a:ext>
            </a:extLst>
          </p:cNvPr>
          <p:cNvGrpSpPr>
            <a:grpSpLocks/>
          </p:cNvGrpSpPr>
          <p:nvPr/>
        </p:nvGrpSpPr>
        <p:grpSpPr bwMode="auto">
          <a:xfrm>
            <a:off x="920750" y="663575"/>
            <a:ext cx="523875" cy="169863"/>
            <a:chOff x="580" y="418"/>
            <a:chExt cx="330" cy="107"/>
          </a:xfrm>
        </p:grpSpPr>
        <p:sp>
          <p:nvSpPr>
            <p:cNvPr id="17412" name="Rectangle 4">
              <a:extLst>
                <a:ext uri="{FF2B5EF4-FFF2-40B4-BE49-F238E27FC236}">
                  <a16:creationId xmlns:a16="http://schemas.microsoft.com/office/drawing/2014/main" id="{3AB37D1C-70B7-5529-28FD-891AD99EBC08}"/>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7413" name="Rectangle 5">
              <a:extLst>
                <a:ext uri="{FF2B5EF4-FFF2-40B4-BE49-F238E27FC236}">
                  <a16:creationId xmlns:a16="http://schemas.microsoft.com/office/drawing/2014/main" id="{98902383-E26C-607F-304D-0CB786D376E0}"/>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7414" name="Rectangle 6">
            <a:extLst>
              <a:ext uri="{FF2B5EF4-FFF2-40B4-BE49-F238E27FC236}">
                <a16:creationId xmlns:a16="http://schemas.microsoft.com/office/drawing/2014/main" id="{A9370585-7D1F-BE0C-3CE6-011822C0A9D2}"/>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764970AE-6812-423E-BD3F-79EE81E3F204}" type="slidenum">
              <a:rPr lang="fr-FR" altLang="fr-FR" sz="1200">
                <a:solidFill>
                  <a:srgbClr val="8B8B8B"/>
                </a:solidFill>
                <a:latin typeface="Calibri" panose="020F0502020204030204" pitchFamily="34" charset="0"/>
              </a:rPr>
              <a:pPr algn="r">
                <a:lnSpc>
                  <a:spcPct val="100000"/>
                </a:lnSpc>
              </a:pPr>
              <a:t>12</a:t>
            </a:fld>
            <a:endParaRPr lang="fr-FR" altLang="fr-FR" sz="1200">
              <a:solidFill>
                <a:srgbClr val="8B8B8B"/>
              </a:solidFill>
              <a:latin typeface="Calibri" panose="020F0502020204030204" pitchFamily="34" charset="0"/>
            </a:endParaRPr>
          </a:p>
        </p:txBody>
      </p:sp>
      <p:sp>
        <p:nvSpPr>
          <p:cNvPr id="17415" name="Rectangle 7">
            <a:extLst>
              <a:ext uri="{FF2B5EF4-FFF2-40B4-BE49-F238E27FC236}">
                <a16:creationId xmlns:a16="http://schemas.microsoft.com/office/drawing/2014/main" id="{02FC3572-847A-B28F-B7F0-BA98D5697EC5}"/>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17416" name="Picture 8">
            <a:extLst>
              <a:ext uri="{FF2B5EF4-FFF2-40B4-BE49-F238E27FC236}">
                <a16:creationId xmlns:a16="http://schemas.microsoft.com/office/drawing/2014/main" id="{AF65B8C0-4027-1E31-F447-CC610E493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288" y="4283075"/>
            <a:ext cx="3419475" cy="133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a:extLst>
              <a:ext uri="{FF2B5EF4-FFF2-40B4-BE49-F238E27FC236}">
                <a16:creationId xmlns:a16="http://schemas.microsoft.com/office/drawing/2014/main" id="{1838D5C0-300C-0D78-019F-9CEBD19EA3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07044621"/>
      </p:ext>
    </p:extLst>
  </p:cSld>
  <p:clrMapOvr>
    <a:masterClrMapping/>
  </p:clrMapOvr>
  <p:transition spd="slow" advTm="10079"/>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DB3F4A0-E66E-6571-1E63-85F7906EFE72}"/>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Objectifs du briefing commun </a:t>
            </a:r>
          </a:p>
        </p:txBody>
      </p:sp>
      <p:sp>
        <p:nvSpPr>
          <p:cNvPr id="18434" name="Rectangle 2">
            <a:extLst>
              <a:ext uri="{FF2B5EF4-FFF2-40B4-BE49-F238E27FC236}">
                <a16:creationId xmlns:a16="http://schemas.microsoft.com/office/drawing/2014/main" id="{B904A6AD-D12F-6EBE-83BF-DAF30CB60123}"/>
              </a:ext>
            </a:extLst>
          </p:cNvPr>
          <p:cNvSpPr>
            <a:spLocks noChangeArrowheads="1"/>
          </p:cNvSpPr>
          <p:nvPr/>
        </p:nvSpPr>
        <p:spPr bwMode="auto">
          <a:xfrm>
            <a:off x="792163" y="1692275"/>
            <a:ext cx="78803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u="sng">
                <a:solidFill>
                  <a:srgbClr val="5AA1D8"/>
                </a:solidFill>
                <a:cs typeface="DejaVu Sans" panose="020B0603030804020204" pitchFamily="34" charset="0"/>
              </a:rPr>
              <a:t>Assurer la sécurité affective :</a:t>
            </a:r>
          </a:p>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 </a:t>
            </a:r>
            <a:r>
              <a:rPr lang="fr-FR" altLang="fr-FR" b="1">
                <a:cs typeface="DejaVu Sans" panose="020B0603030804020204" pitchFamily="34" charset="0"/>
              </a:rPr>
              <a:t>Rappel du droit à l'erreur</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Travail et analyse du cas</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Garantie de la confidentialité si vidéo</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Respect mutuel</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Char char=""/>
            </a:pPr>
            <a:r>
              <a:rPr lang="fr-FR" altLang="fr-FR" b="1" u="sng">
                <a:solidFill>
                  <a:srgbClr val="5AA1D8"/>
                </a:solidFill>
                <a:cs typeface="DejaVu Sans" panose="020B0603030804020204" pitchFamily="34" charset="0"/>
              </a:rPr>
              <a:t>Limiter le jeu</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Rester soi même, ne pas jouer un rôle</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Travailler en respectant le matériel</a:t>
            </a:r>
          </a:p>
          <a:p>
            <a:pPr>
              <a:lnSpc>
                <a:spcPct val="90000"/>
              </a:lnSpc>
              <a:spcBef>
                <a:spcPts val="1013"/>
              </a:spcBef>
              <a:buClr>
                <a:srgbClr val="5AA1D8"/>
              </a:buClr>
              <a:buFont typeface="Wingdings" panose="05000000000000000000" pitchFamily="2" charset="2"/>
              <a:buNone/>
            </a:pPr>
            <a:r>
              <a:rPr lang="fr-FR" altLang="fr-FR" b="1">
                <a:cs typeface="DejaVu Sans" panose="020B0603030804020204" pitchFamily="34" charset="0"/>
              </a:rPr>
              <a:t> </a:t>
            </a:r>
          </a:p>
          <a:p>
            <a:pPr>
              <a:lnSpc>
                <a:spcPct val="90000"/>
              </a:lnSpc>
              <a:spcBef>
                <a:spcPts val="513"/>
              </a:spcBef>
              <a:buClrTx/>
              <a:buSzTx/>
              <a:buFontTx/>
              <a:buNone/>
            </a:pPr>
            <a:endParaRPr lang="fr-FR" altLang="fr-FR" sz="1300">
              <a:cs typeface="DejaVu Sans" panose="020B0603030804020204" pitchFamily="34" charset="0"/>
            </a:endParaRPr>
          </a:p>
        </p:txBody>
      </p:sp>
      <p:grpSp>
        <p:nvGrpSpPr>
          <p:cNvPr id="18435" name="Group 3">
            <a:extLst>
              <a:ext uri="{FF2B5EF4-FFF2-40B4-BE49-F238E27FC236}">
                <a16:creationId xmlns:a16="http://schemas.microsoft.com/office/drawing/2014/main" id="{7B8B9B38-7024-610E-0220-5032F1D38403}"/>
              </a:ext>
            </a:extLst>
          </p:cNvPr>
          <p:cNvGrpSpPr>
            <a:grpSpLocks/>
          </p:cNvGrpSpPr>
          <p:nvPr/>
        </p:nvGrpSpPr>
        <p:grpSpPr bwMode="auto">
          <a:xfrm>
            <a:off x="920750" y="663575"/>
            <a:ext cx="523875" cy="169863"/>
            <a:chOff x="580" y="418"/>
            <a:chExt cx="330" cy="107"/>
          </a:xfrm>
        </p:grpSpPr>
        <p:sp>
          <p:nvSpPr>
            <p:cNvPr id="18436" name="Rectangle 4">
              <a:extLst>
                <a:ext uri="{FF2B5EF4-FFF2-40B4-BE49-F238E27FC236}">
                  <a16:creationId xmlns:a16="http://schemas.microsoft.com/office/drawing/2014/main" id="{8C7964B8-FCFF-103C-DFBC-8E93E0E4CC6C}"/>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37" name="Rectangle 5">
              <a:extLst>
                <a:ext uri="{FF2B5EF4-FFF2-40B4-BE49-F238E27FC236}">
                  <a16:creationId xmlns:a16="http://schemas.microsoft.com/office/drawing/2014/main" id="{86208508-9094-758C-F2C2-8C5CA7EA7A74}"/>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8438" name="Rectangle 6">
            <a:extLst>
              <a:ext uri="{FF2B5EF4-FFF2-40B4-BE49-F238E27FC236}">
                <a16:creationId xmlns:a16="http://schemas.microsoft.com/office/drawing/2014/main" id="{3F4E35E4-1CC8-EF4F-43BF-97EE4072B910}"/>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397CCA82-2C7F-4D6B-B71B-44600349F430}" type="slidenum">
              <a:rPr lang="fr-FR" altLang="fr-FR" sz="1200">
                <a:solidFill>
                  <a:srgbClr val="8B8B8B"/>
                </a:solidFill>
                <a:latin typeface="Calibri" panose="020F0502020204030204" pitchFamily="34" charset="0"/>
              </a:rPr>
              <a:pPr algn="r">
                <a:lnSpc>
                  <a:spcPct val="100000"/>
                </a:lnSpc>
              </a:pPr>
              <a:t>13</a:t>
            </a:fld>
            <a:endParaRPr lang="fr-FR" altLang="fr-FR" sz="1200">
              <a:solidFill>
                <a:srgbClr val="8B8B8B"/>
              </a:solidFill>
              <a:latin typeface="Calibri" panose="020F0502020204030204" pitchFamily="34" charset="0"/>
            </a:endParaRPr>
          </a:p>
        </p:txBody>
      </p:sp>
      <p:sp>
        <p:nvSpPr>
          <p:cNvPr id="18439" name="Rectangle 7">
            <a:extLst>
              <a:ext uri="{FF2B5EF4-FFF2-40B4-BE49-F238E27FC236}">
                <a16:creationId xmlns:a16="http://schemas.microsoft.com/office/drawing/2014/main" id="{273E667F-E77B-AC7E-5463-C56DC2DC6F25}"/>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 name="Audio 1">
            <a:hlinkClick r:id="" action="ppaction://media"/>
            <a:extLst>
              <a:ext uri="{FF2B5EF4-FFF2-40B4-BE49-F238E27FC236}">
                <a16:creationId xmlns:a16="http://schemas.microsoft.com/office/drawing/2014/main" id="{300DC40A-5093-B031-33CC-E0716A7138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01870049"/>
      </p:ext>
    </p:extLst>
  </p:cSld>
  <p:clrMapOvr>
    <a:masterClrMapping/>
  </p:clrMapOvr>
  <p:transition spd="slow" advTm="9232"/>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104B6620-DE56-8DB1-3434-51774B2427BE}"/>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Le briefing spécifique</a:t>
            </a:r>
          </a:p>
        </p:txBody>
      </p:sp>
      <p:sp>
        <p:nvSpPr>
          <p:cNvPr id="19458" name="Rectangle 2">
            <a:extLst>
              <a:ext uri="{FF2B5EF4-FFF2-40B4-BE49-F238E27FC236}">
                <a16:creationId xmlns:a16="http://schemas.microsoft.com/office/drawing/2014/main" id="{B495F9E4-B4AD-48BD-F28D-44C3FD37F19B}"/>
              </a:ext>
            </a:extLst>
          </p:cNvPr>
          <p:cNvSpPr>
            <a:spLocks noChangeArrowheads="1"/>
          </p:cNvSpPr>
          <p:nvPr/>
        </p:nvSpPr>
        <p:spPr bwMode="auto">
          <a:xfrm>
            <a:off x="792163" y="1692275"/>
            <a:ext cx="78803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marL="6477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Il dure 3 à 5 minutes</a:t>
            </a:r>
          </a:p>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Il est lié aux objectifs du debriefing</a:t>
            </a: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Donner les consignes de la pratique simulée</a:t>
            </a:r>
          </a:p>
          <a:p>
            <a:pPr lvl="2">
              <a:lnSpc>
                <a:spcPct val="90000"/>
              </a:lnSpc>
              <a:spcBef>
                <a:spcPts val="1013"/>
              </a:spcBef>
              <a:buSzPct val="45000"/>
              <a:buFont typeface="Wingdings" panose="05000000000000000000" pitchFamily="2" charset="2"/>
              <a:buChar char=""/>
            </a:pPr>
            <a:r>
              <a:rPr lang="fr-FR" altLang="fr-FR" b="1">
                <a:cs typeface="DejaVu Sans" panose="020B0603030804020204" pitchFamily="34" charset="0"/>
              </a:rPr>
              <a:t>Rappeler le déroulement</a:t>
            </a:r>
          </a:p>
          <a:p>
            <a:pPr lvl="2">
              <a:lnSpc>
                <a:spcPct val="90000"/>
              </a:lnSpc>
              <a:spcBef>
                <a:spcPts val="1013"/>
              </a:spcBef>
              <a:buSzPct val="45000"/>
              <a:buFont typeface="Wingdings" panose="05000000000000000000" pitchFamily="2" charset="2"/>
              <a:buChar char=""/>
            </a:pPr>
            <a:r>
              <a:rPr lang="fr-FR" altLang="fr-FR" b="1">
                <a:cs typeface="DejaVu Sans" panose="020B0603030804020204" pitchFamily="34" charset="0"/>
              </a:rPr>
              <a:t>Définir les intervenants</a:t>
            </a:r>
          </a:p>
          <a:p>
            <a:pPr lvl="2">
              <a:lnSpc>
                <a:spcPct val="90000"/>
              </a:lnSpc>
              <a:spcBef>
                <a:spcPts val="1013"/>
              </a:spcBef>
              <a:buSzPct val="45000"/>
              <a:buFont typeface="Wingdings" panose="05000000000000000000" pitchFamily="2" charset="2"/>
              <a:buChar char=""/>
            </a:pPr>
            <a:r>
              <a:rPr lang="fr-FR" altLang="fr-FR" b="1">
                <a:cs typeface="DejaVu Sans" panose="020B0603030804020204" pitchFamily="34" charset="0"/>
              </a:rPr>
              <a:t>Préciser les contraintes</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r>
              <a:rPr lang="fr-FR" altLang="fr-FR" b="1">
                <a:cs typeface="DejaVu Sans" panose="020B0603030804020204" pitchFamily="34" charset="0"/>
              </a:rPr>
              <a:t> </a:t>
            </a:r>
          </a:p>
          <a:p>
            <a:pPr>
              <a:lnSpc>
                <a:spcPct val="90000"/>
              </a:lnSpc>
              <a:spcBef>
                <a:spcPts val="513"/>
              </a:spcBef>
              <a:buClrTx/>
              <a:buSzTx/>
              <a:buFontTx/>
              <a:buNone/>
            </a:pPr>
            <a:endParaRPr lang="fr-FR" altLang="fr-FR" sz="1300">
              <a:cs typeface="DejaVu Sans" panose="020B0603030804020204" pitchFamily="34" charset="0"/>
            </a:endParaRPr>
          </a:p>
        </p:txBody>
      </p:sp>
      <p:grpSp>
        <p:nvGrpSpPr>
          <p:cNvPr id="19459" name="Group 3">
            <a:extLst>
              <a:ext uri="{FF2B5EF4-FFF2-40B4-BE49-F238E27FC236}">
                <a16:creationId xmlns:a16="http://schemas.microsoft.com/office/drawing/2014/main" id="{5BFABC6E-0122-19F5-F313-A8ECC98DE8EC}"/>
              </a:ext>
            </a:extLst>
          </p:cNvPr>
          <p:cNvGrpSpPr>
            <a:grpSpLocks/>
          </p:cNvGrpSpPr>
          <p:nvPr/>
        </p:nvGrpSpPr>
        <p:grpSpPr bwMode="auto">
          <a:xfrm>
            <a:off x="920750" y="663575"/>
            <a:ext cx="523875" cy="169863"/>
            <a:chOff x="580" y="418"/>
            <a:chExt cx="330" cy="107"/>
          </a:xfrm>
        </p:grpSpPr>
        <p:sp>
          <p:nvSpPr>
            <p:cNvPr id="19460" name="Rectangle 4">
              <a:extLst>
                <a:ext uri="{FF2B5EF4-FFF2-40B4-BE49-F238E27FC236}">
                  <a16:creationId xmlns:a16="http://schemas.microsoft.com/office/drawing/2014/main" id="{3DD5EE70-B69F-F91E-9F18-D8471CD5C9B8}"/>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9461" name="Rectangle 5">
              <a:extLst>
                <a:ext uri="{FF2B5EF4-FFF2-40B4-BE49-F238E27FC236}">
                  <a16:creationId xmlns:a16="http://schemas.microsoft.com/office/drawing/2014/main" id="{9F78F77F-7EA5-F802-E26D-34314E3ECAD8}"/>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9462" name="Rectangle 6">
            <a:extLst>
              <a:ext uri="{FF2B5EF4-FFF2-40B4-BE49-F238E27FC236}">
                <a16:creationId xmlns:a16="http://schemas.microsoft.com/office/drawing/2014/main" id="{A0419430-13D8-01AD-2533-822CC52E55F4}"/>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2FE890A9-5DA8-499C-8DED-50FB1095B5D8}" type="slidenum">
              <a:rPr lang="fr-FR" altLang="fr-FR" sz="1200">
                <a:solidFill>
                  <a:srgbClr val="8B8B8B"/>
                </a:solidFill>
                <a:latin typeface="Calibri" panose="020F0502020204030204" pitchFamily="34" charset="0"/>
              </a:rPr>
              <a:pPr algn="r">
                <a:lnSpc>
                  <a:spcPct val="100000"/>
                </a:lnSpc>
              </a:pPr>
              <a:t>14</a:t>
            </a:fld>
            <a:endParaRPr lang="fr-FR" altLang="fr-FR" sz="1200">
              <a:solidFill>
                <a:srgbClr val="8B8B8B"/>
              </a:solidFill>
              <a:latin typeface="Calibri" panose="020F0502020204030204" pitchFamily="34" charset="0"/>
            </a:endParaRPr>
          </a:p>
        </p:txBody>
      </p:sp>
      <p:sp>
        <p:nvSpPr>
          <p:cNvPr id="19463" name="Rectangle 7">
            <a:extLst>
              <a:ext uri="{FF2B5EF4-FFF2-40B4-BE49-F238E27FC236}">
                <a16:creationId xmlns:a16="http://schemas.microsoft.com/office/drawing/2014/main" id="{0DCE7A4D-1EA7-8E57-108C-4837F2138ABC}"/>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 name="Audio 1">
            <a:hlinkClick r:id="" action="ppaction://media"/>
            <a:extLst>
              <a:ext uri="{FF2B5EF4-FFF2-40B4-BE49-F238E27FC236}">
                <a16:creationId xmlns:a16="http://schemas.microsoft.com/office/drawing/2014/main" id="{2A87825A-4D8B-84BA-68C1-CB2DD84780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83587415"/>
      </p:ext>
    </p:extLst>
  </p:cSld>
  <p:clrMapOvr>
    <a:masterClrMapping/>
  </p:clrMapOvr>
  <p:transition spd="slow" advTm="8647"/>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7B93755A-A985-18A0-44F1-C80EDDC028FE}"/>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Les objectifs du briefing spécifique</a:t>
            </a:r>
          </a:p>
        </p:txBody>
      </p:sp>
      <p:sp>
        <p:nvSpPr>
          <p:cNvPr id="20482" name="Rectangle 2">
            <a:extLst>
              <a:ext uri="{FF2B5EF4-FFF2-40B4-BE49-F238E27FC236}">
                <a16:creationId xmlns:a16="http://schemas.microsoft.com/office/drawing/2014/main" id="{770857CB-00E3-833B-5F44-AB6FFA2A5587}"/>
              </a:ext>
            </a:extLst>
          </p:cNvPr>
          <p:cNvSpPr>
            <a:spLocks noChangeArrowheads="1"/>
          </p:cNvSpPr>
          <p:nvPr/>
        </p:nvSpPr>
        <p:spPr bwMode="auto">
          <a:xfrm>
            <a:off x="792163" y="1692275"/>
            <a:ext cx="78803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marL="8636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u="sng">
                <a:solidFill>
                  <a:srgbClr val="5AA1D8"/>
                </a:solidFill>
                <a:cs typeface="DejaVu Sans" panose="020B0603030804020204" pitchFamily="34" charset="0"/>
              </a:rPr>
              <a:t>Délivrer des informations utiles pour le cas :</a:t>
            </a:r>
          </a:p>
          <a:p>
            <a:pPr>
              <a:lnSpc>
                <a:spcPct val="90000"/>
              </a:lnSpc>
              <a:spcBef>
                <a:spcPts val="1013"/>
              </a:spcBef>
              <a:buClr>
                <a:srgbClr val="5AA1D8"/>
              </a:buClr>
              <a:buFont typeface="Wingdings" panose="05000000000000000000" pitchFamily="2" charset="2"/>
              <a:buNone/>
            </a:pPr>
            <a:r>
              <a:rPr lang="fr-FR" altLang="fr-FR" b="1">
                <a:cs typeface="DejaVu Sans" panose="020B0603030804020204" pitchFamily="34" charset="0"/>
              </a:rPr>
              <a:t>Favoriser la contextualisation :</a:t>
            </a:r>
          </a:p>
          <a:p>
            <a:pPr lvl="3">
              <a:lnSpc>
                <a:spcPct val="90000"/>
              </a:lnSpc>
              <a:spcBef>
                <a:spcPts val="1013"/>
              </a:spcBef>
              <a:buSzPct val="45000"/>
              <a:buFont typeface="Wingdings" panose="05000000000000000000" pitchFamily="2" charset="2"/>
              <a:buChar char=""/>
            </a:pPr>
            <a:r>
              <a:rPr lang="fr-FR" altLang="fr-FR" b="1">
                <a:cs typeface="DejaVu Sans" panose="020B0603030804020204" pitchFamily="34" charset="0"/>
              </a:rPr>
              <a:t>Motif d'intervention</a:t>
            </a:r>
          </a:p>
          <a:p>
            <a:pPr lvl="3">
              <a:lnSpc>
                <a:spcPct val="90000"/>
              </a:lnSpc>
              <a:spcBef>
                <a:spcPts val="1013"/>
              </a:spcBef>
              <a:buSzPct val="45000"/>
              <a:buFont typeface="Wingdings" panose="05000000000000000000" pitchFamily="2" charset="2"/>
              <a:buChar char=""/>
            </a:pPr>
            <a:r>
              <a:rPr lang="fr-FR" altLang="fr-FR" b="1">
                <a:cs typeface="DejaVu Sans" panose="020B0603030804020204" pitchFamily="34" charset="0"/>
              </a:rPr>
              <a:t>Contexte de prise en charge</a:t>
            </a:r>
          </a:p>
          <a:p>
            <a:pPr lvl="3">
              <a:lnSpc>
                <a:spcPct val="90000"/>
              </a:lnSpc>
              <a:spcBef>
                <a:spcPts val="1013"/>
              </a:spcBef>
              <a:buSzPct val="45000"/>
              <a:buFont typeface="Wingdings" panose="05000000000000000000" pitchFamily="2" charset="2"/>
              <a:buChar char=""/>
            </a:pPr>
            <a:r>
              <a:rPr lang="fr-FR" altLang="fr-FR" b="1">
                <a:cs typeface="DejaVu Sans" panose="020B0603030804020204" pitchFamily="34" charset="0"/>
              </a:rPr>
              <a:t>Délivrance des informations spécifiques (nom, prénom, âge de la personne, maladie, dossier…)</a:t>
            </a:r>
          </a:p>
          <a:p>
            <a:pPr lvl="3">
              <a:lnSpc>
                <a:spcPct val="90000"/>
              </a:lnSpc>
              <a:spcBef>
                <a:spcPts val="1013"/>
              </a:spcBef>
              <a:buSzPct val="45000"/>
              <a:buFont typeface="Symbol" panose="05050102010706020507" pitchFamily="18" charset="2"/>
              <a:buNone/>
            </a:pPr>
            <a:endParaRPr lang="fr-FR" altLang="fr-FR" b="1">
              <a:cs typeface="DejaVu Sans" panose="020B0603030804020204" pitchFamily="34" charset="0"/>
            </a:endParaRPr>
          </a:p>
          <a:p>
            <a:pPr>
              <a:lnSpc>
                <a:spcPct val="90000"/>
              </a:lnSpc>
              <a:spcBef>
                <a:spcPts val="1013"/>
              </a:spcBef>
              <a:buClr>
                <a:srgbClr val="5AA1D8"/>
              </a:buClr>
              <a:buFont typeface="Symbol" panose="05050102010706020507" pitchFamily="18" charset="2"/>
              <a:buChar char=""/>
            </a:pPr>
            <a:r>
              <a:rPr lang="fr-FR" altLang="fr-FR" b="1">
                <a:cs typeface="DejaVu Sans" panose="020B0603030804020204" pitchFamily="34" charset="0"/>
              </a:rPr>
              <a:t>Les informations peuvent être données à l'écrit ou à l'oral en fonction des objectifs visés</a:t>
            </a:r>
          </a:p>
          <a:p>
            <a:pPr>
              <a:lnSpc>
                <a:spcPct val="90000"/>
              </a:lnSpc>
              <a:spcBef>
                <a:spcPts val="1013"/>
              </a:spcBef>
              <a:buClr>
                <a:srgbClr val="5AA1D8"/>
              </a:buClr>
              <a:buFont typeface="Symbol" panose="05050102010706020507" pitchFamily="18" charset="2"/>
              <a:buChar char=""/>
            </a:pPr>
            <a:r>
              <a:rPr lang="fr-FR" altLang="fr-FR" b="1">
                <a:cs typeface="DejaVu Sans" panose="020B0603030804020204" pitchFamily="34" charset="0"/>
              </a:rPr>
              <a:t>Laisser le temps de la reformulation ou du questionnement pour vérifier la compréhension des informations délivrées</a:t>
            </a: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r>
              <a:rPr lang="fr-FR" altLang="fr-FR" b="1">
                <a:cs typeface="DejaVu Sans" panose="020B0603030804020204" pitchFamily="34" charset="0"/>
              </a:rPr>
              <a:t> </a:t>
            </a:r>
          </a:p>
          <a:p>
            <a:pPr>
              <a:lnSpc>
                <a:spcPct val="90000"/>
              </a:lnSpc>
              <a:spcBef>
                <a:spcPts val="513"/>
              </a:spcBef>
              <a:buClrTx/>
              <a:buSzTx/>
              <a:buFontTx/>
              <a:buNone/>
            </a:pPr>
            <a:endParaRPr lang="fr-FR" altLang="fr-FR" sz="1300">
              <a:cs typeface="DejaVu Sans" panose="020B0603030804020204" pitchFamily="34" charset="0"/>
            </a:endParaRPr>
          </a:p>
        </p:txBody>
      </p:sp>
      <p:grpSp>
        <p:nvGrpSpPr>
          <p:cNvPr id="20483" name="Group 3">
            <a:extLst>
              <a:ext uri="{FF2B5EF4-FFF2-40B4-BE49-F238E27FC236}">
                <a16:creationId xmlns:a16="http://schemas.microsoft.com/office/drawing/2014/main" id="{C2628EB1-37E2-B320-AF01-C0064E0207F1}"/>
              </a:ext>
            </a:extLst>
          </p:cNvPr>
          <p:cNvGrpSpPr>
            <a:grpSpLocks/>
          </p:cNvGrpSpPr>
          <p:nvPr/>
        </p:nvGrpSpPr>
        <p:grpSpPr bwMode="auto">
          <a:xfrm>
            <a:off x="920750" y="663575"/>
            <a:ext cx="523875" cy="169863"/>
            <a:chOff x="580" y="418"/>
            <a:chExt cx="330" cy="107"/>
          </a:xfrm>
        </p:grpSpPr>
        <p:sp>
          <p:nvSpPr>
            <p:cNvPr id="20484" name="Rectangle 4">
              <a:extLst>
                <a:ext uri="{FF2B5EF4-FFF2-40B4-BE49-F238E27FC236}">
                  <a16:creationId xmlns:a16="http://schemas.microsoft.com/office/drawing/2014/main" id="{02294498-A71D-5434-BFA3-A8929AAFF2ED}"/>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0485" name="Rectangle 5">
              <a:extLst>
                <a:ext uri="{FF2B5EF4-FFF2-40B4-BE49-F238E27FC236}">
                  <a16:creationId xmlns:a16="http://schemas.microsoft.com/office/drawing/2014/main" id="{E0A2BACE-FA2D-7DC9-6242-347A22BA2212}"/>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0486" name="Rectangle 6">
            <a:extLst>
              <a:ext uri="{FF2B5EF4-FFF2-40B4-BE49-F238E27FC236}">
                <a16:creationId xmlns:a16="http://schemas.microsoft.com/office/drawing/2014/main" id="{F16DB8E5-A7B0-E6B8-E58A-71A4E957BC05}"/>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91E9B484-E27C-4168-880D-731DA08B2207}" type="slidenum">
              <a:rPr lang="fr-FR" altLang="fr-FR" sz="1200">
                <a:solidFill>
                  <a:srgbClr val="8B8B8B"/>
                </a:solidFill>
                <a:latin typeface="Calibri" panose="020F0502020204030204" pitchFamily="34" charset="0"/>
              </a:rPr>
              <a:pPr algn="r">
                <a:lnSpc>
                  <a:spcPct val="100000"/>
                </a:lnSpc>
              </a:pPr>
              <a:t>15</a:t>
            </a:fld>
            <a:endParaRPr lang="fr-FR" altLang="fr-FR" sz="1200">
              <a:solidFill>
                <a:srgbClr val="8B8B8B"/>
              </a:solidFill>
              <a:latin typeface="Calibri" panose="020F0502020204030204" pitchFamily="34" charset="0"/>
            </a:endParaRPr>
          </a:p>
        </p:txBody>
      </p:sp>
      <p:sp>
        <p:nvSpPr>
          <p:cNvPr id="20487" name="Rectangle 7">
            <a:extLst>
              <a:ext uri="{FF2B5EF4-FFF2-40B4-BE49-F238E27FC236}">
                <a16:creationId xmlns:a16="http://schemas.microsoft.com/office/drawing/2014/main" id="{67147919-8D83-A10C-E21F-0C1E70759A48}"/>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0488" name="Picture 8">
            <a:extLst>
              <a:ext uri="{FF2B5EF4-FFF2-40B4-BE49-F238E27FC236}">
                <a16:creationId xmlns:a16="http://schemas.microsoft.com/office/drawing/2014/main" id="{CEDA0268-D527-28D4-33EB-E9100C6381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350" y="1511300"/>
            <a:ext cx="3103563" cy="1368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a:extLst>
              <a:ext uri="{FF2B5EF4-FFF2-40B4-BE49-F238E27FC236}">
                <a16:creationId xmlns:a16="http://schemas.microsoft.com/office/drawing/2014/main" id="{E23B03E9-8C49-803D-F8EC-14453B9E1B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98395501"/>
      </p:ext>
    </p:extLst>
  </p:cSld>
  <p:clrMapOvr>
    <a:masterClrMapping/>
  </p:clrMapOvr>
  <p:transition spd="slow" advTm="8949"/>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3A58C5D4-ED94-4C57-0CF3-6962AE766108}"/>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Conclusion du briefing</a:t>
            </a:r>
          </a:p>
        </p:txBody>
      </p:sp>
      <p:grpSp>
        <p:nvGrpSpPr>
          <p:cNvPr id="21506" name="Group 2">
            <a:extLst>
              <a:ext uri="{FF2B5EF4-FFF2-40B4-BE49-F238E27FC236}">
                <a16:creationId xmlns:a16="http://schemas.microsoft.com/office/drawing/2014/main" id="{FB61DCBF-532C-5082-98C1-2ED82F9F43DA}"/>
              </a:ext>
            </a:extLst>
          </p:cNvPr>
          <p:cNvGrpSpPr>
            <a:grpSpLocks/>
          </p:cNvGrpSpPr>
          <p:nvPr/>
        </p:nvGrpSpPr>
        <p:grpSpPr bwMode="auto">
          <a:xfrm>
            <a:off x="920750" y="663575"/>
            <a:ext cx="523875" cy="169863"/>
            <a:chOff x="580" y="418"/>
            <a:chExt cx="330" cy="107"/>
          </a:xfrm>
        </p:grpSpPr>
        <p:sp>
          <p:nvSpPr>
            <p:cNvPr id="21507" name="Rectangle 3">
              <a:extLst>
                <a:ext uri="{FF2B5EF4-FFF2-40B4-BE49-F238E27FC236}">
                  <a16:creationId xmlns:a16="http://schemas.microsoft.com/office/drawing/2014/main" id="{D4C77A41-0F2F-E64E-A39D-D1E0330EF7F6}"/>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1508" name="Rectangle 4">
              <a:extLst>
                <a:ext uri="{FF2B5EF4-FFF2-40B4-BE49-F238E27FC236}">
                  <a16:creationId xmlns:a16="http://schemas.microsoft.com/office/drawing/2014/main" id="{102D44DE-F87F-DE28-98B0-F231AD435A46}"/>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1509" name="Rectangle 5">
            <a:extLst>
              <a:ext uri="{FF2B5EF4-FFF2-40B4-BE49-F238E27FC236}">
                <a16:creationId xmlns:a16="http://schemas.microsoft.com/office/drawing/2014/main" id="{B3CA7394-B177-7778-8D59-56F26F98A7BE}"/>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A699DF85-14A2-49D2-B8CE-CF024E50FEA7}" type="slidenum">
              <a:rPr lang="fr-FR" altLang="fr-FR" sz="1200">
                <a:solidFill>
                  <a:srgbClr val="8B8B8B"/>
                </a:solidFill>
                <a:latin typeface="Calibri" panose="020F0502020204030204" pitchFamily="34" charset="0"/>
              </a:rPr>
              <a:pPr algn="r">
                <a:lnSpc>
                  <a:spcPct val="100000"/>
                </a:lnSpc>
              </a:pPr>
              <a:t>16</a:t>
            </a:fld>
            <a:endParaRPr lang="fr-FR" altLang="fr-FR" sz="1200">
              <a:solidFill>
                <a:srgbClr val="8B8B8B"/>
              </a:solidFill>
              <a:latin typeface="Calibri" panose="020F0502020204030204" pitchFamily="34" charset="0"/>
            </a:endParaRPr>
          </a:p>
        </p:txBody>
      </p:sp>
      <p:sp>
        <p:nvSpPr>
          <p:cNvPr id="21510" name="Rectangle 6">
            <a:extLst>
              <a:ext uri="{FF2B5EF4-FFF2-40B4-BE49-F238E27FC236}">
                <a16:creationId xmlns:a16="http://schemas.microsoft.com/office/drawing/2014/main" id="{806BB926-5041-DA4A-3FC3-C3CF05054B17}"/>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1511" name="Picture 7">
            <a:extLst>
              <a:ext uri="{FF2B5EF4-FFF2-40B4-BE49-F238E27FC236}">
                <a16:creationId xmlns:a16="http://schemas.microsoft.com/office/drawing/2014/main" id="{FB497C96-7873-F372-7EC0-102306C30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850" y="2427288"/>
            <a:ext cx="6019800"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a:extLst>
              <a:ext uri="{FF2B5EF4-FFF2-40B4-BE49-F238E27FC236}">
                <a16:creationId xmlns:a16="http://schemas.microsoft.com/office/drawing/2014/main" id="{D485A821-3AB4-D2F2-FC54-8B864AA710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61688940"/>
      </p:ext>
    </p:extLst>
  </p:cSld>
  <p:clrMapOvr>
    <a:masterClrMapping/>
  </p:clrMapOvr>
  <p:transition spd="slow" advTm="5896"/>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68B522F5-E395-24C4-B3CC-E67B553FEC7C}"/>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Le briefing des observateurs</a:t>
            </a:r>
          </a:p>
        </p:txBody>
      </p:sp>
      <p:sp>
        <p:nvSpPr>
          <p:cNvPr id="22530" name="Rectangle 2">
            <a:extLst>
              <a:ext uri="{FF2B5EF4-FFF2-40B4-BE49-F238E27FC236}">
                <a16:creationId xmlns:a16="http://schemas.microsoft.com/office/drawing/2014/main" id="{598A0D94-5044-CC4E-537F-02EAB7E4DB2B}"/>
              </a:ext>
            </a:extLst>
          </p:cNvPr>
          <p:cNvSpPr>
            <a:spLocks noChangeArrowheads="1"/>
          </p:cNvSpPr>
          <p:nvPr/>
        </p:nvSpPr>
        <p:spPr bwMode="auto">
          <a:xfrm>
            <a:off x="804863" y="1792288"/>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Il n'est pas obligatoire mais…</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r>
              <a:rPr lang="fr-FR" altLang="fr-FR" b="1">
                <a:cs typeface="DejaVu Sans" panose="020B0603030804020204" pitchFamily="34" charset="0"/>
              </a:rPr>
              <a:t>Il est donc intéressant de confier un point d'observation à chaque observateur en fonction des objectifs fixés :</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Technique</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Communication</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Gestes et postures</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Confort/ sécurité / pudeur</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22531" name="Group 3">
            <a:extLst>
              <a:ext uri="{FF2B5EF4-FFF2-40B4-BE49-F238E27FC236}">
                <a16:creationId xmlns:a16="http://schemas.microsoft.com/office/drawing/2014/main" id="{6F00A685-6F39-EF5D-A8E1-DED9CEBBDA9B}"/>
              </a:ext>
            </a:extLst>
          </p:cNvPr>
          <p:cNvGrpSpPr>
            <a:grpSpLocks/>
          </p:cNvGrpSpPr>
          <p:nvPr/>
        </p:nvGrpSpPr>
        <p:grpSpPr bwMode="auto">
          <a:xfrm>
            <a:off x="920750" y="663575"/>
            <a:ext cx="523875" cy="169863"/>
            <a:chOff x="580" y="418"/>
            <a:chExt cx="330" cy="107"/>
          </a:xfrm>
        </p:grpSpPr>
        <p:sp>
          <p:nvSpPr>
            <p:cNvPr id="22532" name="Rectangle 4">
              <a:extLst>
                <a:ext uri="{FF2B5EF4-FFF2-40B4-BE49-F238E27FC236}">
                  <a16:creationId xmlns:a16="http://schemas.microsoft.com/office/drawing/2014/main" id="{B27857DF-D9CE-780E-CA57-F1E32010D882}"/>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2533" name="Rectangle 5">
              <a:extLst>
                <a:ext uri="{FF2B5EF4-FFF2-40B4-BE49-F238E27FC236}">
                  <a16:creationId xmlns:a16="http://schemas.microsoft.com/office/drawing/2014/main" id="{2EA1B678-8AFC-4D21-674A-99AC570819E4}"/>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2534" name="Rectangle 6">
            <a:extLst>
              <a:ext uri="{FF2B5EF4-FFF2-40B4-BE49-F238E27FC236}">
                <a16:creationId xmlns:a16="http://schemas.microsoft.com/office/drawing/2014/main" id="{EFC760F8-337A-AACB-E2A4-4A2CBCEEDFC0}"/>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5722FA72-6CB9-4757-9E37-A550DF9F9905}" type="slidenum">
              <a:rPr lang="fr-FR" altLang="fr-FR" sz="1200">
                <a:solidFill>
                  <a:srgbClr val="8B8B8B"/>
                </a:solidFill>
                <a:latin typeface="Calibri" panose="020F0502020204030204" pitchFamily="34" charset="0"/>
              </a:rPr>
              <a:pPr algn="r">
                <a:lnSpc>
                  <a:spcPct val="100000"/>
                </a:lnSpc>
              </a:pPr>
              <a:t>17</a:t>
            </a:fld>
            <a:endParaRPr lang="fr-FR" altLang="fr-FR" sz="1200">
              <a:solidFill>
                <a:srgbClr val="8B8B8B"/>
              </a:solidFill>
              <a:latin typeface="Calibri" panose="020F0502020204030204" pitchFamily="34" charset="0"/>
            </a:endParaRPr>
          </a:p>
        </p:txBody>
      </p:sp>
      <p:sp>
        <p:nvSpPr>
          <p:cNvPr id="22535" name="Rectangle 7">
            <a:extLst>
              <a:ext uri="{FF2B5EF4-FFF2-40B4-BE49-F238E27FC236}">
                <a16:creationId xmlns:a16="http://schemas.microsoft.com/office/drawing/2014/main" id="{15CB4B6C-0DB1-C247-448C-874DEAD7693A}"/>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2536" name="Picture 8">
            <a:extLst>
              <a:ext uri="{FF2B5EF4-FFF2-40B4-BE49-F238E27FC236}">
                <a16:creationId xmlns:a16="http://schemas.microsoft.com/office/drawing/2014/main" id="{48F7871A-F0B2-D0AA-5E6C-55294CD0D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3" y="2376488"/>
            <a:ext cx="7473950" cy="1096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7" name="Picture 9">
            <a:extLst>
              <a:ext uri="{FF2B5EF4-FFF2-40B4-BE49-F238E27FC236}">
                <a16:creationId xmlns:a16="http://schemas.microsoft.com/office/drawing/2014/main" id="{05F54246-C653-B8A5-BAA3-6028B93CDE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450" y="4378325"/>
            <a:ext cx="2249488" cy="1598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a:extLst>
              <a:ext uri="{FF2B5EF4-FFF2-40B4-BE49-F238E27FC236}">
                <a16:creationId xmlns:a16="http://schemas.microsoft.com/office/drawing/2014/main" id="{A8BB1BA7-D932-AA4A-F77B-6189C5A6158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69627608"/>
      </p:ext>
    </p:extLst>
  </p:cSld>
  <p:clrMapOvr>
    <a:masterClrMapping/>
  </p:clrMapOvr>
  <p:transition spd="slow" advTm="14557"/>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78ED492E-ADBD-FD16-7BF6-C878BD84F597}"/>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Le debriefing</a:t>
            </a:r>
          </a:p>
        </p:txBody>
      </p:sp>
      <p:sp>
        <p:nvSpPr>
          <p:cNvPr id="23554" name="Rectangle 2">
            <a:extLst>
              <a:ext uri="{FF2B5EF4-FFF2-40B4-BE49-F238E27FC236}">
                <a16:creationId xmlns:a16="http://schemas.microsoft.com/office/drawing/2014/main" id="{73FA3F9B-2899-B785-0123-0BD8C387AFA6}"/>
              </a:ext>
            </a:extLst>
          </p:cNvPr>
          <p:cNvSpPr>
            <a:spLocks noChangeArrowheads="1"/>
          </p:cNvSpPr>
          <p:nvPr/>
        </p:nvSpPr>
        <p:spPr bwMode="auto">
          <a:xfrm>
            <a:off x="804863" y="1792288"/>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Les 3 phases du debriefing :</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 Réactions, émotions, description</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 Analyse</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 Résumé, synthèse, conclusion</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23555" name="Group 3">
            <a:extLst>
              <a:ext uri="{FF2B5EF4-FFF2-40B4-BE49-F238E27FC236}">
                <a16:creationId xmlns:a16="http://schemas.microsoft.com/office/drawing/2014/main" id="{D4004C6A-7E71-7F90-D3F1-CB557F3BA943}"/>
              </a:ext>
            </a:extLst>
          </p:cNvPr>
          <p:cNvGrpSpPr>
            <a:grpSpLocks/>
          </p:cNvGrpSpPr>
          <p:nvPr/>
        </p:nvGrpSpPr>
        <p:grpSpPr bwMode="auto">
          <a:xfrm>
            <a:off x="920750" y="663575"/>
            <a:ext cx="523875" cy="169863"/>
            <a:chOff x="580" y="418"/>
            <a:chExt cx="330" cy="107"/>
          </a:xfrm>
        </p:grpSpPr>
        <p:sp>
          <p:nvSpPr>
            <p:cNvPr id="23556" name="Rectangle 4">
              <a:extLst>
                <a:ext uri="{FF2B5EF4-FFF2-40B4-BE49-F238E27FC236}">
                  <a16:creationId xmlns:a16="http://schemas.microsoft.com/office/drawing/2014/main" id="{DF94F0A7-422C-79F2-E75F-86704EA083DE}"/>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3557" name="Rectangle 5">
              <a:extLst>
                <a:ext uri="{FF2B5EF4-FFF2-40B4-BE49-F238E27FC236}">
                  <a16:creationId xmlns:a16="http://schemas.microsoft.com/office/drawing/2014/main" id="{205705F7-47D3-4FFF-0ED2-06B67A035BE8}"/>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3558" name="Rectangle 6">
            <a:extLst>
              <a:ext uri="{FF2B5EF4-FFF2-40B4-BE49-F238E27FC236}">
                <a16:creationId xmlns:a16="http://schemas.microsoft.com/office/drawing/2014/main" id="{AA8151FE-EA50-6CD2-6DCA-90819E2894C2}"/>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32E84631-820D-4F00-8BDB-B44480B1BB65}" type="slidenum">
              <a:rPr lang="fr-FR" altLang="fr-FR" sz="1200">
                <a:solidFill>
                  <a:srgbClr val="8B8B8B"/>
                </a:solidFill>
                <a:latin typeface="Calibri" panose="020F0502020204030204" pitchFamily="34" charset="0"/>
              </a:rPr>
              <a:pPr algn="r">
                <a:lnSpc>
                  <a:spcPct val="100000"/>
                </a:lnSpc>
              </a:pPr>
              <a:t>18</a:t>
            </a:fld>
            <a:endParaRPr lang="fr-FR" altLang="fr-FR" sz="1200">
              <a:solidFill>
                <a:srgbClr val="8B8B8B"/>
              </a:solidFill>
              <a:latin typeface="Calibri" panose="020F0502020204030204" pitchFamily="34" charset="0"/>
            </a:endParaRPr>
          </a:p>
        </p:txBody>
      </p:sp>
      <p:sp>
        <p:nvSpPr>
          <p:cNvPr id="23559" name="Rectangle 7">
            <a:extLst>
              <a:ext uri="{FF2B5EF4-FFF2-40B4-BE49-F238E27FC236}">
                <a16:creationId xmlns:a16="http://schemas.microsoft.com/office/drawing/2014/main" id="{0C5B40A6-B785-C4D3-40ED-4C370E718E5F}"/>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3560" name="Picture 8">
            <a:extLst>
              <a:ext uri="{FF2B5EF4-FFF2-40B4-BE49-F238E27FC236}">
                <a16:creationId xmlns:a16="http://schemas.microsoft.com/office/drawing/2014/main" id="{0BE894AB-F79C-D226-03A8-D6401B09F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350" y="1884363"/>
            <a:ext cx="1643063" cy="1643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Audio 2">
            <a:hlinkClick r:id="" action="ppaction://media"/>
            <a:extLst>
              <a:ext uri="{FF2B5EF4-FFF2-40B4-BE49-F238E27FC236}">
                <a16:creationId xmlns:a16="http://schemas.microsoft.com/office/drawing/2014/main" id="{C9EC4766-5590-A803-E0F9-8449D1E09F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18961652"/>
      </p:ext>
    </p:extLst>
  </p:cSld>
  <p:clrMapOvr>
    <a:masterClrMapping/>
  </p:clrMapOvr>
  <p:transition spd="slow" advTm="21070"/>
  <p:timing>
    <p:tnLst>
      <p:par>
        <p:cTn id="1" dur="indefinite"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F61B7BB9-18CA-5777-00D8-EA1548F04C49}"/>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Réactions, émotions, description</a:t>
            </a:r>
          </a:p>
        </p:txBody>
      </p:sp>
      <p:sp>
        <p:nvSpPr>
          <p:cNvPr id="24578" name="Rectangle 2">
            <a:extLst>
              <a:ext uri="{FF2B5EF4-FFF2-40B4-BE49-F238E27FC236}">
                <a16:creationId xmlns:a16="http://schemas.microsoft.com/office/drawing/2014/main" id="{22B0EE5B-C623-FD12-6298-43039FFB4147}"/>
              </a:ext>
            </a:extLst>
          </p:cNvPr>
          <p:cNvSpPr>
            <a:spLocks noChangeArrowheads="1"/>
          </p:cNvSpPr>
          <p:nvPr/>
        </p:nvSpPr>
        <p:spPr bwMode="auto">
          <a:xfrm>
            <a:off x="804863" y="1792288"/>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Il s'agit de faire verbaliser les émotions ressenties et de décrire les faits</a:t>
            </a: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r>
              <a:rPr lang="fr-FR" altLang="fr-FR" b="1">
                <a:cs typeface="DejaVu Sans" panose="020B0603030804020204" pitchFamily="34" charset="0"/>
              </a:rPr>
              <a:t>Cette étape est indispensable et doit être faite dès la fin de l'expérience : « à chaud »</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24579" name="Group 3">
            <a:extLst>
              <a:ext uri="{FF2B5EF4-FFF2-40B4-BE49-F238E27FC236}">
                <a16:creationId xmlns:a16="http://schemas.microsoft.com/office/drawing/2014/main" id="{69E4C8DC-C14C-6D5F-88EB-40F2527CC792}"/>
              </a:ext>
            </a:extLst>
          </p:cNvPr>
          <p:cNvGrpSpPr>
            <a:grpSpLocks/>
          </p:cNvGrpSpPr>
          <p:nvPr/>
        </p:nvGrpSpPr>
        <p:grpSpPr bwMode="auto">
          <a:xfrm>
            <a:off x="920750" y="663575"/>
            <a:ext cx="523875" cy="169863"/>
            <a:chOff x="580" y="418"/>
            <a:chExt cx="330" cy="107"/>
          </a:xfrm>
        </p:grpSpPr>
        <p:sp>
          <p:nvSpPr>
            <p:cNvPr id="24580" name="Rectangle 4">
              <a:extLst>
                <a:ext uri="{FF2B5EF4-FFF2-40B4-BE49-F238E27FC236}">
                  <a16:creationId xmlns:a16="http://schemas.microsoft.com/office/drawing/2014/main" id="{A32783BD-E8C6-4385-0DC5-879F6BEF958F}"/>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4581" name="Rectangle 5">
              <a:extLst>
                <a:ext uri="{FF2B5EF4-FFF2-40B4-BE49-F238E27FC236}">
                  <a16:creationId xmlns:a16="http://schemas.microsoft.com/office/drawing/2014/main" id="{D80394E6-0F28-EC1B-9216-5A0F4398B37C}"/>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4582" name="Rectangle 6">
            <a:extLst>
              <a:ext uri="{FF2B5EF4-FFF2-40B4-BE49-F238E27FC236}">
                <a16:creationId xmlns:a16="http://schemas.microsoft.com/office/drawing/2014/main" id="{C99A44A9-E360-9082-1EAC-A6001A27FBF8}"/>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3B231A9F-168E-4FE6-96B0-D544FE2CE3C9}" type="slidenum">
              <a:rPr lang="fr-FR" altLang="fr-FR" sz="1200">
                <a:solidFill>
                  <a:srgbClr val="8B8B8B"/>
                </a:solidFill>
                <a:latin typeface="Calibri" panose="020F0502020204030204" pitchFamily="34" charset="0"/>
              </a:rPr>
              <a:pPr algn="r">
                <a:lnSpc>
                  <a:spcPct val="100000"/>
                </a:lnSpc>
              </a:pPr>
              <a:t>19</a:t>
            </a:fld>
            <a:endParaRPr lang="fr-FR" altLang="fr-FR" sz="1200">
              <a:solidFill>
                <a:srgbClr val="8B8B8B"/>
              </a:solidFill>
              <a:latin typeface="Calibri" panose="020F0502020204030204" pitchFamily="34" charset="0"/>
            </a:endParaRPr>
          </a:p>
        </p:txBody>
      </p:sp>
      <p:sp>
        <p:nvSpPr>
          <p:cNvPr id="24583" name="Rectangle 7">
            <a:extLst>
              <a:ext uri="{FF2B5EF4-FFF2-40B4-BE49-F238E27FC236}">
                <a16:creationId xmlns:a16="http://schemas.microsoft.com/office/drawing/2014/main" id="{7BADE398-DF63-B663-4F64-BD09D68FE29F}"/>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4584" name="Picture 8">
            <a:extLst>
              <a:ext uri="{FF2B5EF4-FFF2-40B4-BE49-F238E27FC236}">
                <a16:creationId xmlns:a16="http://schemas.microsoft.com/office/drawing/2014/main" id="{2B151181-E15F-4B0E-1335-F4A9D8E1C2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4538" y="3584575"/>
            <a:ext cx="2619375" cy="174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a:extLst>
              <a:ext uri="{FF2B5EF4-FFF2-40B4-BE49-F238E27FC236}">
                <a16:creationId xmlns:a16="http://schemas.microsoft.com/office/drawing/2014/main" id="{E0FD30D4-61F9-8E62-D804-122D71522F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69543057"/>
      </p:ext>
    </p:extLst>
  </p:cSld>
  <p:clrMapOvr>
    <a:masterClrMapping/>
  </p:clrMapOvr>
  <p:transition spd="slow" advTm="8810"/>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D5777F01-9158-6C80-4811-37B9F7E7B0A5}"/>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La simulation, qu'est ce que c'est ? </a:t>
            </a:r>
          </a:p>
        </p:txBody>
      </p:sp>
      <p:sp>
        <p:nvSpPr>
          <p:cNvPr id="7170" name="Rectangle 2">
            <a:extLst>
              <a:ext uri="{FF2B5EF4-FFF2-40B4-BE49-F238E27FC236}">
                <a16:creationId xmlns:a16="http://schemas.microsoft.com/office/drawing/2014/main" id="{37FBD09A-59BC-96ED-0E0A-ABCB7447AD3D}"/>
              </a:ext>
            </a:extLst>
          </p:cNvPr>
          <p:cNvSpPr>
            <a:spLocks noChangeArrowheads="1"/>
          </p:cNvSpPr>
          <p:nvPr/>
        </p:nvSpPr>
        <p:spPr bwMode="auto">
          <a:xfrm>
            <a:off x="804863" y="1522413"/>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marL="6858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lvl="1">
              <a:lnSpc>
                <a:spcPct val="90000"/>
              </a:lnSpc>
              <a:spcBef>
                <a:spcPts val="513"/>
              </a:spcBef>
              <a:buClr>
                <a:srgbClr val="00B0F0"/>
              </a:buClr>
              <a:buFont typeface="Arial" panose="020B0604020202020204" pitchFamily="34" charset="0"/>
              <a:buChar char="•"/>
            </a:pPr>
            <a:r>
              <a:rPr lang="fr-FR" altLang="fr-FR" sz="2400">
                <a:cs typeface="DejaVu Sans" panose="020B0603030804020204" pitchFamily="34" charset="0"/>
              </a:rPr>
              <a:t>« La simulation consiste à répéter en séance, c’est à dire sans risquer  les conséquences d’une erreur, les paroles, les gestes qu’il faudra maîtriser  dans les situations de travail futures, c’est la technique reine  de l’apprentissage de procédures complexes  </a:t>
            </a:r>
          </a:p>
          <a:p>
            <a:pPr lvl="1">
              <a:lnSpc>
                <a:spcPct val="90000"/>
              </a:lnSpc>
              <a:spcBef>
                <a:spcPts val="513"/>
              </a:spcBef>
              <a:buClr>
                <a:srgbClr val="00B0F0"/>
              </a:buClr>
              <a:buFont typeface="Arial" panose="020B0604020202020204" pitchFamily="34" charset="0"/>
              <a:buNone/>
            </a:pPr>
            <a:r>
              <a:rPr lang="fr-FR" altLang="fr-FR" sz="2400">
                <a:cs typeface="DejaVu Sans" panose="020B0603030804020204" pitchFamily="34" charset="0"/>
              </a:rPr>
              <a:t>laissant peu de place à l’improvisation. »</a:t>
            </a:r>
          </a:p>
          <a:p>
            <a:pPr lvl="1" algn="r">
              <a:lnSpc>
                <a:spcPct val="90000"/>
              </a:lnSpc>
              <a:spcBef>
                <a:spcPts val="513"/>
              </a:spcBef>
              <a:buClr>
                <a:srgbClr val="00B0F0"/>
              </a:buClr>
              <a:buFont typeface="Arial" panose="020B0604020202020204" pitchFamily="34" charset="0"/>
              <a:buNone/>
            </a:pPr>
            <a:r>
              <a:rPr lang="fr-FR" altLang="fr-FR" sz="900" b="1">
                <a:cs typeface="DejaVu Sans" panose="020B0603030804020204" pitchFamily="34" charset="0"/>
              </a:rPr>
              <a:t>Mucchielli, méthodes actives dans la pédagogie d’adultes  </a:t>
            </a:r>
          </a:p>
        </p:txBody>
      </p:sp>
      <p:grpSp>
        <p:nvGrpSpPr>
          <p:cNvPr id="7171" name="Group 3">
            <a:extLst>
              <a:ext uri="{FF2B5EF4-FFF2-40B4-BE49-F238E27FC236}">
                <a16:creationId xmlns:a16="http://schemas.microsoft.com/office/drawing/2014/main" id="{F20823FD-A41D-176F-DD29-D8CC4904B8B5}"/>
              </a:ext>
            </a:extLst>
          </p:cNvPr>
          <p:cNvGrpSpPr>
            <a:grpSpLocks/>
          </p:cNvGrpSpPr>
          <p:nvPr/>
        </p:nvGrpSpPr>
        <p:grpSpPr bwMode="auto">
          <a:xfrm>
            <a:off x="920750" y="663575"/>
            <a:ext cx="523875" cy="169863"/>
            <a:chOff x="580" y="418"/>
            <a:chExt cx="330" cy="107"/>
          </a:xfrm>
        </p:grpSpPr>
        <p:sp>
          <p:nvSpPr>
            <p:cNvPr id="7172" name="Rectangle 4">
              <a:extLst>
                <a:ext uri="{FF2B5EF4-FFF2-40B4-BE49-F238E27FC236}">
                  <a16:creationId xmlns:a16="http://schemas.microsoft.com/office/drawing/2014/main" id="{7993310D-F7BF-0F8D-3EBE-FECCFDE929CF}"/>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7173" name="Rectangle 5">
              <a:extLst>
                <a:ext uri="{FF2B5EF4-FFF2-40B4-BE49-F238E27FC236}">
                  <a16:creationId xmlns:a16="http://schemas.microsoft.com/office/drawing/2014/main" id="{78B44D47-76DC-6D28-B65D-21F930532632}"/>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7174" name="Rectangle 6">
            <a:extLst>
              <a:ext uri="{FF2B5EF4-FFF2-40B4-BE49-F238E27FC236}">
                <a16:creationId xmlns:a16="http://schemas.microsoft.com/office/drawing/2014/main" id="{3845D6A8-3223-2D5E-2932-13F1A719D05E}"/>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2C438CE1-0D62-41D2-AC5E-585630C734E0}" type="slidenum">
              <a:rPr lang="fr-FR" altLang="fr-FR" sz="1200">
                <a:solidFill>
                  <a:srgbClr val="8B8B8B"/>
                </a:solidFill>
                <a:latin typeface="Calibri" panose="020F0502020204030204" pitchFamily="34" charset="0"/>
              </a:rPr>
              <a:pPr algn="r">
                <a:lnSpc>
                  <a:spcPct val="100000"/>
                </a:lnSpc>
              </a:pPr>
              <a:t>2</a:t>
            </a:fld>
            <a:endParaRPr lang="fr-FR" altLang="fr-FR" sz="1200">
              <a:solidFill>
                <a:srgbClr val="8B8B8B"/>
              </a:solidFill>
              <a:latin typeface="Calibri" panose="020F0502020204030204" pitchFamily="34" charset="0"/>
            </a:endParaRPr>
          </a:p>
        </p:txBody>
      </p:sp>
      <p:sp>
        <p:nvSpPr>
          <p:cNvPr id="7175" name="Rectangle 7">
            <a:extLst>
              <a:ext uri="{FF2B5EF4-FFF2-40B4-BE49-F238E27FC236}">
                <a16:creationId xmlns:a16="http://schemas.microsoft.com/office/drawing/2014/main" id="{86034D5D-DE24-D429-1FCB-044C449BD306}"/>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 name="Audio 1">
            <a:hlinkClick r:id="" action="ppaction://media"/>
            <a:extLst>
              <a:ext uri="{FF2B5EF4-FFF2-40B4-BE49-F238E27FC236}">
                <a16:creationId xmlns:a16="http://schemas.microsoft.com/office/drawing/2014/main" id="{0B28FC44-14A2-C85C-AB35-7AA29FBE4B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66359639"/>
      </p:ext>
    </p:extLst>
  </p:cSld>
  <p:clrMapOvr>
    <a:masterClrMapping/>
  </p:clrMapOvr>
  <p:transition spd="slow" advTm="8158"/>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8E781B00-E561-9C16-ABD0-3F10F7CFDEC4}"/>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Analyse</a:t>
            </a:r>
          </a:p>
        </p:txBody>
      </p:sp>
      <p:sp>
        <p:nvSpPr>
          <p:cNvPr id="25602" name="Rectangle 2">
            <a:extLst>
              <a:ext uri="{FF2B5EF4-FFF2-40B4-BE49-F238E27FC236}">
                <a16:creationId xmlns:a16="http://schemas.microsoft.com/office/drawing/2014/main" id="{4562FF4A-9A71-93C3-0F6A-02327BE9A1A2}"/>
              </a:ext>
            </a:extLst>
          </p:cNvPr>
          <p:cNvSpPr>
            <a:spLocks noChangeArrowheads="1"/>
          </p:cNvSpPr>
          <p:nvPr/>
        </p:nvSpPr>
        <p:spPr bwMode="auto">
          <a:xfrm>
            <a:off x="804863" y="1792288"/>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Il s'agit ici de questionner le « comment ? » à la place du « pourquoi »</a:t>
            </a: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r>
              <a:rPr lang="fr-FR" altLang="fr-FR" b="1">
                <a:cs typeface="DejaVu Sans" panose="020B0603030804020204" pitchFamily="34" charset="0"/>
              </a:rPr>
              <a:t>En donnant la parole aux observateurs, on pourra :</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Rendre explicite les raisonnements sous- jacents</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Analyser l'action</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Activer des connaissances antérieures</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Valider les raisonnements corrects</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 Déconstruire les raisonnements erronée / reconstruire de nouveaux schémas de pensées</a:t>
            </a: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25603" name="Group 3">
            <a:extLst>
              <a:ext uri="{FF2B5EF4-FFF2-40B4-BE49-F238E27FC236}">
                <a16:creationId xmlns:a16="http://schemas.microsoft.com/office/drawing/2014/main" id="{F7D4853D-930F-D8CF-D634-59F9383CB73B}"/>
              </a:ext>
            </a:extLst>
          </p:cNvPr>
          <p:cNvGrpSpPr>
            <a:grpSpLocks/>
          </p:cNvGrpSpPr>
          <p:nvPr/>
        </p:nvGrpSpPr>
        <p:grpSpPr bwMode="auto">
          <a:xfrm>
            <a:off x="920750" y="663575"/>
            <a:ext cx="523875" cy="169863"/>
            <a:chOff x="580" y="418"/>
            <a:chExt cx="330" cy="107"/>
          </a:xfrm>
        </p:grpSpPr>
        <p:sp>
          <p:nvSpPr>
            <p:cNvPr id="25604" name="Rectangle 4">
              <a:extLst>
                <a:ext uri="{FF2B5EF4-FFF2-40B4-BE49-F238E27FC236}">
                  <a16:creationId xmlns:a16="http://schemas.microsoft.com/office/drawing/2014/main" id="{155EA65A-C3AD-CC41-120F-5155A7663243}"/>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5605" name="Rectangle 5">
              <a:extLst>
                <a:ext uri="{FF2B5EF4-FFF2-40B4-BE49-F238E27FC236}">
                  <a16:creationId xmlns:a16="http://schemas.microsoft.com/office/drawing/2014/main" id="{41CE19CE-536F-08AF-177F-C8C036667F1E}"/>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5606" name="Rectangle 6">
            <a:extLst>
              <a:ext uri="{FF2B5EF4-FFF2-40B4-BE49-F238E27FC236}">
                <a16:creationId xmlns:a16="http://schemas.microsoft.com/office/drawing/2014/main" id="{DB0B090F-1674-D188-AD3D-E5613DB56C5A}"/>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B0A21703-82FC-45E3-BFC9-CE121A4C484A}" type="slidenum">
              <a:rPr lang="fr-FR" altLang="fr-FR" sz="1200">
                <a:solidFill>
                  <a:srgbClr val="8B8B8B"/>
                </a:solidFill>
                <a:latin typeface="Calibri" panose="020F0502020204030204" pitchFamily="34" charset="0"/>
              </a:rPr>
              <a:pPr algn="r">
                <a:lnSpc>
                  <a:spcPct val="100000"/>
                </a:lnSpc>
              </a:pPr>
              <a:t>20</a:t>
            </a:fld>
            <a:endParaRPr lang="fr-FR" altLang="fr-FR" sz="1200">
              <a:solidFill>
                <a:srgbClr val="8B8B8B"/>
              </a:solidFill>
              <a:latin typeface="Calibri" panose="020F0502020204030204" pitchFamily="34" charset="0"/>
            </a:endParaRPr>
          </a:p>
        </p:txBody>
      </p:sp>
      <p:sp>
        <p:nvSpPr>
          <p:cNvPr id="25607" name="Rectangle 7">
            <a:extLst>
              <a:ext uri="{FF2B5EF4-FFF2-40B4-BE49-F238E27FC236}">
                <a16:creationId xmlns:a16="http://schemas.microsoft.com/office/drawing/2014/main" id="{06556B7B-CCF7-C865-C8E5-400978FCB03D}"/>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 name="Audio 1">
            <a:hlinkClick r:id="" action="ppaction://media"/>
            <a:extLst>
              <a:ext uri="{FF2B5EF4-FFF2-40B4-BE49-F238E27FC236}">
                <a16:creationId xmlns:a16="http://schemas.microsoft.com/office/drawing/2014/main" id="{87DC1358-9A62-D441-42A1-5477CB1626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66605707"/>
      </p:ext>
    </p:extLst>
  </p:cSld>
  <p:clrMapOvr>
    <a:masterClrMapping/>
  </p:clrMapOvr>
  <p:transition spd="slow" advTm="11361"/>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3F6E2887-86DA-0D4A-DA89-A23DACEEF5A7}"/>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Résumé, synthèse, conclusion</a:t>
            </a:r>
          </a:p>
        </p:txBody>
      </p:sp>
      <p:sp>
        <p:nvSpPr>
          <p:cNvPr id="26626" name="Rectangle 2">
            <a:extLst>
              <a:ext uri="{FF2B5EF4-FFF2-40B4-BE49-F238E27FC236}">
                <a16:creationId xmlns:a16="http://schemas.microsoft.com/office/drawing/2014/main" id="{88B85A1D-89E2-947B-BFA2-C80064C95AFA}"/>
              </a:ext>
            </a:extLst>
          </p:cNvPr>
          <p:cNvSpPr>
            <a:spLocks noChangeArrowheads="1"/>
          </p:cNvSpPr>
          <p:nvPr/>
        </p:nvSpPr>
        <p:spPr bwMode="auto">
          <a:xfrm>
            <a:off x="804863" y="1792288"/>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De la simulation à la pratique</a:t>
            </a: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26627" name="Group 3">
            <a:extLst>
              <a:ext uri="{FF2B5EF4-FFF2-40B4-BE49-F238E27FC236}">
                <a16:creationId xmlns:a16="http://schemas.microsoft.com/office/drawing/2014/main" id="{9E9C3E7D-A48A-CD7E-3BBF-E42ED1DF3AD4}"/>
              </a:ext>
            </a:extLst>
          </p:cNvPr>
          <p:cNvGrpSpPr>
            <a:grpSpLocks/>
          </p:cNvGrpSpPr>
          <p:nvPr/>
        </p:nvGrpSpPr>
        <p:grpSpPr bwMode="auto">
          <a:xfrm>
            <a:off x="920750" y="663575"/>
            <a:ext cx="523875" cy="169863"/>
            <a:chOff x="580" y="418"/>
            <a:chExt cx="330" cy="107"/>
          </a:xfrm>
        </p:grpSpPr>
        <p:sp>
          <p:nvSpPr>
            <p:cNvPr id="26628" name="Rectangle 4">
              <a:extLst>
                <a:ext uri="{FF2B5EF4-FFF2-40B4-BE49-F238E27FC236}">
                  <a16:creationId xmlns:a16="http://schemas.microsoft.com/office/drawing/2014/main" id="{6B87F245-EAB3-BCF7-D0A9-04CAF7222279}"/>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6629" name="Rectangle 5">
              <a:extLst>
                <a:ext uri="{FF2B5EF4-FFF2-40B4-BE49-F238E27FC236}">
                  <a16:creationId xmlns:a16="http://schemas.microsoft.com/office/drawing/2014/main" id="{1FFB53ED-A67E-A88B-05BB-4F3509F50072}"/>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6630" name="Rectangle 6">
            <a:extLst>
              <a:ext uri="{FF2B5EF4-FFF2-40B4-BE49-F238E27FC236}">
                <a16:creationId xmlns:a16="http://schemas.microsoft.com/office/drawing/2014/main" id="{11FE79F2-AB65-142E-7266-1FD8A0F7FAE8}"/>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0F4DF439-E882-446D-98D2-EC68B0AC760B}" type="slidenum">
              <a:rPr lang="fr-FR" altLang="fr-FR" sz="1200">
                <a:solidFill>
                  <a:srgbClr val="8B8B8B"/>
                </a:solidFill>
                <a:latin typeface="Calibri" panose="020F0502020204030204" pitchFamily="34" charset="0"/>
              </a:rPr>
              <a:pPr algn="r">
                <a:lnSpc>
                  <a:spcPct val="100000"/>
                </a:lnSpc>
              </a:pPr>
              <a:t>21</a:t>
            </a:fld>
            <a:endParaRPr lang="fr-FR" altLang="fr-FR" sz="1200">
              <a:solidFill>
                <a:srgbClr val="8B8B8B"/>
              </a:solidFill>
              <a:latin typeface="Calibri" panose="020F0502020204030204" pitchFamily="34" charset="0"/>
            </a:endParaRPr>
          </a:p>
        </p:txBody>
      </p:sp>
      <p:sp>
        <p:nvSpPr>
          <p:cNvPr id="26631" name="Rectangle 7">
            <a:extLst>
              <a:ext uri="{FF2B5EF4-FFF2-40B4-BE49-F238E27FC236}">
                <a16:creationId xmlns:a16="http://schemas.microsoft.com/office/drawing/2014/main" id="{0D91C8C5-E598-5752-8226-D8DDABEA094D}"/>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6632" name="Picture 8">
            <a:extLst>
              <a:ext uri="{FF2B5EF4-FFF2-40B4-BE49-F238E27FC236}">
                <a16:creationId xmlns:a16="http://schemas.microsoft.com/office/drawing/2014/main" id="{15E93CB9-B8D8-1323-62A9-B029E1237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763" y="2303463"/>
            <a:ext cx="5915025" cy="4019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a:extLst>
              <a:ext uri="{FF2B5EF4-FFF2-40B4-BE49-F238E27FC236}">
                <a16:creationId xmlns:a16="http://schemas.microsoft.com/office/drawing/2014/main" id="{B21A47B4-B9BB-B25A-81DA-950B6F0FD3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05284496"/>
      </p:ext>
    </p:extLst>
  </p:cSld>
  <p:clrMapOvr>
    <a:masterClrMapping/>
  </p:clrMapOvr>
  <p:transition spd="slow" advTm="9846"/>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7181C223-577E-C6B0-EC0D-19AB8564CF7D}"/>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Outils utiles pendant le debriefing</a:t>
            </a:r>
          </a:p>
        </p:txBody>
      </p:sp>
      <p:sp>
        <p:nvSpPr>
          <p:cNvPr id="27650" name="Rectangle 2">
            <a:extLst>
              <a:ext uri="{FF2B5EF4-FFF2-40B4-BE49-F238E27FC236}">
                <a16:creationId xmlns:a16="http://schemas.microsoft.com/office/drawing/2014/main" id="{6BECEC9C-E7F6-7F24-3878-A97A83D96972}"/>
              </a:ext>
            </a:extLst>
          </p:cNvPr>
          <p:cNvSpPr>
            <a:spLocks noChangeArrowheads="1"/>
          </p:cNvSpPr>
          <p:nvPr/>
        </p:nvSpPr>
        <p:spPr bwMode="auto">
          <a:xfrm>
            <a:off x="804863" y="1792288"/>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Visionnage de l'enregistrement vidéo </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Grille d'observation ou d'évaluation</a:t>
            </a:r>
          </a:p>
          <a:p>
            <a:pPr>
              <a:lnSpc>
                <a:spcPct val="90000"/>
              </a:lnSpc>
              <a:spcBef>
                <a:spcPts val="1013"/>
              </a:spcBef>
              <a:buClr>
                <a:srgbClr val="5AA1D8"/>
              </a:buClr>
              <a:buFont typeface="Wingdings" panose="05000000000000000000" pitchFamily="2" charset="2"/>
              <a:buChar char=""/>
            </a:pPr>
            <a:r>
              <a:rPr lang="fr-FR" altLang="fr-FR" b="1">
                <a:cs typeface="DejaVu Sans" panose="020B0603030804020204" pitchFamily="34" charset="0"/>
              </a:rPr>
              <a:t>Diapositives ou capsules vidéos tirées de cas réels</a:t>
            </a: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27651" name="Group 3">
            <a:extLst>
              <a:ext uri="{FF2B5EF4-FFF2-40B4-BE49-F238E27FC236}">
                <a16:creationId xmlns:a16="http://schemas.microsoft.com/office/drawing/2014/main" id="{4368F600-930F-AF5C-FF78-CEA6E6F28DAA}"/>
              </a:ext>
            </a:extLst>
          </p:cNvPr>
          <p:cNvGrpSpPr>
            <a:grpSpLocks/>
          </p:cNvGrpSpPr>
          <p:nvPr/>
        </p:nvGrpSpPr>
        <p:grpSpPr bwMode="auto">
          <a:xfrm>
            <a:off x="920750" y="663575"/>
            <a:ext cx="523875" cy="169863"/>
            <a:chOff x="580" y="418"/>
            <a:chExt cx="330" cy="107"/>
          </a:xfrm>
        </p:grpSpPr>
        <p:sp>
          <p:nvSpPr>
            <p:cNvPr id="27652" name="Rectangle 4">
              <a:extLst>
                <a:ext uri="{FF2B5EF4-FFF2-40B4-BE49-F238E27FC236}">
                  <a16:creationId xmlns:a16="http://schemas.microsoft.com/office/drawing/2014/main" id="{C29F1CAB-C6EF-6246-E60F-0E792D340514}"/>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7653" name="Rectangle 5">
              <a:extLst>
                <a:ext uri="{FF2B5EF4-FFF2-40B4-BE49-F238E27FC236}">
                  <a16:creationId xmlns:a16="http://schemas.microsoft.com/office/drawing/2014/main" id="{E661333B-6B57-68A8-26C3-3873C7080FF2}"/>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7654" name="Rectangle 6">
            <a:extLst>
              <a:ext uri="{FF2B5EF4-FFF2-40B4-BE49-F238E27FC236}">
                <a16:creationId xmlns:a16="http://schemas.microsoft.com/office/drawing/2014/main" id="{2F96A948-2CC8-EE79-B870-F0417048A826}"/>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72D4AE63-9B8A-447C-8689-B4DC1BE6A00B}" type="slidenum">
              <a:rPr lang="fr-FR" altLang="fr-FR" sz="1200">
                <a:solidFill>
                  <a:srgbClr val="8B8B8B"/>
                </a:solidFill>
                <a:latin typeface="Calibri" panose="020F0502020204030204" pitchFamily="34" charset="0"/>
              </a:rPr>
              <a:pPr algn="r">
                <a:lnSpc>
                  <a:spcPct val="100000"/>
                </a:lnSpc>
              </a:pPr>
              <a:t>22</a:t>
            </a:fld>
            <a:endParaRPr lang="fr-FR" altLang="fr-FR" sz="1200">
              <a:solidFill>
                <a:srgbClr val="8B8B8B"/>
              </a:solidFill>
              <a:latin typeface="Calibri" panose="020F0502020204030204" pitchFamily="34" charset="0"/>
            </a:endParaRPr>
          </a:p>
        </p:txBody>
      </p:sp>
      <p:sp>
        <p:nvSpPr>
          <p:cNvPr id="27655" name="Rectangle 7">
            <a:extLst>
              <a:ext uri="{FF2B5EF4-FFF2-40B4-BE49-F238E27FC236}">
                <a16:creationId xmlns:a16="http://schemas.microsoft.com/office/drawing/2014/main" id="{8B0A9683-2CA0-E387-0FEC-AF3093829796}"/>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7656" name="Picture 8">
            <a:extLst>
              <a:ext uri="{FF2B5EF4-FFF2-40B4-BE49-F238E27FC236}">
                <a16:creationId xmlns:a16="http://schemas.microsoft.com/office/drawing/2014/main" id="{EEF140EB-2538-7260-23DE-46927A4A7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388" y="3735388"/>
            <a:ext cx="3514725" cy="1304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a:extLst>
              <a:ext uri="{FF2B5EF4-FFF2-40B4-BE49-F238E27FC236}">
                <a16:creationId xmlns:a16="http://schemas.microsoft.com/office/drawing/2014/main" id="{989380F5-3C8A-1B5F-EB2A-0ED7E4082D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894994552"/>
      </p:ext>
    </p:extLst>
  </p:cSld>
  <p:clrMapOvr>
    <a:masterClrMapping/>
  </p:clrMapOvr>
  <p:transition spd="slow" advTm="6070"/>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FB620CFC-43E2-3D14-ABBE-B95AD3512EA1}"/>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Ressources</a:t>
            </a:r>
          </a:p>
          <a:p>
            <a:pPr>
              <a:lnSpc>
                <a:spcPct val="90000"/>
              </a:lnSpc>
            </a:pPr>
            <a:endParaRPr lang="fr-FR" altLang="fr-FR" sz="2500">
              <a:latin typeface="Arial Black" panose="020B0A04020102020204" pitchFamily="34" charset="0"/>
              <a:cs typeface="DejaVu Sans" panose="020B0603030804020204" pitchFamily="34" charset="0"/>
            </a:endParaRPr>
          </a:p>
          <a:p>
            <a:pPr>
              <a:lnSpc>
                <a:spcPct val="90000"/>
              </a:lnSpc>
            </a:pPr>
            <a:endParaRPr lang="fr-FR" altLang="fr-FR" sz="2500">
              <a:latin typeface="Arial Black" panose="020B0A04020102020204" pitchFamily="34" charset="0"/>
              <a:cs typeface="DejaVu Sans" panose="020B0603030804020204" pitchFamily="34" charset="0"/>
            </a:endParaRPr>
          </a:p>
        </p:txBody>
      </p:sp>
      <p:sp>
        <p:nvSpPr>
          <p:cNvPr id="28674" name="Rectangle 2">
            <a:extLst>
              <a:ext uri="{FF2B5EF4-FFF2-40B4-BE49-F238E27FC236}">
                <a16:creationId xmlns:a16="http://schemas.microsoft.com/office/drawing/2014/main" id="{BBBBBC2F-4F91-E2A8-509B-11FD7216E877}"/>
              </a:ext>
            </a:extLst>
          </p:cNvPr>
          <p:cNvSpPr>
            <a:spLocks noChangeArrowheads="1"/>
          </p:cNvSpPr>
          <p:nvPr/>
        </p:nvSpPr>
        <p:spPr bwMode="auto">
          <a:xfrm>
            <a:off x="804863" y="1792288"/>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latin typeface="Calibri" panose="020F0502020204030204" pitchFamily="34" charset="0"/>
                <a:cs typeface="Times New Roman" panose="02020603050405020304" pitchFamily="18" charset="0"/>
              </a:rPr>
              <a:t>VIDÉOS :</a:t>
            </a:r>
          </a:p>
          <a:p>
            <a:pPr>
              <a:lnSpc>
                <a:spcPct val="90000"/>
              </a:lnSpc>
              <a:spcBef>
                <a:spcPts val="1013"/>
              </a:spcBef>
              <a:buClr>
                <a:srgbClr val="5AA1D8"/>
              </a:buClr>
              <a:buFont typeface="Wingdings" panose="05000000000000000000" pitchFamily="2" charset="2"/>
              <a:buNone/>
            </a:pPr>
            <a:r>
              <a:rPr lang="fr-FR" altLang="fr-FR" b="1">
                <a:latin typeface="Calibri" panose="020F0502020204030204" pitchFamily="34" charset="0"/>
                <a:cs typeface="Times New Roman" panose="02020603050405020304" pitchFamily="18" charset="0"/>
              </a:rPr>
              <a:t> </a:t>
            </a:r>
            <a:r>
              <a:rPr lang="fr-FR" altLang="fr-FR" b="1">
                <a:latin typeface="Calibri" panose="020F0502020204030204" pitchFamily="34" charset="0"/>
                <a:cs typeface="Times New Roman" panose="02020603050405020304" pitchFamily="18" charset="0"/>
                <a:hlinkClick r:id="rId5"/>
              </a:rPr>
              <a:t>http://simulationmedicale.hug-ge.ch/</a:t>
            </a:r>
          </a:p>
          <a:p>
            <a:pPr>
              <a:lnSpc>
                <a:spcPct val="90000"/>
              </a:lnSpc>
              <a:spcBef>
                <a:spcPts val="1013"/>
              </a:spcBef>
              <a:buClr>
                <a:srgbClr val="5AA1D8"/>
              </a:buClr>
              <a:buFont typeface="Wingdings" panose="05000000000000000000" pitchFamily="2" charset="2"/>
              <a:buChar char=""/>
            </a:pPr>
            <a:r>
              <a:rPr lang="fr-FR" altLang="fr-FR" b="1">
                <a:latin typeface="Calibri" panose="020F0502020204030204" pitchFamily="34" charset="0"/>
                <a:cs typeface="Times New Roman" panose="02020603050405020304" pitchFamily="18" charset="0"/>
              </a:rPr>
              <a:t>SITES :</a:t>
            </a:r>
          </a:p>
          <a:p>
            <a:pPr>
              <a:lnSpc>
                <a:spcPct val="90000"/>
              </a:lnSpc>
              <a:spcBef>
                <a:spcPts val="1013"/>
              </a:spcBef>
              <a:buClrTx/>
              <a:buSzTx/>
              <a:buFontTx/>
              <a:buNone/>
            </a:pPr>
            <a:r>
              <a:rPr lang="fr-FR" altLang="fr-FR" b="1">
                <a:cs typeface="DejaVu Sans" panose="020B0603030804020204" pitchFamily="34" charset="0"/>
              </a:rPr>
              <a:t>     </a:t>
            </a:r>
            <a:r>
              <a:rPr lang="fr-FR" altLang="fr-FR" b="1">
                <a:cs typeface="DejaVu Sans" panose="020B0603030804020204" pitchFamily="34" charset="0"/>
                <a:hlinkClick r:id="rId6"/>
              </a:rPr>
              <a:t>https://simusante.com/</a:t>
            </a:r>
          </a:p>
          <a:p>
            <a:pPr>
              <a:lnSpc>
                <a:spcPct val="90000"/>
              </a:lnSpc>
              <a:spcBef>
                <a:spcPts val="1013"/>
              </a:spcBef>
              <a:buClrTx/>
              <a:buSzTx/>
              <a:buFontTx/>
              <a:buNone/>
            </a:pPr>
            <a:r>
              <a:rPr lang="fr-FR" altLang="fr-FR" b="1">
                <a:cs typeface="DejaVu Sans" panose="020B0603030804020204" pitchFamily="34" charset="0"/>
              </a:rPr>
              <a:t>     </a:t>
            </a:r>
            <a:r>
              <a:rPr lang="fr-FR" altLang="fr-FR" b="1">
                <a:cs typeface="DejaVu Sans" panose="020B0603030804020204" pitchFamily="34" charset="0"/>
                <a:hlinkClick r:id="rId7"/>
              </a:rPr>
              <a:t>https://www.has-sante.fr/jcms/c_930641/fr/simulation-en-sante</a:t>
            </a:r>
          </a:p>
          <a:p>
            <a:pPr>
              <a:lnSpc>
                <a:spcPct val="90000"/>
              </a:lnSpc>
              <a:spcBef>
                <a:spcPts val="1013"/>
              </a:spcBef>
              <a:buClrTx/>
              <a:buSzTx/>
              <a:buFontTx/>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Char char=""/>
            </a:pPr>
            <a:r>
              <a:rPr lang="fr-FR" altLang="fr-FR" b="1">
                <a:latin typeface="Calibri" panose="020F0502020204030204" pitchFamily="34" charset="0"/>
                <a:cs typeface="Times New Roman" panose="02020603050405020304" pitchFamily="18" charset="0"/>
              </a:rPr>
              <a:t>LIVRES :</a:t>
            </a:r>
          </a:p>
          <a:p>
            <a:pPr>
              <a:lnSpc>
                <a:spcPct val="90000"/>
              </a:lnSpc>
              <a:spcBef>
                <a:spcPts val="1013"/>
              </a:spcBef>
              <a:buClr>
                <a:srgbClr val="5AA1D8"/>
              </a:buClr>
              <a:buFont typeface="Wingdings" panose="05000000000000000000" pitchFamily="2" charset="2"/>
              <a:buNone/>
            </a:pPr>
            <a:r>
              <a:rPr lang="fr-FR" altLang="fr-FR">
                <a:latin typeface="Cambria" panose="02040503050406030204" pitchFamily="18" charset="0"/>
                <a:cs typeface="Times New Roman" panose="02020603050405020304" pitchFamily="18" charset="0"/>
              </a:rPr>
              <a:t>« L'entretien d'explicitation », P.Vermeersh </a:t>
            </a:r>
          </a:p>
          <a:p>
            <a:pPr>
              <a:lnSpc>
                <a:spcPct val="90000"/>
              </a:lnSpc>
              <a:spcBef>
                <a:spcPts val="1013"/>
              </a:spcBef>
              <a:buClrTx/>
              <a:buSzTx/>
              <a:buFontTx/>
              <a:buNone/>
            </a:pPr>
            <a:r>
              <a:rPr lang="fr-FR" altLang="fr-FR">
                <a:latin typeface="Cambria" panose="02040503050406030204" pitchFamily="18" charset="0"/>
                <a:cs typeface="DejaVu Sans" panose="020B0603030804020204" pitchFamily="34" charset="0"/>
              </a:rPr>
              <a:t>    « Pour un enseignement stratégique. L'apport psychologique de la psychologie cognitive . » J.Tardif</a:t>
            </a:r>
          </a:p>
          <a:p>
            <a:pPr>
              <a:lnSpc>
                <a:spcPct val="90000"/>
              </a:lnSpc>
              <a:spcBef>
                <a:spcPts val="1013"/>
              </a:spcBef>
              <a:buClrTx/>
              <a:buSzTx/>
              <a:buFontTx/>
              <a:buNone/>
            </a:pPr>
            <a:r>
              <a:rPr lang="fr-FR" altLang="fr-FR">
                <a:latin typeface="Cambria" panose="02040503050406030204" pitchFamily="18" charset="0"/>
                <a:cs typeface="DejaVu Sans" panose="020B0603030804020204" pitchFamily="34" charset="0"/>
              </a:rPr>
              <a:t>    « Apprendre par l'action, apprendre par la simulation » P .Pastré</a:t>
            </a:r>
          </a:p>
          <a:p>
            <a:pPr>
              <a:lnSpc>
                <a:spcPct val="90000"/>
              </a:lnSpc>
              <a:spcBef>
                <a:spcPts val="1013"/>
              </a:spcBef>
              <a:buClrTx/>
              <a:buSzTx/>
              <a:buFontTx/>
              <a:buNone/>
            </a:pPr>
            <a:endParaRPr lang="fr-FR" altLang="fr-FR">
              <a:latin typeface="Cambria" panose="02040503050406030204" pitchFamily="18" charset="0"/>
              <a:cs typeface="DejaVu Sans" panose="020B0603030804020204" pitchFamily="34" charset="0"/>
            </a:endParaRPr>
          </a:p>
          <a:p>
            <a:pPr>
              <a:lnSpc>
                <a:spcPct val="90000"/>
              </a:lnSpc>
              <a:spcBef>
                <a:spcPts val="1013"/>
              </a:spcBef>
              <a:buClrTx/>
              <a:buSzTx/>
              <a:buFontTx/>
              <a:buNone/>
            </a:pPr>
            <a:endParaRPr lang="fr-FR" altLang="fr-FR" sz="1100" b="1">
              <a:latin typeface="Calibri" panose="020F0502020204030204" pitchFamily="34" charset="0"/>
              <a:cs typeface="Times New Roman" panose="02020603050405020304" pitchFamily="18" charset="0"/>
            </a:endParaRPr>
          </a:p>
          <a:p>
            <a:pPr>
              <a:lnSpc>
                <a:spcPct val="90000"/>
              </a:lnSpc>
              <a:spcBef>
                <a:spcPts val="1013"/>
              </a:spcBef>
              <a:buClrTx/>
              <a:buSzTx/>
              <a:buFontTx/>
              <a:buNone/>
            </a:pPr>
            <a:endParaRPr lang="fr-FR" altLang="fr-FR" sz="1200" b="1">
              <a:latin typeface="Times New Roman" panose="02020603050405020304" pitchFamily="18" charset="0"/>
              <a:cs typeface="Segoe UI" panose="020B0502040204020203" pitchFamily="34" charset="0"/>
            </a:endParaRPr>
          </a:p>
          <a:p>
            <a:pPr>
              <a:lnSpc>
                <a:spcPct val="90000"/>
              </a:lnSpc>
              <a:spcBef>
                <a:spcPts val="1013"/>
              </a:spcBef>
              <a:buClrTx/>
              <a:buSzTx/>
              <a:buFontTx/>
              <a:buNone/>
            </a:pPr>
            <a:endParaRPr lang="fr-FR" altLang="fr-FR" b="1">
              <a:cs typeface="DejaVu Sans" panose="020B0603030804020204" pitchFamily="34" charset="0"/>
            </a:endParaRPr>
          </a:p>
          <a:p>
            <a:pPr>
              <a:lnSpc>
                <a:spcPct val="90000"/>
              </a:lnSpc>
              <a:spcBef>
                <a:spcPts val="1013"/>
              </a:spcBef>
              <a:buClrTx/>
              <a:buSzTx/>
              <a:buFontTx/>
              <a:buNone/>
            </a:pPr>
            <a:endParaRPr lang="fr-FR" altLang="fr-FR" b="1">
              <a:cs typeface="DejaVu Sans" panose="020B0603030804020204" pitchFamily="34" charset="0"/>
            </a:endParaRPr>
          </a:p>
          <a:p>
            <a:pPr>
              <a:lnSpc>
                <a:spcPct val="90000"/>
              </a:lnSpc>
              <a:spcBef>
                <a:spcPts val="1013"/>
              </a:spcBef>
              <a:buClrTx/>
              <a:buSzTx/>
              <a:buFontTx/>
              <a:buNone/>
            </a:pPr>
            <a:endParaRPr lang="fr-FR" altLang="fr-FR" b="1">
              <a:cs typeface="DejaVu Sans" panose="020B0603030804020204" pitchFamily="34" charset="0"/>
            </a:endParaRPr>
          </a:p>
          <a:p>
            <a:pPr>
              <a:lnSpc>
                <a:spcPct val="90000"/>
              </a:lnSpc>
              <a:spcBef>
                <a:spcPts val="1013"/>
              </a:spcBef>
              <a:buClrTx/>
              <a:buSzTx/>
              <a:buFontTx/>
              <a:buNone/>
            </a:pPr>
            <a:endParaRPr lang="fr-FR" altLang="fr-FR" b="1">
              <a:cs typeface="DejaVu Sans" panose="020B0603030804020204" pitchFamily="34" charset="0"/>
            </a:endParaRPr>
          </a:p>
          <a:p>
            <a:pPr>
              <a:lnSpc>
                <a:spcPct val="90000"/>
              </a:lnSpc>
              <a:spcBef>
                <a:spcPts val="1013"/>
              </a:spcBef>
              <a:buClrTx/>
              <a:buSzTx/>
              <a:buFontTx/>
              <a:buNone/>
            </a:pPr>
            <a:endParaRPr lang="fr-FR" altLang="fr-FR" b="1">
              <a:cs typeface="DejaVu Sans" panose="020B0603030804020204" pitchFamily="34" charset="0"/>
            </a:endParaRPr>
          </a:p>
          <a:p>
            <a:pPr>
              <a:lnSpc>
                <a:spcPct val="90000"/>
              </a:lnSpc>
              <a:spcBef>
                <a:spcPts val="1013"/>
              </a:spcBef>
              <a:buClrTx/>
              <a:buSzTx/>
              <a:buFontTx/>
              <a:buNone/>
            </a:pPr>
            <a:r>
              <a:rPr lang="fr-FR" altLang="fr-FR" b="1">
                <a:cs typeface="DejaVu Sans" panose="020B0603030804020204" pitchFamily="34" charset="0"/>
              </a:rPr>
              <a:t>La simulation en santé - Le débriefing clés en mains</a:t>
            </a:r>
          </a:p>
          <a:p>
            <a:pPr>
              <a:lnSpc>
                <a:spcPct val="90000"/>
              </a:lnSpc>
              <a:spcBef>
                <a:spcPts val="1013"/>
              </a:spcBef>
              <a:buClrTx/>
              <a:buSzTx/>
              <a:buFontTx/>
              <a:buNone/>
            </a:pPr>
            <a:r>
              <a:rPr lang="fr-FR" altLang="fr-FR" b="1">
                <a:cs typeface="DejaVu Sans" panose="020B0603030804020204" pitchFamily="34" charset="0"/>
              </a:rPr>
              <a:t>Denis Oriot, Guillaume Alinier</a:t>
            </a:r>
          </a:p>
          <a:p>
            <a:pPr>
              <a:lnSpc>
                <a:spcPct val="90000"/>
              </a:lnSpc>
              <a:spcBef>
                <a:spcPts val="1013"/>
              </a:spcBef>
              <a:buClrTx/>
              <a:buSzTx/>
              <a:buFontTx/>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28675" name="Group 3">
            <a:extLst>
              <a:ext uri="{FF2B5EF4-FFF2-40B4-BE49-F238E27FC236}">
                <a16:creationId xmlns:a16="http://schemas.microsoft.com/office/drawing/2014/main" id="{643D15AC-C3BB-1C7B-AC2F-CAFC8682CBC5}"/>
              </a:ext>
            </a:extLst>
          </p:cNvPr>
          <p:cNvGrpSpPr>
            <a:grpSpLocks/>
          </p:cNvGrpSpPr>
          <p:nvPr/>
        </p:nvGrpSpPr>
        <p:grpSpPr bwMode="auto">
          <a:xfrm>
            <a:off x="920750" y="663575"/>
            <a:ext cx="523875" cy="169863"/>
            <a:chOff x="580" y="418"/>
            <a:chExt cx="330" cy="107"/>
          </a:xfrm>
        </p:grpSpPr>
        <p:sp>
          <p:nvSpPr>
            <p:cNvPr id="28676" name="Rectangle 4">
              <a:extLst>
                <a:ext uri="{FF2B5EF4-FFF2-40B4-BE49-F238E27FC236}">
                  <a16:creationId xmlns:a16="http://schemas.microsoft.com/office/drawing/2014/main" id="{2935F09A-D40C-8A77-A4A3-B779C67D2449}"/>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8677" name="Rectangle 5">
              <a:extLst>
                <a:ext uri="{FF2B5EF4-FFF2-40B4-BE49-F238E27FC236}">
                  <a16:creationId xmlns:a16="http://schemas.microsoft.com/office/drawing/2014/main" id="{D656CE86-11F2-1A64-04D6-7C68E4D823F9}"/>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28678" name="Rectangle 6">
            <a:extLst>
              <a:ext uri="{FF2B5EF4-FFF2-40B4-BE49-F238E27FC236}">
                <a16:creationId xmlns:a16="http://schemas.microsoft.com/office/drawing/2014/main" id="{6A6F33F7-2804-B00F-1062-3504EE7FD01E}"/>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3F4BE16F-B110-45BC-9CF4-15C3D32FCE4F}" type="slidenum">
              <a:rPr lang="fr-FR" altLang="fr-FR" sz="1200">
                <a:solidFill>
                  <a:srgbClr val="8B8B8B"/>
                </a:solidFill>
                <a:latin typeface="Calibri" panose="020F0502020204030204" pitchFamily="34" charset="0"/>
              </a:rPr>
              <a:pPr algn="r">
                <a:lnSpc>
                  <a:spcPct val="100000"/>
                </a:lnSpc>
              </a:pPr>
              <a:t>23</a:t>
            </a:fld>
            <a:endParaRPr lang="fr-FR" altLang="fr-FR" sz="1200">
              <a:solidFill>
                <a:srgbClr val="8B8B8B"/>
              </a:solidFill>
              <a:latin typeface="Calibri" panose="020F0502020204030204" pitchFamily="34" charset="0"/>
            </a:endParaRPr>
          </a:p>
        </p:txBody>
      </p:sp>
      <p:sp>
        <p:nvSpPr>
          <p:cNvPr id="28679" name="Rectangle 7">
            <a:extLst>
              <a:ext uri="{FF2B5EF4-FFF2-40B4-BE49-F238E27FC236}">
                <a16:creationId xmlns:a16="http://schemas.microsoft.com/office/drawing/2014/main" id="{BE61B0DD-8451-DF56-DAE6-3E1FE55841E1}"/>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 name="Audio 1">
            <a:hlinkClick r:id="" action="ppaction://media"/>
            <a:extLst>
              <a:ext uri="{FF2B5EF4-FFF2-40B4-BE49-F238E27FC236}">
                <a16:creationId xmlns:a16="http://schemas.microsoft.com/office/drawing/2014/main" id="{369D3C6A-E53D-7EF4-176F-612B3CB660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06686831"/>
      </p:ext>
    </p:extLst>
  </p:cSld>
  <p:clrMapOvr>
    <a:masterClrMapping/>
  </p:clrMapOvr>
  <p:transition spd="slow" advTm="11852"/>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a:extLst>
              <a:ext uri="{FF2B5EF4-FFF2-40B4-BE49-F238E27FC236}">
                <a16:creationId xmlns:a16="http://schemas.microsoft.com/office/drawing/2014/main" id="{25467AD2-DD96-E53F-10CA-4875212CBA5D}"/>
              </a:ext>
            </a:extLst>
          </p:cNvPr>
          <p:cNvSpPr>
            <a:spLocks noGrp="1"/>
          </p:cNvSpPr>
          <p:nvPr>
            <p:ph type="title"/>
          </p:nvPr>
        </p:nvSpPr>
        <p:spPr/>
        <p:txBody>
          <a:bodyPr/>
          <a:lstStyle/>
          <a:p>
            <a:endParaRPr lang="fr-FR"/>
          </a:p>
        </p:txBody>
      </p:sp>
      <p:pic>
        <p:nvPicPr>
          <p:cNvPr id="3" name="Image 2">
            <a:extLst>
              <a:ext uri="{FF2B5EF4-FFF2-40B4-BE49-F238E27FC236}">
                <a16:creationId xmlns:a16="http://schemas.microsoft.com/office/drawing/2014/main" id="{EAF3CE22-3063-8454-BED7-810AE93CEAD8}"/>
              </a:ext>
            </a:extLst>
          </p:cNvPr>
          <p:cNvPicPr/>
          <p:nvPr/>
        </p:nvPicPr>
        <p:blipFill>
          <a:blip r:embed="rId2"/>
          <a:stretch>
            <a:fillRect/>
          </a:stretch>
        </p:blipFill>
        <p:spPr>
          <a:xfrm>
            <a:off x="0" y="0"/>
            <a:ext cx="9144000" cy="6858000"/>
          </a:xfrm>
          <a:prstGeom prst="rect">
            <a:avLst/>
          </a:prstGeom>
        </p:spPr>
      </p:pic>
      <p:sp>
        <p:nvSpPr>
          <p:cNvPr id="4" name="Espace réservé du pied de page 3">
            <a:extLst>
              <a:ext uri="{FF2B5EF4-FFF2-40B4-BE49-F238E27FC236}">
                <a16:creationId xmlns:a16="http://schemas.microsoft.com/office/drawing/2014/main" id="{07B3C11A-83C4-009C-1DE4-65D27267CFE8}"/>
              </a:ext>
            </a:extLst>
          </p:cNvPr>
          <p:cNvSpPr>
            <a:spLocks noGrp="1"/>
          </p:cNvSpPr>
          <p:nvPr>
            <p:ph type="ftr" sz="quarter" idx="11"/>
          </p:nvPr>
        </p:nvSpPr>
        <p:spPr/>
        <p:txBody>
          <a:bodyPr/>
          <a:lstStyle/>
          <a:p>
            <a:r>
              <a:rPr lang="fr-FR"/>
              <a:t>Formation pédagogie par simulation en santé</a:t>
            </a:r>
          </a:p>
        </p:txBody>
      </p:sp>
      <p:sp>
        <p:nvSpPr>
          <p:cNvPr id="5" name="Espace réservé du numéro de diapositive 4">
            <a:extLst>
              <a:ext uri="{FF2B5EF4-FFF2-40B4-BE49-F238E27FC236}">
                <a16:creationId xmlns:a16="http://schemas.microsoft.com/office/drawing/2014/main" id="{2AA92F1C-9F58-6644-0945-0158C7E495E9}"/>
              </a:ext>
            </a:extLst>
          </p:cNvPr>
          <p:cNvSpPr>
            <a:spLocks noGrp="1"/>
          </p:cNvSpPr>
          <p:nvPr>
            <p:ph type="sldNum" sz="quarter" idx="12"/>
          </p:nvPr>
        </p:nvSpPr>
        <p:spPr/>
        <p:txBody>
          <a:bodyPr/>
          <a:lstStyle/>
          <a:p>
            <a:fld id="{E7040207-90D7-4D77-9C12-F319BC6D663D}" type="slidenum">
              <a:rPr lang="fr-FR" smtClean="0"/>
              <a:t>24</a:t>
            </a:fld>
            <a:endParaRPr lang="fr-FR"/>
          </a:p>
        </p:txBody>
      </p:sp>
    </p:spTree>
    <p:extLst>
      <p:ext uri="{BB962C8B-B14F-4D97-AF65-F5344CB8AC3E}">
        <p14:creationId xmlns:p14="http://schemas.microsoft.com/office/powerpoint/2010/main" val="305264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BE26E21B-DF83-3E3E-8374-9B0592905154}"/>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La simulation en santé, qu'est ce que c'est ? </a:t>
            </a:r>
          </a:p>
        </p:txBody>
      </p:sp>
      <p:sp>
        <p:nvSpPr>
          <p:cNvPr id="8194" name="Rectangle 2">
            <a:extLst>
              <a:ext uri="{FF2B5EF4-FFF2-40B4-BE49-F238E27FC236}">
                <a16:creationId xmlns:a16="http://schemas.microsoft.com/office/drawing/2014/main" id="{0F3A7B14-72A6-CCEE-AD51-AD9861CE8AA7}"/>
              </a:ext>
            </a:extLst>
          </p:cNvPr>
          <p:cNvSpPr>
            <a:spLocks noChangeArrowheads="1"/>
          </p:cNvSpPr>
          <p:nvPr/>
        </p:nvSpPr>
        <p:spPr bwMode="auto">
          <a:xfrm>
            <a:off x="804863" y="1522413"/>
            <a:ext cx="78803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marL="6858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lvl="1">
              <a:lnSpc>
                <a:spcPct val="90000"/>
              </a:lnSpc>
              <a:spcBef>
                <a:spcPts val="513"/>
              </a:spcBef>
              <a:buClr>
                <a:srgbClr val="00B0F0"/>
              </a:buClr>
              <a:buFont typeface="Arial" panose="020B0604020202020204" pitchFamily="34" charset="0"/>
              <a:buChar char="•"/>
            </a:pPr>
            <a:r>
              <a:rPr lang="fr-FR" altLang="fr-FR" sz="2400">
                <a:cs typeface="DejaVu Sans" panose="020B0603030804020204" pitchFamily="34" charset="0"/>
              </a:rPr>
              <a:t>« Utilisation d’un matériel (...), de la réalité virtuelle ou d’un patient standardisé,  pour reproduire des situations ou des environnements de soins,  pour enseigner des procédures diagnostiques et thérapeutiques et permettre de répéter des processus, des situations cliniques ou des prises de décision par un professionnel de santé ou une équipe de professionnels. »</a:t>
            </a:r>
          </a:p>
          <a:p>
            <a:pPr lvl="1" algn="r">
              <a:lnSpc>
                <a:spcPct val="90000"/>
              </a:lnSpc>
              <a:spcBef>
                <a:spcPts val="513"/>
              </a:spcBef>
              <a:buClr>
                <a:srgbClr val="00B0F0"/>
              </a:buClr>
              <a:buFont typeface="Arial" panose="020B0604020202020204" pitchFamily="34" charset="0"/>
              <a:buChar char="•"/>
            </a:pPr>
            <a:r>
              <a:rPr lang="fr-FR" altLang="fr-FR" sz="900" b="1">
                <a:cs typeface="DejaVu Sans" panose="020B0603030804020204" pitchFamily="34" charset="0"/>
              </a:rPr>
              <a:t>Traduction guide HAS </a:t>
            </a:r>
          </a:p>
          <a:p>
            <a:pPr lvl="1" algn="r">
              <a:lnSpc>
                <a:spcPct val="90000"/>
              </a:lnSpc>
              <a:spcBef>
                <a:spcPts val="513"/>
              </a:spcBef>
              <a:buClr>
                <a:srgbClr val="00B0F0"/>
              </a:buClr>
              <a:buFont typeface="Arial" panose="020B0604020202020204" pitchFamily="34" charset="0"/>
              <a:buChar char="•"/>
            </a:pPr>
            <a:r>
              <a:rPr lang="fr-FR" altLang="fr-FR" sz="900" b="1">
                <a:cs typeface="DejaVu Sans" panose="020B0603030804020204" pitchFamily="34" charset="0"/>
              </a:rPr>
              <a:t>America's Authentic Government Information. H.R. 855 To amend the Public Health Service Act to authorize medical simulation enhancement programs, and for other purposes. 111th Congress 1st session. GPO; 2009. </a:t>
            </a:r>
          </a:p>
        </p:txBody>
      </p:sp>
      <p:grpSp>
        <p:nvGrpSpPr>
          <p:cNvPr id="8195" name="Group 3">
            <a:extLst>
              <a:ext uri="{FF2B5EF4-FFF2-40B4-BE49-F238E27FC236}">
                <a16:creationId xmlns:a16="http://schemas.microsoft.com/office/drawing/2014/main" id="{CD5F199E-1011-23C8-D46A-9380239E6B11}"/>
              </a:ext>
            </a:extLst>
          </p:cNvPr>
          <p:cNvGrpSpPr>
            <a:grpSpLocks/>
          </p:cNvGrpSpPr>
          <p:nvPr/>
        </p:nvGrpSpPr>
        <p:grpSpPr bwMode="auto">
          <a:xfrm>
            <a:off x="920750" y="663575"/>
            <a:ext cx="523875" cy="169863"/>
            <a:chOff x="580" y="418"/>
            <a:chExt cx="330" cy="107"/>
          </a:xfrm>
        </p:grpSpPr>
        <p:sp>
          <p:nvSpPr>
            <p:cNvPr id="8196" name="Rectangle 4">
              <a:extLst>
                <a:ext uri="{FF2B5EF4-FFF2-40B4-BE49-F238E27FC236}">
                  <a16:creationId xmlns:a16="http://schemas.microsoft.com/office/drawing/2014/main" id="{B16F0AA3-B6C5-5897-D918-00F5259E0B6A}"/>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197" name="Rectangle 5">
              <a:extLst>
                <a:ext uri="{FF2B5EF4-FFF2-40B4-BE49-F238E27FC236}">
                  <a16:creationId xmlns:a16="http://schemas.microsoft.com/office/drawing/2014/main" id="{89677F43-5766-1B5E-3E6F-7219A441DBBF}"/>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8198" name="Rectangle 6">
            <a:extLst>
              <a:ext uri="{FF2B5EF4-FFF2-40B4-BE49-F238E27FC236}">
                <a16:creationId xmlns:a16="http://schemas.microsoft.com/office/drawing/2014/main" id="{8A82F47F-7E40-E313-252F-4BD117EF38D3}"/>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DE356DB3-03C6-4614-ADDC-AF833550A5AA}" type="slidenum">
              <a:rPr lang="fr-FR" altLang="fr-FR" sz="1200">
                <a:solidFill>
                  <a:srgbClr val="8B8B8B"/>
                </a:solidFill>
                <a:latin typeface="Calibri" panose="020F0502020204030204" pitchFamily="34" charset="0"/>
              </a:rPr>
              <a:pPr algn="r">
                <a:lnSpc>
                  <a:spcPct val="100000"/>
                </a:lnSpc>
              </a:pPr>
              <a:t>3</a:t>
            </a:fld>
            <a:endParaRPr lang="fr-FR" altLang="fr-FR" sz="1200">
              <a:solidFill>
                <a:srgbClr val="8B8B8B"/>
              </a:solidFill>
              <a:latin typeface="Calibri" panose="020F0502020204030204" pitchFamily="34" charset="0"/>
            </a:endParaRPr>
          </a:p>
        </p:txBody>
      </p:sp>
      <p:sp>
        <p:nvSpPr>
          <p:cNvPr id="8199" name="Rectangle 7">
            <a:extLst>
              <a:ext uri="{FF2B5EF4-FFF2-40B4-BE49-F238E27FC236}">
                <a16:creationId xmlns:a16="http://schemas.microsoft.com/office/drawing/2014/main" id="{283516D1-4893-258B-6F5D-664E1F84EA6A}"/>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sp>
        <p:nvSpPr>
          <p:cNvPr id="8200" name="Text Box 8">
            <a:extLst>
              <a:ext uri="{FF2B5EF4-FFF2-40B4-BE49-F238E27FC236}">
                <a16:creationId xmlns:a16="http://schemas.microsoft.com/office/drawing/2014/main" id="{61FE96DD-322E-5B0D-57E0-197190A5F488}"/>
              </a:ext>
            </a:extLst>
          </p:cNvPr>
          <p:cNvSpPr txBox="1">
            <a:spLocks noChangeArrowheads="1"/>
          </p:cNvSpPr>
          <p:nvPr/>
        </p:nvSpPr>
        <p:spPr bwMode="auto">
          <a:xfrm>
            <a:off x="1295400" y="5697538"/>
            <a:ext cx="6767513"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3862" rIns="90000" bIns="45000"/>
          <a:lstStyle>
            <a:lvl1pPr>
              <a:tabLst>
                <a:tab pos="79057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1pPr>
            <a:lvl2pPr>
              <a:tabLst>
                <a:tab pos="79057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2pPr>
            <a:lvl3pPr>
              <a:tabLst>
                <a:tab pos="79057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3pPr>
            <a:lvl4pPr>
              <a:tabLst>
                <a:tab pos="79057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4pPr>
            <a:lvl5pPr>
              <a:tabLst>
                <a:tab pos="79057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79057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79057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79057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79057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9pPr>
          </a:lstStyle>
          <a:p>
            <a:pPr>
              <a:lnSpc>
                <a:spcPct val="83000"/>
              </a:lnSpc>
            </a:pPr>
            <a:r>
              <a:rPr lang="fr-FR" altLang="fr-FR" b="1">
                <a:latin typeface="Calibri" panose="020F0502020204030204" pitchFamily="34" charset="0"/>
                <a:cs typeface="Times New Roman" panose="02020603050405020304" pitchFamily="18" charset="0"/>
              </a:rPr>
              <a:t>Vidéo 1</a:t>
            </a:r>
            <a:r>
              <a:rPr lang="fr-FR" altLang="fr-FR">
                <a:latin typeface="Calibri" panose="020F0502020204030204" pitchFamily="34" charset="0"/>
                <a:cs typeface="Times New Roman" panose="02020603050405020304" pitchFamily="18" charset="0"/>
              </a:rPr>
              <a:t> </a:t>
            </a:r>
            <a:r>
              <a:rPr lang="fr-FR" altLang="fr-FR">
                <a:latin typeface="Calibri" panose="020F0502020204030204" pitchFamily="34" charset="0"/>
                <a:cs typeface="Times New Roman" panose="02020603050405020304" pitchFamily="18" charset="0"/>
                <a:hlinkClick r:id="rId5"/>
              </a:rPr>
              <a:t>http://simulationmedicale.hug-ge.ch/</a:t>
            </a:r>
          </a:p>
        </p:txBody>
      </p:sp>
      <p:pic>
        <p:nvPicPr>
          <p:cNvPr id="2" name="Audio 1">
            <a:hlinkClick r:id="" action="ppaction://media"/>
            <a:extLst>
              <a:ext uri="{FF2B5EF4-FFF2-40B4-BE49-F238E27FC236}">
                <a16:creationId xmlns:a16="http://schemas.microsoft.com/office/drawing/2014/main" id="{BEF082C9-87CF-FFBE-EF1D-8A0549EC56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94557070"/>
      </p:ext>
    </p:extLst>
  </p:cSld>
  <p:clrMapOvr>
    <a:masterClrMapping/>
  </p:clrMapOvr>
  <p:transition spd="slow" advTm="10325"/>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CC6DF75E-1499-9BB6-03A7-B03EDC40F1DE}"/>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Il existe 3 types de simulations</a:t>
            </a:r>
          </a:p>
        </p:txBody>
      </p:sp>
      <p:sp>
        <p:nvSpPr>
          <p:cNvPr id="9218" name="Rectangle 2">
            <a:extLst>
              <a:ext uri="{FF2B5EF4-FFF2-40B4-BE49-F238E27FC236}">
                <a16:creationId xmlns:a16="http://schemas.microsoft.com/office/drawing/2014/main" id="{5F3370E5-E705-02D9-9E65-F161A0D9D1DC}"/>
              </a:ext>
            </a:extLst>
          </p:cNvPr>
          <p:cNvSpPr>
            <a:spLocks noChangeArrowheads="1"/>
          </p:cNvSpPr>
          <p:nvPr/>
        </p:nvSpPr>
        <p:spPr bwMode="auto">
          <a:xfrm>
            <a:off x="647700" y="1223963"/>
            <a:ext cx="7559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2pPr>
            <a:lvl3pPr marL="804863" indent="-1778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lvl="2">
              <a:lnSpc>
                <a:spcPct val="90000"/>
              </a:lnSpc>
              <a:spcBef>
                <a:spcPts val="513"/>
              </a:spcBef>
              <a:buClr>
                <a:srgbClr val="5AA1D8"/>
              </a:buClr>
              <a:buFont typeface="Lucida Grande" charset="0"/>
              <a:buNone/>
            </a:pPr>
            <a:endParaRPr lang="fr-FR" altLang="fr-FR" sz="1300">
              <a:cs typeface="DejaVu Sans" panose="020B0603030804020204" pitchFamily="34" charset="0"/>
            </a:endParaRPr>
          </a:p>
          <a:p>
            <a:pPr>
              <a:lnSpc>
                <a:spcPct val="90000"/>
              </a:lnSpc>
              <a:spcBef>
                <a:spcPts val="5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a:p>
            <a:pPr>
              <a:lnSpc>
                <a:spcPct val="90000"/>
              </a:lnSpc>
              <a:spcBef>
                <a:spcPts val="513"/>
              </a:spcBef>
              <a:buClr>
                <a:srgbClr val="5AA1D8"/>
              </a:buClr>
              <a:buFont typeface="Wingdings" panose="05000000000000000000" pitchFamily="2" charset="2"/>
              <a:buNone/>
            </a:pPr>
            <a:endParaRPr lang="fr-FR" altLang="fr-FR" sz="2400" b="1">
              <a:solidFill>
                <a:srgbClr val="5AA1D8"/>
              </a:solidFill>
              <a:cs typeface="DejaVu Sans" panose="020B0603030804020204" pitchFamily="34" charset="0"/>
            </a:endParaRPr>
          </a:p>
          <a:p>
            <a:pPr lvl="2">
              <a:lnSpc>
                <a:spcPct val="90000"/>
              </a:lnSpc>
              <a:spcBef>
                <a:spcPts val="513"/>
              </a:spcBef>
              <a:buClr>
                <a:srgbClr val="5AA1D8"/>
              </a:buClr>
              <a:buFont typeface="Lucida Grande" charset="0"/>
              <a:buChar char="-"/>
            </a:pPr>
            <a:r>
              <a:rPr lang="fr-FR" altLang="fr-FR" sz="2400">
                <a:cs typeface="DejaVu Sans" panose="020B0603030804020204" pitchFamily="34" charset="0"/>
              </a:rPr>
              <a:t>La simulation de découverte</a:t>
            </a:r>
          </a:p>
          <a:p>
            <a:pPr lvl="2">
              <a:lnSpc>
                <a:spcPct val="90000"/>
              </a:lnSpc>
              <a:spcBef>
                <a:spcPts val="513"/>
              </a:spcBef>
              <a:buClr>
                <a:srgbClr val="5AA1D8"/>
              </a:buClr>
              <a:buFont typeface="Lucida Grande" charset="0"/>
              <a:buNone/>
            </a:pPr>
            <a:endParaRPr lang="fr-FR" altLang="fr-FR" sz="2400">
              <a:cs typeface="DejaVu Sans" panose="020B0603030804020204" pitchFamily="34" charset="0"/>
            </a:endParaRPr>
          </a:p>
          <a:p>
            <a:pPr lvl="2">
              <a:lnSpc>
                <a:spcPct val="90000"/>
              </a:lnSpc>
              <a:spcBef>
                <a:spcPts val="513"/>
              </a:spcBef>
              <a:buClr>
                <a:srgbClr val="5AA1D8"/>
              </a:buClr>
              <a:buFont typeface="Lucida Grande" charset="0"/>
              <a:buChar char="-"/>
            </a:pPr>
            <a:r>
              <a:rPr lang="fr-FR" altLang="fr-FR" sz="2400">
                <a:cs typeface="DejaVu Sans" panose="020B0603030804020204" pitchFamily="34" charset="0"/>
              </a:rPr>
              <a:t>La simulation procédurale </a:t>
            </a:r>
          </a:p>
          <a:p>
            <a:pPr lvl="2">
              <a:lnSpc>
                <a:spcPct val="90000"/>
              </a:lnSpc>
              <a:spcBef>
                <a:spcPts val="513"/>
              </a:spcBef>
              <a:buClr>
                <a:srgbClr val="5AA1D8"/>
              </a:buClr>
              <a:buFont typeface="Lucida Grande" charset="0"/>
              <a:buNone/>
            </a:pPr>
            <a:endParaRPr lang="fr-FR" altLang="fr-FR" sz="2400">
              <a:cs typeface="DejaVu Sans" panose="020B0603030804020204" pitchFamily="34" charset="0"/>
            </a:endParaRPr>
          </a:p>
          <a:p>
            <a:pPr lvl="2">
              <a:lnSpc>
                <a:spcPct val="90000"/>
              </a:lnSpc>
              <a:spcBef>
                <a:spcPts val="513"/>
              </a:spcBef>
              <a:buClr>
                <a:srgbClr val="5AA1D8"/>
              </a:buClr>
              <a:buFont typeface="Lucida Grande" charset="0"/>
              <a:buChar char="-"/>
            </a:pPr>
            <a:r>
              <a:rPr lang="fr-FR" altLang="fr-FR" sz="2400">
                <a:cs typeface="DejaVu Sans" panose="020B0603030804020204" pitchFamily="34" charset="0"/>
              </a:rPr>
              <a:t>La simulation d'application</a:t>
            </a:r>
          </a:p>
          <a:p>
            <a:pPr lvl="2">
              <a:lnSpc>
                <a:spcPct val="90000"/>
              </a:lnSpc>
              <a:spcBef>
                <a:spcPts val="513"/>
              </a:spcBef>
              <a:buClr>
                <a:srgbClr val="5AA1D8"/>
              </a:buClr>
              <a:buFont typeface="Lucida Grande" charset="0"/>
              <a:buNone/>
            </a:pPr>
            <a:endParaRPr lang="fr-FR" altLang="fr-FR" sz="2400">
              <a:cs typeface="DejaVu Sans" panose="020B0603030804020204" pitchFamily="34" charset="0"/>
            </a:endParaRPr>
          </a:p>
          <a:p>
            <a:pPr lvl="2">
              <a:lnSpc>
                <a:spcPct val="90000"/>
              </a:lnSpc>
              <a:spcBef>
                <a:spcPts val="513"/>
              </a:spcBef>
              <a:buClr>
                <a:srgbClr val="5AA1D8"/>
              </a:buClr>
              <a:buFont typeface="Lucida Grande" charset="0"/>
              <a:buNone/>
            </a:pPr>
            <a:endParaRPr lang="fr-FR" altLang="fr-FR" sz="2400">
              <a:cs typeface="DejaVu Sans" panose="020B0603030804020204" pitchFamily="34" charset="0"/>
            </a:endParaRPr>
          </a:p>
          <a:p>
            <a:pPr>
              <a:lnSpc>
                <a:spcPct val="90000"/>
              </a:lnSpc>
              <a:spcBef>
                <a:spcPts val="513"/>
              </a:spcBef>
              <a:buClrTx/>
              <a:buSzTx/>
              <a:buFontTx/>
              <a:buNone/>
            </a:pPr>
            <a:endParaRPr lang="fr-FR" altLang="fr-FR" sz="1300">
              <a:cs typeface="DejaVu Sans" panose="020B0603030804020204" pitchFamily="34" charset="0"/>
            </a:endParaRPr>
          </a:p>
        </p:txBody>
      </p:sp>
      <p:grpSp>
        <p:nvGrpSpPr>
          <p:cNvPr id="9219" name="Group 3">
            <a:extLst>
              <a:ext uri="{FF2B5EF4-FFF2-40B4-BE49-F238E27FC236}">
                <a16:creationId xmlns:a16="http://schemas.microsoft.com/office/drawing/2014/main" id="{5BC8D362-39A4-3B64-6C1E-F4A2A0AF4046}"/>
              </a:ext>
            </a:extLst>
          </p:cNvPr>
          <p:cNvGrpSpPr>
            <a:grpSpLocks/>
          </p:cNvGrpSpPr>
          <p:nvPr/>
        </p:nvGrpSpPr>
        <p:grpSpPr bwMode="auto">
          <a:xfrm>
            <a:off x="920750" y="663575"/>
            <a:ext cx="523875" cy="169863"/>
            <a:chOff x="580" y="418"/>
            <a:chExt cx="330" cy="107"/>
          </a:xfrm>
        </p:grpSpPr>
        <p:sp>
          <p:nvSpPr>
            <p:cNvPr id="9220" name="Rectangle 4">
              <a:extLst>
                <a:ext uri="{FF2B5EF4-FFF2-40B4-BE49-F238E27FC236}">
                  <a16:creationId xmlns:a16="http://schemas.microsoft.com/office/drawing/2014/main" id="{DB75F673-0B31-2A36-BCB2-378F424DB959}"/>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9221" name="Rectangle 5">
              <a:extLst>
                <a:ext uri="{FF2B5EF4-FFF2-40B4-BE49-F238E27FC236}">
                  <a16:creationId xmlns:a16="http://schemas.microsoft.com/office/drawing/2014/main" id="{2743BFE5-8A06-8BE5-C6E3-CBA3FCA555EB}"/>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9222" name="Rectangle 6">
            <a:extLst>
              <a:ext uri="{FF2B5EF4-FFF2-40B4-BE49-F238E27FC236}">
                <a16:creationId xmlns:a16="http://schemas.microsoft.com/office/drawing/2014/main" id="{739687B9-EDBF-4D9D-9404-E480B027BDF5}"/>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7BD95F99-806D-4DD1-AE29-B07E033A0D9F}" type="slidenum">
              <a:rPr lang="fr-FR" altLang="fr-FR" sz="1200">
                <a:solidFill>
                  <a:srgbClr val="8B8B8B"/>
                </a:solidFill>
                <a:latin typeface="Calibri" panose="020F0502020204030204" pitchFamily="34" charset="0"/>
              </a:rPr>
              <a:pPr algn="r">
                <a:lnSpc>
                  <a:spcPct val="100000"/>
                </a:lnSpc>
              </a:pPr>
              <a:t>4</a:t>
            </a:fld>
            <a:endParaRPr lang="fr-FR" altLang="fr-FR" sz="1200">
              <a:solidFill>
                <a:srgbClr val="8B8B8B"/>
              </a:solidFill>
              <a:latin typeface="Calibri" panose="020F0502020204030204" pitchFamily="34" charset="0"/>
            </a:endParaRPr>
          </a:p>
        </p:txBody>
      </p:sp>
      <p:sp>
        <p:nvSpPr>
          <p:cNvPr id="9223" name="Rectangle 7">
            <a:extLst>
              <a:ext uri="{FF2B5EF4-FFF2-40B4-BE49-F238E27FC236}">
                <a16:creationId xmlns:a16="http://schemas.microsoft.com/office/drawing/2014/main" id="{76A12EB2-3C57-782F-8907-72D9E118440F}"/>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 name="Audio 1">
            <a:hlinkClick r:id="" action="ppaction://media"/>
            <a:extLst>
              <a:ext uri="{FF2B5EF4-FFF2-40B4-BE49-F238E27FC236}">
                <a16:creationId xmlns:a16="http://schemas.microsoft.com/office/drawing/2014/main" id="{FBF1A4AB-81F2-676A-9933-87A641C2A7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9431520"/>
      </p:ext>
    </p:extLst>
  </p:cSld>
  <p:clrMapOvr>
    <a:masterClrMapping/>
  </p:clrMapOvr>
  <p:transition spd="slow" advTm="11622"/>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D1F53129-AE67-8C1D-BE34-8F13C210A049}"/>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La simulation de découverte</a:t>
            </a:r>
          </a:p>
        </p:txBody>
      </p:sp>
      <p:sp>
        <p:nvSpPr>
          <p:cNvPr id="10242" name="Rectangle 2">
            <a:extLst>
              <a:ext uri="{FF2B5EF4-FFF2-40B4-BE49-F238E27FC236}">
                <a16:creationId xmlns:a16="http://schemas.microsoft.com/office/drawing/2014/main" id="{F31B77CA-42B5-8FF6-D404-D7E160ADB13F}"/>
              </a:ext>
            </a:extLst>
          </p:cNvPr>
          <p:cNvSpPr>
            <a:spLocks noChangeArrowheads="1"/>
          </p:cNvSpPr>
          <p:nvPr/>
        </p:nvSpPr>
        <p:spPr bwMode="auto">
          <a:xfrm>
            <a:off x="614363" y="1511300"/>
            <a:ext cx="78803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L'objectif est de construire des savoirs en partant des connaissances antérieures. </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10243" name="Group 3">
            <a:extLst>
              <a:ext uri="{FF2B5EF4-FFF2-40B4-BE49-F238E27FC236}">
                <a16:creationId xmlns:a16="http://schemas.microsoft.com/office/drawing/2014/main" id="{5B82AB36-A166-40B2-EEF3-C0FF78F2DAFE}"/>
              </a:ext>
            </a:extLst>
          </p:cNvPr>
          <p:cNvGrpSpPr>
            <a:grpSpLocks/>
          </p:cNvGrpSpPr>
          <p:nvPr/>
        </p:nvGrpSpPr>
        <p:grpSpPr bwMode="auto">
          <a:xfrm>
            <a:off x="920750" y="663575"/>
            <a:ext cx="523875" cy="169863"/>
            <a:chOff x="580" y="418"/>
            <a:chExt cx="330" cy="107"/>
          </a:xfrm>
        </p:grpSpPr>
        <p:sp>
          <p:nvSpPr>
            <p:cNvPr id="10244" name="Rectangle 4">
              <a:extLst>
                <a:ext uri="{FF2B5EF4-FFF2-40B4-BE49-F238E27FC236}">
                  <a16:creationId xmlns:a16="http://schemas.microsoft.com/office/drawing/2014/main" id="{BC0A2E71-D7BD-8AAF-6CB4-EDF7D6D8706D}"/>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45" name="Rectangle 5">
              <a:extLst>
                <a:ext uri="{FF2B5EF4-FFF2-40B4-BE49-F238E27FC236}">
                  <a16:creationId xmlns:a16="http://schemas.microsoft.com/office/drawing/2014/main" id="{CE9D4746-026E-EABA-6777-66AA79FD0EC5}"/>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0246" name="Rectangle 6">
            <a:extLst>
              <a:ext uri="{FF2B5EF4-FFF2-40B4-BE49-F238E27FC236}">
                <a16:creationId xmlns:a16="http://schemas.microsoft.com/office/drawing/2014/main" id="{0FF54D8D-DE2C-0165-9AC7-B54A708AC667}"/>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E7E78A52-D134-4DF2-B3FC-39C5ACE09515}" type="slidenum">
              <a:rPr lang="fr-FR" altLang="fr-FR" sz="1200">
                <a:solidFill>
                  <a:srgbClr val="8B8B8B"/>
                </a:solidFill>
                <a:latin typeface="Calibri" panose="020F0502020204030204" pitchFamily="34" charset="0"/>
              </a:rPr>
              <a:pPr algn="r">
                <a:lnSpc>
                  <a:spcPct val="100000"/>
                </a:lnSpc>
              </a:pPr>
              <a:t>5</a:t>
            </a:fld>
            <a:endParaRPr lang="fr-FR" altLang="fr-FR" sz="1200">
              <a:solidFill>
                <a:srgbClr val="8B8B8B"/>
              </a:solidFill>
              <a:latin typeface="Calibri" panose="020F0502020204030204" pitchFamily="34" charset="0"/>
            </a:endParaRPr>
          </a:p>
        </p:txBody>
      </p:sp>
      <p:sp>
        <p:nvSpPr>
          <p:cNvPr id="10247" name="Rectangle 7">
            <a:extLst>
              <a:ext uri="{FF2B5EF4-FFF2-40B4-BE49-F238E27FC236}">
                <a16:creationId xmlns:a16="http://schemas.microsoft.com/office/drawing/2014/main" id="{4F22DAF5-FCE1-5B8B-CF4F-D4B422BE209E}"/>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10248" name="Picture 8">
            <a:extLst>
              <a:ext uri="{FF2B5EF4-FFF2-40B4-BE49-F238E27FC236}">
                <a16:creationId xmlns:a16="http://schemas.microsoft.com/office/drawing/2014/main" id="{F764F676-AE74-5162-00D0-66C4A1974D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025" y="2324100"/>
            <a:ext cx="4702175" cy="278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9" name="Rectangle 9">
            <a:extLst>
              <a:ext uri="{FF2B5EF4-FFF2-40B4-BE49-F238E27FC236}">
                <a16:creationId xmlns:a16="http://schemas.microsoft.com/office/drawing/2014/main" id="{2C417B32-5A9D-D3B5-31FB-D7D1F901AC66}"/>
              </a:ext>
            </a:extLst>
          </p:cNvPr>
          <p:cNvSpPr>
            <a:spLocks noChangeArrowheads="1"/>
          </p:cNvSpPr>
          <p:nvPr/>
        </p:nvSpPr>
        <p:spPr bwMode="auto">
          <a:xfrm>
            <a:off x="863600" y="5472113"/>
            <a:ext cx="7559675" cy="360362"/>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8335"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panose="020B0604020202020204" pitchFamily="34" charset="0"/>
                <a:ea typeface="Microsoft YaHei" panose="020B0503020204020204" pitchFamily="34" charset="-122"/>
              </a:defRPr>
            </a:lvl9pPr>
          </a:lstStyle>
          <a:p>
            <a:pPr algn="ctr"/>
            <a:r>
              <a:rPr lang="fr-FR" altLang="fr-FR" sz="1500"/>
              <a:t>Résolution du problème par le groupe en utilisant des connaissances antérieures</a:t>
            </a:r>
          </a:p>
        </p:txBody>
      </p:sp>
      <p:pic>
        <p:nvPicPr>
          <p:cNvPr id="2" name="Audio 1">
            <a:hlinkClick r:id="" action="ppaction://media"/>
            <a:extLst>
              <a:ext uri="{FF2B5EF4-FFF2-40B4-BE49-F238E27FC236}">
                <a16:creationId xmlns:a16="http://schemas.microsoft.com/office/drawing/2014/main" id="{3FB351FF-635D-DF1D-2094-D0DB5E663A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05031077"/>
      </p:ext>
    </p:extLst>
  </p:cSld>
  <p:clrMapOvr>
    <a:masterClrMapping/>
  </p:clrMapOvr>
  <p:transition spd="slow" advTm="15149"/>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7DFB7B13-3CD9-BA32-AF11-89B8872E76E4}"/>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La simulation de découverte</a:t>
            </a:r>
          </a:p>
        </p:txBody>
      </p:sp>
      <p:sp>
        <p:nvSpPr>
          <p:cNvPr id="11266" name="Rectangle 2">
            <a:extLst>
              <a:ext uri="{FF2B5EF4-FFF2-40B4-BE49-F238E27FC236}">
                <a16:creationId xmlns:a16="http://schemas.microsoft.com/office/drawing/2014/main" id="{A8ADDA85-44A6-A6F3-4AE9-C351F9127432}"/>
              </a:ext>
            </a:extLst>
          </p:cNvPr>
          <p:cNvSpPr>
            <a:spLocks noChangeArrowheads="1"/>
          </p:cNvSpPr>
          <p:nvPr/>
        </p:nvSpPr>
        <p:spPr bwMode="auto">
          <a:xfrm>
            <a:off x="614363" y="1511300"/>
            <a:ext cx="78803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513"/>
              </a:spcBef>
              <a:buFont typeface="Arial" panose="020B0604020202020204" pitchFamily="34" charset="0"/>
              <a:buNone/>
            </a:pPr>
            <a:endParaRPr lang="fr-FR" altLang="fr-FR" sz="2400">
              <a:cs typeface="DejaVu Sans" panose="020B0603030804020204" pitchFamily="34" charset="0"/>
            </a:endParaRPr>
          </a:p>
          <a:p>
            <a:pPr>
              <a:lnSpc>
                <a:spcPct val="90000"/>
              </a:lnSpc>
              <a:spcBef>
                <a:spcPts val="513"/>
              </a:spcBef>
              <a:buFont typeface="Arial" panose="020B0604020202020204" pitchFamily="34" charset="0"/>
              <a:buChar char="•"/>
            </a:pPr>
            <a:r>
              <a:rPr lang="fr-FR" altLang="fr-FR" sz="2400">
                <a:cs typeface="DejaVu Sans" panose="020B0603030804020204" pitchFamily="34" charset="0"/>
              </a:rPr>
              <a:t> Elle permet, la découverte d'une technique nouvelle à partir d'une situation concrète.</a:t>
            </a:r>
          </a:p>
          <a:p>
            <a:pPr>
              <a:lnSpc>
                <a:spcPct val="90000"/>
              </a:lnSpc>
              <a:spcBef>
                <a:spcPts val="513"/>
              </a:spcBef>
              <a:buFont typeface="Arial" panose="020B0604020202020204" pitchFamily="34" charset="0"/>
              <a:buChar char="•"/>
            </a:pPr>
            <a:r>
              <a:rPr lang="fr-FR" altLang="fr-FR" sz="2400">
                <a:cs typeface="DejaVu Sans" panose="020B0603030804020204" pitchFamily="34" charset="0"/>
              </a:rPr>
              <a:t> En tâtonnant, essayant, échangeant, les élèves construisent ensemble les étapes d'une technique</a:t>
            </a:r>
          </a:p>
          <a:p>
            <a:pPr>
              <a:lnSpc>
                <a:spcPct val="90000"/>
              </a:lnSpc>
              <a:spcBef>
                <a:spcPts val="513"/>
              </a:spcBef>
              <a:buFont typeface="Arial" panose="020B0604020202020204" pitchFamily="34" charset="0"/>
              <a:buNone/>
            </a:pPr>
            <a:endParaRPr lang="fr-FR" altLang="fr-FR" sz="2400">
              <a:cs typeface="DejaVu Sans" panose="020B0603030804020204" pitchFamily="34" charset="0"/>
            </a:endParaRPr>
          </a:p>
          <a:p>
            <a:pPr>
              <a:lnSpc>
                <a:spcPct val="90000"/>
              </a:lnSpc>
              <a:spcBef>
                <a:spcPts val="513"/>
              </a:spcBef>
              <a:buFont typeface="Arial" panose="020B0604020202020204" pitchFamily="34" charset="0"/>
              <a:buNone/>
            </a:pPr>
            <a:r>
              <a:rPr lang="fr-FR" altLang="fr-FR" sz="2400" b="1" u="sng">
                <a:cs typeface="DejaVu Sans" panose="020B0603030804020204" pitchFamily="34" charset="0"/>
              </a:rPr>
              <a:t>Exemple </a:t>
            </a:r>
            <a:r>
              <a:rPr lang="fr-FR" altLang="fr-FR" sz="2400">
                <a:cs typeface="DejaVu Sans" panose="020B0603030804020204" pitchFamily="34" charset="0"/>
              </a:rPr>
              <a:t>: Le réfection du lit vide au retour de PFMP</a:t>
            </a:r>
          </a:p>
        </p:txBody>
      </p:sp>
      <p:grpSp>
        <p:nvGrpSpPr>
          <p:cNvPr id="11267" name="Group 3">
            <a:extLst>
              <a:ext uri="{FF2B5EF4-FFF2-40B4-BE49-F238E27FC236}">
                <a16:creationId xmlns:a16="http://schemas.microsoft.com/office/drawing/2014/main" id="{1E70F668-1B33-8CB0-9CE0-1439EA8CB444}"/>
              </a:ext>
            </a:extLst>
          </p:cNvPr>
          <p:cNvGrpSpPr>
            <a:grpSpLocks/>
          </p:cNvGrpSpPr>
          <p:nvPr/>
        </p:nvGrpSpPr>
        <p:grpSpPr bwMode="auto">
          <a:xfrm>
            <a:off x="920750" y="663575"/>
            <a:ext cx="523875" cy="169863"/>
            <a:chOff x="580" y="418"/>
            <a:chExt cx="330" cy="107"/>
          </a:xfrm>
        </p:grpSpPr>
        <p:sp>
          <p:nvSpPr>
            <p:cNvPr id="11268" name="Rectangle 4">
              <a:extLst>
                <a:ext uri="{FF2B5EF4-FFF2-40B4-BE49-F238E27FC236}">
                  <a16:creationId xmlns:a16="http://schemas.microsoft.com/office/drawing/2014/main" id="{4DD0B7CC-6506-E524-9AB5-0A15B4CFB98B}"/>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269" name="Rectangle 5">
              <a:extLst>
                <a:ext uri="{FF2B5EF4-FFF2-40B4-BE49-F238E27FC236}">
                  <a16:creationId xmlns:a16="http://schemas.microsoft.com/office/drawing/2014/main" id="{FDFF9288-0DED-9FEF-73BC-9658C3071636}"/>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1270" name="Rectangle 6">
            <a:extLst>
              <a:ext uri="{FF2B5EF4-FFF2-40B4-BE49-F238E27FC236}">
                <a16:creationId xmlns:a16="http://schemas.microsoft.com/office/drawing/2014/main" id="{362F7E92-6F81-B580-F66E-2C14ECA4D50C}"/>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9ABAE493-6692-4718-A85E-766A86097430}" type="slidenum">
              <a:rPr lang="fr-FR" altLang="fr-FR" sz="1200">
                <a:solidFill>
                  <a:srgbClr val="8B8B8B"/>
                </a:solidFill>
                <a:latin typeface="Calibri" panose="020F0502020204030204" pitchFamily="34" charset="0"/>
              </a:rPr>
              <a:pPr algn="r">
                <a:lnSpc>
                  <a:spcPct val="100000"/>
                </a:lnSpc>
              </a:pPr>
              <a:t>6</a:t>
            </a:fld>
            <a:endParaRPr lang="fr-FR" altLang="fr-FR" sz="1200">
              <a:solidFill>
                <a:srgbClr val="8B8B8B"/>
              </a:solidFill>
              <a:latin typeface="Calibri" panose="020F0502020204030204" pitchFamily="34" charset="0"/>
            </a:endParaRPr>
          </a:p>
        </p:txBody>
      </p:sp>
      <p:sp>
        <p:nvSpPr>
          <p:cNvPr id="11271" name="Rectangle 7">
            <a:extLst>
              <a:ext uri="{FF2B5EF4-FFF2-40B4-BE49-F238E27FC236}">
                <a16:creationId xmlns:a16="http://schemas.microsoft.com/office/drawing/2014/main" id="{A901543F-14A4-1993-474D-AF66C77E5C53}"/>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2" name="Audio 1">
            <a:hlinkClick r:id="" action="ppaction://media"/>
            <a:extLst>
              <a:ext uri="{FF2B5EF4-FFF2-40B4-BE49-F238E27FC236}">
                <a16:creationId xmlns:a16="http://schemas.microsoft.com/office/drawing/2014/main" id="{2FC90016-7AA3-A5CA-5EC0-38DA2F40E6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63805910"/>
      </p:ext>
    </p:extLst>
  </p:cSld>
  <p:clrMapOvr>
    <a:masterClrMapping/>
  </p:clrMapOvr>
  <p:transition spd="slow" advTm="21000"/>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E85DA5A4-E886-0887-BB95-434125896371}"/>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La simulation procédurale</a:t>
            </a:r>
          </a:p>
        </p:txBody>
      </p:sp>
      <p:sp>
        <p:nvSpPr>
          <p:cNvPr id="12290" name="Rectangle 2">
            <a:extLst>
              <a:ext uri="{FF2B5EF4-FFF2-40B4-BE49-F238E27FC236}">
                <a16:creationId xmlns:a16="http://schemas.microsoft.com/office/drawing/2014/main" id="{01C732FF-3FD4-EB31-307D-924914726E3C}"/>
              </a:ext>
            </a:extLst>
          </p:cNvPr>
          <p:cNvSpPr>
            <a:spLocks noChangeArrowheads="1"/>
          </p:cNvSpPr>
          <p:nvPr/>
        </p:nvSpPr>
        <p:spPr bwMode="auto">
          <a:xfrm>
            <a:off x="614363" y="1511300"/>
            <a:ext cx="78803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L'objectif est de consolider des gestes et de mieux appréhender la pluralité des techniques </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12291" name="Group 3">
            <a:extLst>
              <a:ext uri="{FF2B5EF4-FFF2-40B4-BE49-F238E27FC236}">
                <a16:creationId xmlns:a16="http://schemas.microsoft.com/office/drawing/2014/main" id="{BD389680-6BCF-3F5A-EB53-279915A7D41D}"/>
              </a:ext>
            </a:extLst>
          </p:cNvPr>
          <p:cNvGrpSpPr>
            <a:grpSpLocks/>
          </p:cNvGrpSpPr>
          <p:nvPr/>
        </p:nvGrpSpPr>
        <p:grpSpPr bwMode="auto">
          <a:xfrm>
            <a:off x="920750" y="663575"/>
            <a:ext cx="523875" cy="169863"/>
            <a:chOff x="580" y="418"/>
            <a:chExt cx="330" cy="107"/>
          </a:xfrm>
        </p:grpSpPr>
        <p:sp>
          <p:nvSpPr>
            <p:cNvPr id="12292" name="Rectangle 4">
              <a:extLst>
                <a:ext uri="{FF2B5EF4-FFF2-40B4-BE49-F238E27FC236}">
                  <a16:creationId xmlns:a16="http://schemas.microsoft.com/office/drawing/2014/main" id="{AA8F3922-10BC-E5FA-47FC-90AFCF41939A}"/>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2293" name="Rectangle 5">
              <a:extLst>
                <a:ext uri="{FF2B5EF4-FFF2-40B4-BE49-F238E27FC236}">
                  <a16:creationId xmlns:a16="http://schemas.microsoft.com/office/drawing/2014/main" id="{EF92B607-0BBD-E9E7-F37F-339645ADCF26}"/>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2294" name="Rectangle 6">
            <a:extLst>
              <a:ext uri="{FF2B5EF4-FFF2-40B4-BE49-F238E27FC236}">
                <a16:creationId xmlns:a16="http://schemas.microsoft.com/office/drawing/2014/main" id="{CCAB94BA-9763-28DD-0540-C604B75EAA6C}"/>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B2B1E5CF-1102-4D55-A058-6F88F2AFAB13}" type="slidenum">
              <a:rPr lang="fr-FR" altLang="fr-FR" sz="1200">
                <a:solidFill>
                  <a:srgbClr val="8B8B8B"/>
                </a:solidFill>
                <a:latin typeface="Calibri" panose="020F0502020204030204" pitchFamily="34" charset="0"/>
              </a:rPr>
              <a:pPr algn="r">
                <a:lnSpc>
                  <a:spcPct val="100000"/>
                </a:lnSpc>
              </a:pPr>
              <a:t>7</a:t>
            </a:fld>
            <a:endParaRPr lang="fr-FR" altLang="fr-FR" sz="1200">
              <a:solidFill>
                <a:srgbClr val="8B8B8B"/>
              </a:solidFill>
              <a:latin typeface="Calibri" panose="020F0502020204030204" pitchFamily="34" charset="0"/>
            </a:endParaRPr>
          </a:p>
        </p:txBody>
      </p:sp>
      <p:sp>
        <p:nvSpPr>
          <p:cNvPr id="12295" name="Rectangle 7">
            <a:extLst>
              <a:ext uri="{FF2B5EF4-FFF2-40B4-BE49-F238E27FC236}">
                <a16:creationId xmlns:a16="http://schemas.microsoft.com/office/drawing/2014/main" id="{F3EA4C67-2628-E116-DC32-4A5D76A35481}"/>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sp>
        <p:nvSpPr>
          <p:cNvPr id="12296" name="Rectangle 8">
            <a:extLst>
              <a:ext uri="{FF2B5EF4-FFF2-40B4-BE49-F238E27FC236}">
                <a16:creationId xmlns:a16="http://schemas.microsoft.com/office/drawing/2014/main" id="{E736D810-8EFD-119E-1013-03DC17795181}"/>
              </a:ext>
            </a:extLst>
          </p:cNvPr>
          <p:cNvSpPr>
            <a:spLocks noChangeArrowheads="1"/>
          </p:cNvSpPr>
          <p:nvPr/>
        </p:nvSpPr>
        <p:spPr bwMode="auto">
          <a:xfrm>
            <a:off x="5256213" y="4103688"/>
            <a:ext cx="2879725" cy="1295400"/>
          </a:xfrm>
          <a:prstGeom prst="rect">
            <a:avLst/>
          </a:prstGeom>
          <a:solidFill>
            <a:srgbClr val="999999"/>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ctr"/>
            <a:r>
              <a:rPr lang="fr-FR" altLang="fr-FR" b="1" u="sng"/>
              <a:t>Entrainement </a:t>
            </a:r>
            <a:r>
              <a:rPr lang="fr-FR" altLang="fr-FR"/>
              <a:t>et maitrise </a:t>
            </a:r>
          </a:p>
          <a:p>
            <a:pPr algn="ctr"/>
            <a:r>
              <a:rPr lang="fr-FR" altLang="fr-FR"/>
              <a:t>du geste</a:t>
            </a:r>
          </a:p>
        </p:txBody>
      </p:sp>
      <p:sp>
        <p:nvSpPr>
          <p:cNvPr id="12297" name="Rectangle 9">
            <a:extLst>
              <a:ext uri="{FF2B5EF4-FFF2-40B4-BE49-F238E27FC236}">
                <a16:creationId xmlns:a16="http://schemas.microsoft.com/office/drawing/2014/main" id="{DDFA29AD-751E-720E-9AE9-67D6AB47B087}"/>
              </a:ext>
            </a:extLst>
          </p:cNvPr>
          <p:cNvSpPr>
            <a:spLocks noChangeArrowheads="1"/>
          </p:cNvSpPr>
          <p:nvPr/>
        </p:nvSpPr>
        <p:spPr bwMode="auto">
          <a:xfrm>
            <a:off x="754063" y="2863850"/>
            <a:ext cx="3743325" cy="1584325"/>
          </a:xfrm>
          <a:prstGeom prst="rect">
            <a:avLst/>
          </a:prstGeom>
          <a:solidFill>
            <a:srgbClr val="B2B2B2"/>
          </a:solidFill>
          <a:ln w="9525" cap="flat">
            <a:solidFill>
              <a:srgbClr val="3465A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9pPr>
          </a:lstStyle>
          <a:p>
            <a:pPr algn="ctr"/>
            <a:r>
              <a:rPr lang="fr-FR" altLang="fr-FR" b="1" u="sng"/>
              <a:t>Réinvestissement </a:t>
            </a:r>
          </a:p>
          <a:p>
            <a:pPr algn="ctr"/>
            <a:r>
              <a:rPr lang="fr-FR" altLang="fr-FR"/>
              <a:t> des gestes et techniques </a:t>
            </a:r>
          </a:p>
          <a:p>
            <a:pPr algn="ctr"/>
            <a:r>
              <a:rPr lang="fr-FR" altLang="fr-FR"/>
              <a:t>de la simulation de découverte, avec</a:t>
            </a:r>
          </a:p>
          <a:p>
            <a:pPr algn="ctr"/>
            <a:r>
              <a:rPr lang="fr-FR" altLang="fr-FR"/>
              <a:t>du matériel différent </a:t>
            </a:r>
          </a:p>
        </p:txBody>
      </p:sp>
      <p:pic>
        <p:nvPicPr>
          <p:cNvPr id="12298" name="Picture 10">
            <a:extLst>
              <a:ext uri="{FF2B5EF4-FFF2-40B4-BE49-F238E27FC236}">
                <a16:creationId xmlns:a16="http://schemas.microsoft.com/office/drawing/2014/main" id="{5C2793AD-048C-A02D-DE8B-0217A6B76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075" y="2266950"/>
            <a:ext cx="1106488" cy="147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Audio 1">
            <a:hlinkClick r:id="" action="ppaction://media"/>
            <a:extLst>
              <a:ext uri="{FF2B5EF4-FFF2-40B4-BE49-F238E27FC236}">
                <a16:creationId xmlns:a16="http://schemas.microsoft.com/office/drawing/2014/main" id="{E9726855-0597-8459-1207-8BE363821E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09832308"/>
      </p:ext>
    </p:extLst>
  </p:cSld>
  <p:clrMapOvr>
    <a:masterClrMapping/>
  </p:clrMapOvr>
  <p:transition spd="slow" advTm="17123"/>
  <p:timing>
    <p:tnLst>
      <p:par>
        <p:cTn id="1" dur="indefinite"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15A3C6F8-81B5-E946-AF91-18A318E71829}"/>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La simulation procédurale</a:t>
            </a:r>
          </a:p>
        </p:txBody>
      </p:sp>
      <p:sp>
        <p:nvSpPr>
          <p:cNvPr id="13314" name="Rectangle 2">
            <a:extLst>
              <a:ext uri="{FF2B5EF4-FFF2-40B4-BE49-F238E27FC236}">
                <a16:creationId xmlns:a16="http://schemas.microsoft.com/office/drawing/2014/main" id="{6BF78927-9F9B-EB4F-2426-A6959EEFE415}"/>
              </a:ext>
            </a:extLst>
          </p:cNvPr>
          <p:cNvSpPr>
            <a:spLocks noChangeArrowheads="1"/>
          </p:cNvSpPr>
          <p:nvPr/>
        </p:nvSpPr>
        <p:spPr bwMode="auto">
          <a:xfrm>
            <a:off x="614363" y="1511300"/>
            <a:ext cx="78803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513"/>
              </a:spcBef>
              <a:buFont typeface="Arial" panose="020B0604020202020204" pitchFamily="34" charset="0"/>
              <a:buNone/>
            </a:pPr>
            <a:endParaRPr lang="fr-FR" altLang="fr-FR" sz="2400">
              <a:cs typeface="DejaVu Sans" panose="020B0603030804020204" pitchFamily="34" charset="0"/>
            </a:endParaRPr>
          </a:p>
          <a:p>
            <a:pPr>
              <a:lnSpc>
                <a:spcPct val="90000"/>
              </a:lnSpc>
              <a:spcBef>
                <a:spcPts val="513"/>
              </a:spcBef>
              <a:buFont typeface="Arial" panose="020B0604020202020204" pitchFamily="34" charset="0"/>
              <a:buChar char="•"/>
            </a:pPr>
            <a:r>
              <a:rPr lang="fr-FR" altLang="fr-FR" sz="2400">
                <a:cs typeface="DejaVu Sans" panose="020B0603030804020204" pitchFamily="34" charset="0"/>
              </a:rPr>
              <a:t> Elle permet, d'approfondir une nouvelle technique</a:t>
            </a:r>
          </a:p>
          <a:p>
            <a:pPr>
              <a:lnSpc>
                <a:spcPct val="90000"/>
              </a:lnSpc>
              <a:spcBef>
                <a:spcPts val="513"/>
              </a:spcBef>
              <a:buFont typeface="Arial" panose="020B0604020202020204" pitchFamily="34" charset="0"/>
              <a:buChar char="•"/>
            </a:pPr>
            <a:r>
              <a:rPr lang="fr-FR" altLang="fr-FR" sz="2400">
                <a:cs typeface="DejaVu Sans" panose="020B0603030804020204" pitchFamily="34" charset="0"/>
              </a:rPr>
              <a:t> Elle permet de s'entraîner, de s'approprier le geste</a:t>
            </a:r>
          </a:p>
          <a:p>
            <a:pPr>
              <a:lnSpc>
                <a:spcPct val="90000"/>
              </a:lnSpc>
              <a:spcBef>
                <a:spcPts val="513"/>
              </a:spcBef>
              <a:buFont typeface="Arial" panose="020B0604020202020204" pitchFamily="34" charset="0"/>
              <a:buChar char="•"/>
            </a:pPr>
            <a:r>
              <a:rPr lang="fr-FR" altLang="fr-FR" sz="2400">
                <a:cs typeface="DejaVu Sans" panose="020B0603030804020204" pitchFamily="34" charset="0"/>
              </a:rPr>
              <a:t> Elle permet de transférer une technique avec du matériel différent</a:t>
            </a:r>
          </a:p>
          <a:p>
            <a:pPr>
              <a:lnSpc>
                <a:spcPct val="90000"/>
              </a:lnSpc>
              <a:spcBef>
                <a:spcPts val="513"/>
              </a:spcBef>
              <a:buFont typeface="Arial" panose="020B0604020202020204" pitchFamily="34" charset="0"/>
              <a:buNone/>
            </a:pPr>
            <a:endParaRPr lang="fr-FR" altLang="fr-FR" sz="2400" b="1" u="sng">
              <a:cs typeface="DejaVu Sans" panose="020B0603030804020204" pitchFamily="34" charset="0"/>
            </a:endParaRPr>
          </a:p>
          <a:p>
            <a:pPr>
              <a:lnSpc>
                <a:spcPct val="90000"/>
              </a:lnSpc>
              <a:spcBef>
                <a:spcPts val="513"/>
              </a:spcBef>
              <a:buFont typeface="Arial" panose="020B0604020202020204" pitchFamily="34" charset="0"/>
              <a:buNone/>
            </a:pPr>
            <a:r>
              <a:rPr lang="fr-FR" altLang="fr-FR" sz="2400" b="1" u="sng">
                <a:cs typeface="DejaVu Sans" panose="020B0603030804020204" pitchFamily="34" charset="0"/>
              </a:rPr>
              <a:t>Exemple</a:t>
            </a:r>
            <a:r>
              <a:rPr lang="fr-FR" altLang="fr-FR" sz="2400">
                <a:cs typeface="DejaVu Sans" panose="020B0603030804020204" pitchFamily="34" charset="0"/>
              </a:rPr>
              <a:t> : Le réfection du lit enfant, réfection du lit avec drap housse, drap plat, avec ou sans couvre lit...</a:t>
            </a:r>
          </a:p>
          <a:p>
            <a:pPr>
              <a:lnSpc>
                <a:spcPct val="90000"/>
              </a:lnSpc>
              <a:spcBef>
                <a:spcPts val="513"/>
              </a:spcBef>
              <a:buFont typeface="Arial" panose="020B0604020202020204" pitchFamily="34" charset="0"/>
              <a:buNone/>
            </a:pPr>
            <a:endParaRPr lang="fr-FR" altLang="fr-FR" sz="2400">
              <a:cs typeface="DejaVu Sans" panose="020B0603030804020204" pitchFamily="34" charset="0"/>
            </a:endParaRPr>
          </a:p>
        </p:txBody>
      </p:sp>
      <p:grpSp>
        <p:nvGrpSpPr>
          <p:cNvPr id="13315" name="Group 3">
            <a:extLst>
              <a:ext uri="{FF2B5EF4-FFF2-40B4-BE49-F238E27FC236}">
                <a16:creationId xmlns:a16="http://schemas.microsoft.com/office/drawing/2014/main" id="{564E73B2-0501-B3D2-4623-D8FAC2FA8E5C}"/>
              </a:ext>
            </a:extLst>
          </p:cNvPr>
          <p:cNvGrpSpPr>
            <a:grpSpLocks/>
          </p:cNvGrpSpPr>
          <p:nvPr/>
        </p:nvGrpSpPr>
        <p:grpSpPr bwMode="auto">
          <a:xfrm>
            <a:off x="920750" y="663575"/>
            <a:ext cx="523875" cy="169863"/>
            <a:chOff x="580" y="418"/>
            <a:chExt cx="330" cy="107"/>
          </a:xfrm>
        </p:grpSpPr>
        <p:sp>
          <p:nvSpPr>
            <p:cNvPr id="13316" name="Rectangle 4">
              <a:extLst>
                <a:ext uri="{FF2B5EF4-FFF2-40B4-BE49-F238E27FC236}">
                  <a16:creationId xmlns:a16="http://schemas.microsoft.com/office/drawing/2014/main" id="{1C5B586A-7372-B26B-4CE5-DC2F90EEE6BE}"/>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317" name="Rectangle 5">
              <a:extLst>
                <a:ext uri="{FF2B5EF4-FFF2-40B4-BE49-F238E27FC236}">
                  <a16:creationId xmlns:a16="http://schemas.microsoft.com/office/drawing/2014/main" id="{35B0A132-B600-C71A-025A-72ABE2537EAF}"/>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3318" name="Rectangle 6">
            <a:extLst>
              <a:ext uri="{FF2B5EF4-FFF2-40B4-BE49-F238E27FC236}">
                <a16:creationId xmlns:a16="http://schemas.microsoft.com/office/drawing/2014/main" id="{B3C3F275-AB54-D0B7-8673-759AF7958D7A}"/>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B17214C7-A065-4665-A9F6-2C2C80BDB327}" type="slidenum">
              <a:rPr lang="fr-FR" altLang="fr-FR" sz="1200">
                <a:solidFill>
                  <a:srgbClr val="8B8B8B"/>
                </a:solidFill>
                <a:latin typeface="Calibri" panose="020F0502020204030204" pitchFamily="34" charset="0"/>
              </a:rPr>
              <a:pPr algn="r">
                <a:lnSpc>
                  <a:spcPct val="100000"/>
                </a:lnSpc>
              </a:pPr>
              <a:t>8</a:t>
            </a:fld>
            <a:endParaRPr lang="fr-FR" altLang="fr-FR" sz="1200">
              <a:solidFill>
                <a:srgbClr val="8B8B8B"/>
              </a:solidFill>
              <a:latin typeface="Calibri" panose="020F0502020204030204" pitchFamily="34" charset="0"/>
            </a:endParaRPr>
          </a:p>
        </p:txBody>
      </p:sp>
      <p:sp>
        <p:nvSpPr>
          <p:cNvPr id="13319" name="Rectangle 7">
            <a:extLst>
              <a:ext uri="{FF2B5EF4-FFF2-40B4-BE49-F238E27FC236}">
                <a16:creationId xmlns:a16="http://schemas.microsoft.com/office/drawing/2014/main" id="{70C7AB32-BDE1-BB40-569E-DEBF6BFC0791}"/>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3" name="Audio 2">
            <a:hlinkClick r:id="" action="ppaction://media"/>
            <a:extLst>
              <a:ext uri="{FF2B5EF4-FFF2-40B4-BE49-F238E27FC236}">
                <a16:creationId xmlns:a16="http://schemas.microsoft.com/office/drawing/2014/main" id="{8ECED8BD-28E8-F936-05EE-374008AB6BB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99107819"/>
      </p:ext>
    </p:extLst>
  </p:cSld>
  <p:clrMapOvr>
    <a:masterClrMapping/>
  </p:clrMapOvr>
  <p:transition spd="slow" advTm="13872"/>
  <p:timing>
    <p:tnLst>
      <p:par>
        <p:cTn id="1" dur="indefinite"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9E964586-6399-7ECB-E1DE-BD52BCEC1E7F}"/>
              </a:ext>
            </a:extLst>
          </p:cNvPr>
          <p:cNvSpPr>
            <a:spLocks noChangeArrowheads="1"/>
          </p:cNvSpPr>
          <p:nvPr/>
        </p:nvSpPr>
        <p:spPr bwMode="auto">
          <a:xfrm>
            <a:off x="804863" y="946150"/>
            <a:ext cx="788035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fr-FR" altLang="fr-FR" sz="2500">
                <a:latin typeface="Arial Black" panose="020B0A04020102020204" pitchFamily="34" charset="0"/>
                <a:cs typeface="DejaVu Sans" panose="020B0603030804020204" pitchFamily="34" charset="0"/>
              </a:rPr>
              <a:t>La simulation d'application</a:t>
            </a:r>
          </a:p>
        </p:txBody>
      </p:sp>
      <p:sp>
        <p:nvSpPr>
          <p:cNvPr id="14338" name="Rectangle 2">
            <a:extLst>
              <a:ext uri="{FF2B5EF4-FFF2-40B4-BE49-F238E27FC236}">
                <a16:creationId xmlns:a16="http://schemas.microsoft.com/office/drawing/2014/main" id="{FFA1105F-88FA-1E40-8057-D5774F732C52}"/>
              </a:ext>
            </a:extLst>
          </p:cNvPr>
          <p:cNvSpPr>
            <a:spLocks noChangeArrowheads="1"/>
          </p:cNvSpPr>
          <p:nvPr/>
        </p:nvSpPr>
        <p:spPr bwMode="auto">
          <a:xfrm>
            <a:off x="614363" y="1511300"/>
            <a:ext cx="78803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13"/>
              </a:spcBef>
              <a:buClr>
                <a:srgbClr val="5AA1D8"/>
              </a:buClr>
              <a:buFont typeface="Wingdings" panose="05000000000000000000" pitchFamily="2" charset="2"/>
              <a:buChar char=""/>
            </a:pPr>
            <a:r>
              <a:rPr lang="fr-FR" altLang="fr-FR" b="1">
                <a:solidFill>
                  <a:srgbClr val="5AA1D8"/>
                </a:solidFill>
                <a:cs typeface="DejaVu Sans" panose="020B0603030804020204" pitchFamily="34" charset="0"/>
              </a:rPr>
              <a:t>L'objectif est de résoudre des problèmes simples ou complexes, de vérifier l'acquisition d'une pratique, ou de contextualiser la théorie. </a:t>
            </a:r>
          </a:p>
          <a:p>
            <a:pPr>
              <a:lnSpc>
                <a:spcPct val="90000"/>
              </a:lnSpc>
              <a:spcBef>
                <a:spcPts val="1013"/>
              </a:spcBef>
              <a:buClr>
                <a:srgbClr val="5AA1D8"/>
              </a:buClr>
              <a:buFont typeface="Wingdings" panose="05000000000000000000" pitchFamily="2" charset="2"/>
              <a:buNone/>
            </a:pPr>
            <a:endParaRPr lang="fr-FR" altLang="fr-FR" b="1">
              <a:solidFill>
                <a:srgbClr val="5AA1D8"/>
              </a:solidFill>
              <a:cs typeface="DejaVu Sans" panose="020B0603030804020204" pitchFamily="34" charset="0"/>
            </a:endParaRPr>
          </a:p>
        </p:txBody>
      </p:sp>
      <p:grpSp>
        <p:nvGrpSpPr>
          <p:cNvPr id="14339" name="Group 3">
            <a:extLst>
              <a:ext uri="{FF2B5EF4-FFF2-40B4-BE49-F238E27FC236}">
                <a16:creationId xmlns:a16="http://schemas.microsoft.com/office/drawing/2014/main" id="{22517105-80A8-3138-E419-385C5A682F64}"/>
              </a:ext>
            </a:extLst>
          </p:cNvPr>
          <p:cNvGrpSpPr>
            <a:grpSpLocks/>
          </p:cNvGrpSpPr>
          <p:nvPr/>
        </p:nvGrpSpPr>
        <p:grpSpPr bwMode="auto">
          <a:xfrm>
            <a:off x="920750" y="663575"/>
            <a:ext cx="523875" cy="169863"/>
            <a:chOff x="580" y="418"/>
            <a:chExt cx="330" cy="107"/>
          </a:xfrm>
        </p:grpSpPr>
        <p:sp>
          <p:nvSpPr>
            <p:cNvPr id="14340" name="Rectangle 4">
              <a:extLst>
                <a:ext uri="{FF2B5EF4-FFF2-40B4-BE49-F238E27FC236}">
                  <a16:creationId xmlns:a16="http://schemas.microsoft.com/office/drawing/2014/main" id="{5D0BF570-CEFF-756B-4A0F-2B3A24EBB22F}"/>
                </a:ext>
              </a:extLst>
            </p:cNvPr>
            <p:cNvSpPr>
              <a:spLocks noChangeArrowheads="1"/>
            </p:cNvSpPr>
            <p:nvPr/>
          </p:nvSpPr>
          <p:spPr bwMode="auto">
            <a:xfrm>
              <a:off x="580" y="418"/>
              <a:ext cx="51" cy="107"/>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4341" name="Rectangle 5">
              <a:extLst>
                <a:ext uri="{FF2B5EF4-FFF2-40B4-BE49-F238E27FC236}">
                  <a16:creationId xmlns:a16="http://schemas.microsoft.com/office/drawing/2014/main" id="{CFE016DD-340D-CA46-1C98-EBA585B885FE}"/>
                </a:ext>
              </a:extLst>
            </p:cNvPr>
            <p:cNvSpPr>
              <a:spLocks noChangeArrowheads="1"/>
            </p:cNvSpPr>
            <p:nvPr/>
          </p:nvSpPr>
          <p:spPr bwMode="auto">
            <a:xfrm>
              <a:off x="606" y="472"/>
              <a:ext cx="304" cy="53"/>
            </a:xfrm>
            <a:prstGeom prst="rect">
              <a:avLst/>
            </a:prstGeom>
            <a:solidFill>
              <a:srgbClr val="5AA1D8"/>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4342" name="Rectangle 6">
            <a:extLst>
              <a:ext uri="{FF2B5EF4-FFF2-40B4-BE49-F238E27FC236}">
                <a16:creationId xmlns:a16="http://schemas.microsoft.com/office/drawing/2014/main" id="{1ECFACB3-5E06-D2FE-9150-08E7DE184BC7}"/>
              </a:ext>
            </a:extLst>
          </p:cNvPr>
          <p:cNvSpPr>
            <a:spLocks noChangeArrowheads="1"/>
          </p:cNvSpPr>
          <p:nvPr/>
        </p:nvSpPr>
        <p:spPr bwMode="auto">
          <a:xfrm>
            <a:off x="6896100" y="6327775"/>
            <a:ext cx="205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A4A567DB-B5A6-47B1-ABAD-234FD7EEB6BE}" type="slidenum">
              <a:rPr lang="fr-FR" altLang="fr-FR" sz="1200">
                <a:solidFill>
                  <a:srgbClr val="8B8B8B"/>
                </a:solidFill>
                <a:latin typeface="Calibri" panose="020F0502020204030204" pitchFamily="34" charset="0"/>
              </a:rPr>
              <a:pPr algn="r">
                <a:lnSpc>
                  <a:spcPct val="100000"/>
                </a:lnSpc>
              </a:pPr>
              <a:t>9</a:t>
            </a:fld>
            <a:endParaRPr lang="fr-FR" altLang="fr-FR" sz="1200">
              <a:solidFill>
                <a:srgbClr val="8B8B8B"/>
              </a:solidFill>
              <a:latin typeface="Calibri" panose="020F0502020204030204" pitchFamily="34" charset="0"/>
            </a:endParaRPr>
          </a:p>
        </p:txBody>
      </p:sp>
      <p:sp>
        <p:nvSpPr>
          <p:cNvPr id="14343" name="Rectangle 7">
            <a:extLst>
              <a:ext uri="{FF2B5EF4-FFF2-40B4-BE49-F238E27FC236}">
                <a16:creationId xmlns:a16="http://schemas.microsoft.com/office/drawing/2014/main" id="{3C838273-B937-C53C-23ED-4C5C867F678C}"/>
              </a:ext>
            </a:extLst>
          </p:cNvPr>
          <p:cNvSpPr>
            <a:spLocks noChangeArrowheads="1"/>
          </p:cNvSpPr>
          <p:nvPr/>
        </p:nvSpPr>
        <p:spPr bwMode="auto">
          <a:xfrm>
            <a:off x="1800225" y="6438900"/>
            <a:ext cx="48244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fr-FR" altLang="fr-FR" sz="1000">
                <a:solidFill>
                  <a:srgbClr val="404040"/>
                </a:solidFill>
                <a:cs typeface="DejaVu Sans" panose="020B0603030804020204" pitchFamily="34" charset="0"/>
              </a:rPr>
              <a:t>Formation Simu-Santé</a:t>
            </a:r>
          </a:p>
        </p:txBody>
      </p:sp>
      <p:pic>
        <p:nvPicPr>
          <p:cNvPr id="14344" name="Picture 8">
            <a:extLst>
              <a:ext uri="{FF2B5EF4-FFF2-40B4-BE49-F238E27FC236}">
                <a16:creationId xmlns:a16="http://schemas.microsoft.com/office/drawing/2014/main" id="{8438AB65-38A7-31EF-1904-5FA64912F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2414588"/>
            <a:ext cx="5743575" cy="328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Audio 2">
            <a:hlinkClick r:id="" action="ppaction://media"/>
            <a:extLst>
              <a:ext uri="{FF2B5EF4-FFF2-40B4-BE49-F238E27FC236}">
                <a16:creationId xmlns:a16="http://schemas.microsoft.com/office/drawing/2014/main" id="{9AE8D832-8A72-8189-201C-B420DDF054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341857848"/>
      </p:ext>
    </p:extLst>
  </p:cSld>
  <p:clrMapOvr>
    <a:masterClrMapping/>
  </p:clrMapOvr>
  <p:transition spd="slow" advTm="18028"/>
  <p:timing>
    <p:tnLst>
      <p:par>
        <p:cTn id="1" dur="indefinite"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1043</Words>
  <Application>Microsoft Office PowerPoint</Application>
  <PresentationFormat>Affichage à l'écran (4:3)</PresentationFormat>
  <Paragraphs>253</Paragraphs>
  <Slides>24</Slides>
  <Notes>22</Notes>
  <HiddenSlides>0</HiddenSlides>
  <MMClips>22</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Arial</vt:lpstr>
      <vt:lpstr>Arial Black</vt:lpstr>
      <vt:lpstr>Calibri</vt:lpstr>
      <vt:lpstr>Calibri Light</vt:lpstr>
      <vt:lpstr>Cambria</vt:lpstr>
      <vt:lpstr>Lucida Grande</vt:lpstr>
      <vt:lpstr>Symbol</vt:lpstr>
      <vt:lpstr>Times New Roman</vt:lpstr>
      <vt:lpstr>Wingdings</vt:lpstr>
      <vt:lpstr>Thème Office</vt:lpstr>
      <vt:lpstr>Analyse de pratiques professionnelles et simulation santé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de pratiques professionnelles et simulation santé</dc:title>
  <dc:creator>pascaline izart</dc:creator>
  <cp:lastModifiedBy>pascaline izart</cp:lastModifiedBy>
  <cp:revision>1</cp:revision>
  <dcterms:created xsi:type="dcterms:W3CDTF">2022-06-29T13:04:30Z</dcterms:created>
  <dcterms:modified xsi:type="dcterms:W3CDTF">2022-07-04T20:12:50Z</dcterms:modified>
</cp:coreProperties>
</file>