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66"/>
  </p:notesMasterIdLst>
  <p:sldIdLst>
    <p:sldId id="256" r:id="rId4"/>
    <p:sldId id="392" r:id="rId5"/>
    <p:sldId id="393" r:id="rId6"/>
    <p:sldId id="395" r:id="rId7"/>
    <p:sldId id="396" r:id="rId8"/>
    <p:sldId id="397" r:id="rId9"/>
    <p:sldId id="398" r:id="rId10"/>
    <p:sldId id="399" r:id="rId11"/>
    <p:sldId id="257" r:id="rId12"/>
    <p:sldId id="345" r:id="rId13"/>
    <p:sldId id="327" r:id="rId14"/>
    <p:sldId id="325" r:id="rId15"/>
    <p:sldId id="326" r:id="rId16"/>
    <p:sldId id="346" r:id="rId17"/>
    <p:sldId id="348" r:id="rId18"/>
    <p:sldId id="371" r:id="rId19"/>
    <p:sldId id="372" r:id="rId20"/>
    <p:sldId id="373" r:id="rId21"/>
    <p:sldId id="292" r:id="rId22"/>
    <p:sldId id="272" r:id="rId23"/>
    <p:sldId id="289" r:id="rId24"/>
    <p:sldId id="290" r:id="rId25"/>
    <p:sldId id="291" r:id="rId26"/>
    <p:sldId id="370" r:id="rId27"/>
    <p:sldId id="328" r:id="rId28"/>
    <p:sldId id="308" r:id="rId29"/>
    <p:sldId id="368" r:id="rId30"/>
    <p:sldId id="369" r:id="rId31"/>
    <p:sldId id="364" r:id="rId32"/>
    <p:sldId id="365" r:id="rId33"/>
    <p:sldId id="280" r:id="rId34"/>
    <p:sldId id="281" r:id="rId35"/>
    <p:sldId id="282" r:id="rId36"/>
    <p:sldId id="283" r:id="rId37"/>
    <p:sldId id="351" r:id="rId38"/>
    <p:sldId id="352" r:id="rId39"/>
    <p:sldId id="374" r:id="rId40"/>
    <p:sldId id="375" r:id="rId41"/>
    <p:sldId id="379" r:id="rId42"/>
    <p:sldId id="380" r:id="rId43"/>
    <p:sldId id="381" r:id="rId44"/>
    <p:sldId id="382" r:id="rId45"/>
    <p:sldId id="376" r:id="rId46"/>
    <p:sldId id="350" r:id="rId47"/>
    <p:sldId id="363" r:id="rId48"/>
    <p:sldId id="324" r:id="rId49"/>
    <p:sldId id="383" r:id="rId50"/>
    <p:sldId id="318" r:id="rId51"/>
    <p:sldId id="311" r:id="rId52"/>
    <p:sldId id="385" r:id="rId53"/>
    <p:sldId id="384" r:id="rId54"/>
    <p:sldId id="386" r:id="rId55"/>
    <p:sldId id="320" r:id="rId56"/>
    <p:sldId id="387" r:id="rId57"/>
    <p:sldId id="388" r:id="rId58"/>
    <p:sldId id="389" r:id="rId59"/>
    <p:sldId id="390" r:id="rId60"/>
    <p:sldId id="391" r:id="rId61"/>
    <p:sldId id="317" r:id="rId62"/>
    <p:sldId id="366" r:id="rId63"/>
    <p:sldId id="401" r:id="rId64"/>
    <p:sldId id="260" r:id="rId65"/>
  </p:sldIdLst>
  <p:sldSz cx="9144000" cy="6858000" type="screen4x3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EFE"/>
    <a:srgbClr val="D8C07E"/>
    <a:srgbClr val="C7C787"/>
    <a:srgbClr val="81DED4"/>
    <a:srgbClr val="A0D6B6"/>
    <a:srgbClr val="81DED7"/>
    <a:srgbClr val="6EE4F0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B796F-468C-4FB8-806E-15A0AD4EBF2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560A15-F558-4C33-B856-38855E92EF61}">
      <dgm:prSet phldrT="[Texte]" custT="1"/>
      <dgm:spPr>
        <a:xfrm>
          <a:off x="11367" y="0"/>
          <a:ext cx="4634803" cy="3267075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FORMATION MODULE 1 /SIMUSANTE</a:t>
          </a:r>
        </a:p>
      </dgm:t>
    </dgm:pt>
    <dgm:pt modelId="{0DC8FF78-62DC-4D18-9303-FB94E86B1928}" type="parTrans" cxnId="{22849F13-2690-464C-94B3-96D9F553223D}">
      <dgm:prSet/>
      <dgm:spPr/>
      <dgm:t>
        <a:bodyPr/>
        <a:lstStyle/>
        <a:p>
          <a:endParaRPr lang="fr-FR"/>
        </a:p>
      </dgm:t>
    </dgm:pt>
    <dgm:pt modelId="{92642550-9FCE-44B7-91CE-06E91E86B589}" type="sibTrans" cxnId="{22849F13-2690-464C-94B3-96D9F553223D}">
      <dgm:prSet/>
      <dgm:spPr/>
      <dgm:t>
        <a:bodyPr/>
        <a:lstStyle/>
        <a:p>
          <a:endParaRPr lang="fr-FR"/>
        </a:p>
      </dgm:t>
    </dgm:pt>
    <dgm:pt modelId="{51EC41AA-5557-4B0B-802A-6FFBE9BAB3DC}">
      <dgm:prSet phldrT="[Texte]"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GROUPE 1 :</a:t>
          </a:r>
        </a:p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0E4E44E3-192E-4BEC-BE59-856C9C874D22}" type="parTrans" cxnId="{F6142B52-0A02-48C5-83CD-21785949F5B7}">
      <dgm:prSet/>
      <dgm:spPr/>
      <dgm:t>
        <a:bodyPr/>
        <a:lstStyle/>
        <a:p>
          <a:endParaRPr lang="fr-FR"/>
        </a:p>
      </dgm:t>
    </dgm:pt>
    <dgm:pt modelId="{52BBCB02-2493-4B8F-B0C4-30D0BFE76CC9}" type="sibTrans" cxnId="{F6142B52-0A02-48C5-83CD-21785949F5B7}">
      <dgm:prSet/>
      <dgm:spPr/>
      <dgm:t>
        <a:bodyPr/>
        <a:lstStyle/>
        <a:p>
          <a:endParaRPr lang="fr-FR"/>
        </a:p>
      </dgm:t>
    </dgm:pt>
    <dgm:pt modelId="{BA9D33FD-19B5-40AB-AA43-0F5ECCAB9A29}">
      <dgm:prSet phldrT="[Texte]"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 : 6 heures</a:t>
          </a:r>
        </a:p>
      </dgm:t>
    </dgm:pt>
    <dgm:pt modelId="{4ABDCCA0-E2CC-47C5-9979-F4A12D2B75AE}" type="parTrans" cxnId="{4602679D-7110-4A27-B58A-EA4348A99FFA}">
      <dgm:prSet/>
      <dgm:spPr/>
      <dgm:t>
        <a:bodyPr/>
        <a:lstStyle/>
        <a:p>
          <a:endParaRPr lang="fr-FR"/>
        </a:p>
      </dgm:t>
    </dgm:pt>
    <dgm:pt modelId="{E1F7C848-3379-4AB3-B9B3-20AD96416358}" type="sibTrans" cxnId="{4602679D-7110-4A27-B58A-EA4348A99FFA}">
      <dgm:prSet/>
      <dgm:spPr/>
      <dgm:t>
        <a:bodyPr/>
        <a:lstStyle/>
        <a:p>
          <a:endParaRPr lang="fr-FR"/>
        </a:p>
      </dgm:t>
    </dgm:pt>
    <dgm:pt modelId="{A8A7A039-5564-40BC-91EC-4E058D7C769E}">
      <dgm:prSet phldrT="[Texte]"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 : Présentiel</a:t>
          </a:r>
        </a:p>
      </dgm:t>
    </dgm:pt>
    <dgm:pt modelId="{94044C5E-15D9-41F9-9816-F705C766995F}" type="parTrans" cxnId="{A831EDCB-954A-482C-B346-F140E5CA35B6}">
      <dgm:prSet/>
      <dgm:spPr/>
      <dgm:t>
        <a:bodyPr/>
        <a:lstStyle/>
        <a:p>
          <a:endParaRPr lang="fr-FR"/>
        </a:p>
      </dgm:t>
    </dgm:pt>
    <dgm:pt modelId="{64D02339-B5B8-473E-ACC9-ACE8BDA2DFC0}" type="sibTrans" cxnId="{A831EDCB-954A-482C-B346-F140E5CA35B6}">
      <dgm:prSet/>
      <dgm:spPr/>
      <dgm:t>
        <a:bodyPr/>
        <a:lstStyle/>
        <a:p>
          <a:endParaRPr lang="fr-FR"/>
        </a:p>
      </dgm:t>
    </dgm:pt>
    <dgm:pt modelId="{76EAF622-9150-40B0-A4D0-733AC5372E65}">
      <dgm:prSet phldrT="[Texte]" custT="1"/>
      <dgm:spPr>
        <a:xfrm>
          <a:off x="4798841" y="0"/>
          <a:ext cx="4634803" cy="3267075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8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1 TRANFERABILITE</a:t>
          </a:r>
        </a:p>
      </dgm:t>
    </dgm:pt>
    <dgm:pt modelId="{526CB2AE-3330-4315-A403-BF91E6B83DE2}" type="parTrans" cxnId="{F36C04A3-55A9-45BA-96FA-0B8C41FC785E}">
      <dgm:prSet/>
      <dgm:spPr/>
      <dgm:t>
        <a:bodyPr/>
        <a:lstStyle/>
        <a:p>
          <a:endParaRPr lang="fr-FR"/>
        </a:p>
      </dgm:t>
    </dgm:pt>
    <dgm:pt modelId="{A50211DB-F167-40A6-81BE-D41122C5266C}" type="sibTrans" cxnId="{F36C04A3-55A9-45BA-96FA-0B8C41FC785E}">
      <dgm:prSet/>
      <dgm:spPr/>
      <dgm:t>
        <a:bodyPr/>
        <a:lstStyle/>
        <a:p>
          <a:endParaRPr lang="fr-FR"/>
        </a:p>
      </dgm:t>
    </dgm:pt>
    <dgm:pt modelId="{F32387CC-2DC0-4774-924A-859D34D03D33}">
      <dgm:prSet phldrT="[Texte]"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groupe 1 :</a:t>
          </a:r>
          <a:endParaRPr lang="fr-FR" sz="16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71A753D1-8548-4516-8A6B-989E6B6AA6B7}" type="parTrans" cxnId="{899E4EEA-3972-478B-82DD-26A3B78EA323}">
      <dgm:prSet/>
      <dgm:spPr/>
      <dgm:t>
        <a:bodyPr/>
        <a:lstStyle/>
        <a:p>
          <a:endParaRPr lang="fr-FR"/>
        </a:p>
      </dgm:t>
    </dgm:pt>
    <dgm:pt modelId="{655AC70E-252E-48B8-B055-3F5DBEE87FDF}" type="sibTrans" cxnId="{899E4EEA-3972-478B-82DD-26A3B78EA323}">
      <dgm:prSet/>
      <dgm:spPr/>
      <dgm:t>
        <a:bodyPr/>
        <a:lstStyle/>
        <a:p>
          <a:endParaRPr lang="fr-FR"/>
        </a:p>
      </dgm:t>
    </dgm:pt>
    <dgm:pt modelId="{63481325-F32F-4965-85C2-BDDCF24FB675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Maitriser le concept de la simulation en santé</a:t>
          </a:r>
        </a:p>
      </dgm:t>
    </dgm:pt>
    <dgm:pt modelId="{5DF1F811-3375-4E50-A79C-A159BAFB90D1}" type="parTrans" cxnId="{503916B3-F5A3-4B8A-8E73-5DB6AD272758}">
      <dgm:prSet/>
      <dgm:spPr/>
      <dgm:t>
        <a:bodyPr/>
        <a:lstStyle/>
        <a:p>
          <a:endParaRPr lang="fr-FR"/>
        </a:p>
      </dgm:t>
    </dgm:pt>
    <dgm:pt modelId="{7092F34B-360F-40B5-A3A2-309BA993E72C}" type="sibTrans" cxnId="{503916B3-F5A3-4B8A-8E73-5DB6AD272758}">
      <dgm:prSet/>
      <dgm:spPr/>
      <dgm:t>
        <a:bodyPr/>
        <a:lstStyle/>
        <a:p>
          <a:endParaRPr lang="fr-FR"/>
        </a:p>
      </dgm:t>
    </dgm:pt>
    <dgm:pt modelId="{7976035B-9D22-46CC-AC21-E51316B4E856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de la simulation en sante </a:t>
          </a:r>
        </a:p>
      </dgm:t>
    </dgm:pt>
    <dgm:pt modelId="{7482B573-BCC9-4E74-B799-D87D6DBCFAF9}" type="parTrans" cxnId="{A37D5B79-3ED4-43AB-A58F-D6D1EDCFE938}">
      <dgm:prSet/>
      <dgm:spPr/>
      <dgm:t>
        <a:bodyPr/>
        <a:lstStyle/>
        <a:p>
          <a:endParaRPr lang="fr-FR"/>
        </a:p>
      </dgm:t>
    </dgm:pt>
    <dgm:pt modelId="{324AED1B-F8A0-4CE7-A5BC-4310716D47F6}" type="sibTrans" cxnId="{A37D5B79-3ED4-43AB-A58F-D6D1EDCFE938}">
      <dgm:prSet/>
      <dgm:spPr/>
      <dgm:t>
        <a:bodyPr/>
        <a:lstStyle/>
        <a:p>
          <a:endParaRPr lang="fr-FR"/>
        </a:p>
      </dgm:t>
    </dgm:pt>
    <dgm:pt modelId="{84F7A7B6-9911-4DDF-BACC-40BCD3352B30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Mise en œuvre </a:t>
          </a:r>
        </a:p>
      </dgm:t>
    </dgm:pt>
    <dgm:pt modelId="{6C6F96D3-1C53-4D57-9250-DB9257D16F24}" type="parTrans" cxnId="{8DC68D06-45FD-40A9-9311-56C34CD2CD93}">
      <dgm:prSet/>
      <dgm:spPr/>
      <dgm:t>
        <a:bodyPr/>
        <a:lstStyle/>
        <a:p>
          <a:endParaRPr lang="fr-FR"/>
        </a:p>
      </dgm:t>
    </dgm:pt>
    <dgm:pt modelId="{BEBB9C41-B606-4A1F-814F-415E9AF21D50}" type="sibTrans" cxnId="{8DC68D06-45FD-40A9-9311-56C34CD2CD93}">
      <dgm:prSet/>
      <dgm:spPr/>
      <dgm:t>
        <a:bodyPr/>
        <a:lstStyle/>
        <a:p>
          <a:endParaRPr lang="fr-FR"/>
        </a:p>
      </dgm:t>
    </dgm:pt>
    <dgm:pt modelId="{DD835FA2-E83B-463D-9349-EB698B8E3841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Adaptation pédagogique</a:t>
          </a:r>
        </a:p>
      </dgm:t>
    </dgm:pt>
    <dgm:pt modelId="{6C696C19-E205-4B49-8320-5C957497ECD5}" type="parTrans" cxnId="{4A8AADFF-89A3-4616-9193-D225B8B46DA8}">
      <dgm:prSet/>
      <dgm:spPr/>
      <dgm:t>
        <a:bodyPr/>
        <a:lstStyle/>
        <a:p>
          <a:endParaRPr lang="fr-FR"/>
        </a:p>
      </dgm:t>
    </dgm:pt>
    <dgm:pt modelId="{D10D0087-521F-4572-BB5A-88863C17B23F}" type="sibTrans" cxnId="{4A8AADFF-89A3-4616-9193-D225B8B46DA8}">
      <dgm:prSet/>
      <dgm:spPr/>
      <dgm:t>
        <a:bodyPr/>
        <a:lstStyle/>
        <a:p>
          <a:endParaRPr lang="fr-FR"/>
        </a:p>
      </dgm:t>
    </dgm:pt>
    <dgm:pt modelId="{B99FBDAB-BB78-4F4D-AE7A-7DD6241BB8D4}">
      <dgm:prSet phldrT="[Texte]"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JAN 2023</a:t>
          </a:r>
        </a:p>
      </dgm:t>
    </dgm:pt>
    <dgm:pt modelId="{E2D96EB7-FF38-41C3-95BE-A9B9C76DEBD8}" type="parTrans" cxnId="{9E762D3E-D50E-42E4-AA9F-DAF78998D62A}">
      <dgm:prSet/>
      <dgm:spPr/>
      <dgm:t>
        <a:bodyPr/>
        <a:lstStyle/>
        <a:p>
          <a:endParaRPr lang="fr-FR"/>
        </a:p>
      </dgm:t>
    </dgm:pt>
    <dgm:pt modelId="{D9833E21-CC51-40AB-B4F1-0AE32149C3D1}" type="sibTrans" cxnId="{9E762D3E-D50E-42E4-AA9F-DAF78998D62A}">
      <dgm:prSet/>
      <dgm:spPr/>
      <dgm:t>
        <a:bodyPr/>
        <a:lstStyle/>
        <a:p>
          <a:endParaRPr lang="fr-FR"/>
        </a:p>
      </dgm:t>
    </dgm:pt>
    <dgm:pt modelId="{E3B711FE-F849-4A85-BB7B-775000688014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endParaRPr lang="fr-FR" sz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FFE92E16-0DA3-43C1-8836-9C21FA04817C}" type="parTrans" cxnId="{3CC6E321-71A2-4384-8726-CAF2800653B1}">
      <dgm:prSet/>
      <dgm:spPr/>
      <dgm:t>
        <a:bodyPr/>
        <a:lstStyle/>
        <a:p>
          <a:endParaRPr lang="fr-FR"/>
        </a:p>
      </dgm:t>
    </dgm:pt>
    <dgm:pt modelId="{3BE33E1F-4FB8-43E1-9232-694FFA20D960}" type="sibTrans" cxnId="{3CC6E321-71A2-4384-8726-CAF2800653B1}">
      <dgm:prSet/>
      <dgm:spPr/>
      <dgm:t>
        <a:bodyPr/>
        <a:lstStyle/>
        <a:p>
          <a:endParaRPr lang="fr-FR"/>
        </a:p>
      </dgm:t>
    </dgm:pt>
    <dgm:pt modelId="{04BFB12E-5460-4C8C-B240-BE0AA0A7E40A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6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GROUPE 2 </a:t>
          </a:r>
        </a:p>
        <a:p>
          <a:pPr>
            <a:buFont typeface="Wingdings" panose="05000000000000000000" pitchFamily="2" charset="2"/>
            <a:buNone/>
          </a:pPr>
          <a:r>
            <a:rPr lang="fr-FR" sz="16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</a:t>
          </a:r>
          <a:endParaRPr lang="fr-FR" sz="16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94479B0D-9B30-4E81-A4EB-B9E8EE0A0388}" type="parTrans" cxnId="{E2D2E1A6-5A8A-4F77-8B97-6D1FA5A540C1}">
      <dgm:prSet/>
      <dgm:spPr/>
      <dgm:t>
        <a:bodyPr/>
        <a:lstStyle/>
        <a:p>
          <a:endParaRPr lang="fr-FR"/>
        </a:p>
      </dgm:t>
    </dgm:pt>
    <dgm:pt modelId="{39AD9D46-5E5E-44C3-881A-199CB570071B}" type="sibTrans" cxnId="{E2D2E1A6-5A8A-4F77-8B97-6D1FA5A540C1}">
      <dgm:prSet/>
      <dgm:spPr/>
      <dgm:t>
        <a:bodyPr/>
        <a:lstStyle/>
        <a:p>
          <a:endParaRPr lang="fr-FR"/>
        </a:p>
      </dgm:t>
    </dgm:pt>
    <dgm:pt modelId="{E3A5195D-A0E7-4C83-AC57-3F4D10D2B463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Retour d'expérience</a:t>
          </a:r>
        </a:p>
      </dgm:t>
    </dgm:pt>
    <dgm:pt modelId="{706E2ACD-44B9-477F-A826-896D39E2B2B7}" type="parTrans" cxnId="{0E765159-AC41-4D86-ACC4-835F732A3610}">
      <dgm:prSet/>
      <dgm:spPr/>
      <dgm:t>
        <a:bodyPr/>
        <a:lstStyle/>
        <a:p>
          <a:endParaRPr lang="fr-FR"/>
        </a:p>
      </dgm:t>
    </dgm:pt>
    <dgm:pt modelId="{676309AB-C9AA-40BB-9B5D-3FACDBB77357}" type="sibTrans" cxnId="{0E765159-AC41-4D86-ACC4-835F732A3610}">
      <dgm:prSet/>
      <dgm:spPr/>
      <dgm:t>
        <a:bodyPr/>
        <a:lstStyle/>
        <a:p>
          <a:endParaRPr lang="fr-FR"/>
        </a:p>
      </dgm:t>
    </dgm:pt>
    <dgm:pt modelId="{466E37C6-D90B-4980-A0E3-2F8DD1A3AFEE}">
      <dgm:prSet custT="1"/>
      <dgm:spPr>
        <a:xfrm>
          <a:off x="938328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6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par les pairs des situations de reussites et des situations qui nécessitent des ajustements</a:t>
          </a:r>
          <a:endParaRPr lang="fr-FR" sz="16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22A0C6C4-57DE-4D5B-966C-6B4A94426F65}" type="parTrans" cxnId="{CF65C6A3-A073-410C-ABDF-B76205142D1E}">
      <dgm:prSet/>
      <dgm:spPr/>
      <dgm:t>
        <a:bodyPr/>
        <a:lstStyle/>
        <a:p>
          <a:endParaRPr lang="fr-FR"/>
        </a:p>
      </dgm:t>
    </dgm:pt>
    <dgm:pt modelId="{E40A2604-E2F9-4A50-B369-200A916D56CF}" type="sibTrans" cxnId="{CF65C6A3-A073-410C-ABDF-B76205142D1E}">
      <dgm:prSet/>
      <dgm:spPr/>
      <dgm:t>
        <a:bodyPr/>
        <a:lstStyle/>
        <a:p>
          <a:endParaRPr lang="fr-FR"/>
        </a:p>
      </dgm:t>
    </dgm:pt>
    <dgm:pt modelId="{24EB37C7-0D2C-491C-B4D1-7674F01555B3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Créer des situations professionnelles adaptées </a:t>
          </a:r>
        </a:p>
      </dgm:t>
    </dgm:pt>
    <dgm:pt modelId="{C1B0B74C-A89F-4979-B393-20895D32CB76}" type="parTrans" cxnId="{AA628C1A-7658-4570-B196-A47BBDC20B82}">
      <dgm:prSet/>
      <dgm:spPr/>
      <dgm:t>
        <a:bodyPr/>
        <a:lstStyle/>
        <a:p>
          <a:endParaRPr lang="fr-FR"/>
        </a:p>
      </dgm:t>
    </dgm:pt>
    <dgm:pt modelId="{5D801021-0D52-4636-B08B-69339C31B9DA}" type="sibTrans" cxnId="{AA628C1A-7658-4570-B196-A47BBDC20B82}">
      <dgm:prSet/>
      <dgm:spPr/>
      <dgm:t>
        <a:bodyPr/>
        <a:lstStyle/>
        <a:p>
          <a:endParaRPr lang="fr-FR"/>
        </a:p>
      </dgm:t>
    </dgm:pt>
    <dgm:pt modelId="{FB548C0F-80B6-4D0F-A1F1-69416B51FC53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Mettre en œuvre ses situations à travers la simulation</a:t>
          </a:r>
        </a:p>
      </dgm:t>
    </dgm:pt>
    <dgm:pt modelId="{BC277868-8ED2-4316-81D8-C764A58FD366}" type="parTrans" cxnId="{4717DC10-F787-4D11-B4E5-FCC2720A8B97}">
      <dgm:prSet/>
      <dgm:spPr/>
      <dgm:t>
        <a:bodyPr/>
        <a:lstStyle/>
        <a:p>
          <a:endParaRPr lang="fr-FR"/>
        </a:p>
      </dgm:t>
    </dgm:pt>
    <dgm:pt modelId="{9AAB0151-4021-44B1-A611-EFEC5781AF52}" type="sibTrans" cxnId="{4717DC10-F787-4D11-B4E5-FCC2720A8B97}">
      <dgm:prSet/>
      <dgm:spPr/>
      <dgm:t>
        <a:bodyPr/>
        <a:lstStyle/>
        <a:p>
          <a:endParaRPr lang="fr-FR"/>
        </a:p>
      </dgm:t>
    </dgm:pt>
    <dgm:pt modelId="{1A6DF806-04D0-4F22-8D00-77DC7CA0F85C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des pratiques</a:t>
          </a:r>
        </a:p>
      </dgm:t>
    </dgm:pt>
    <dgm:pt modelId="{D0D148C2-5EFC-450A-B697-78639F384746}" type="parTrans" cxnId="{FCA8742F-64E0-4309-9052-35E1ACE0DD90}">
      <dgm:prSet/>
      <dgm:spPr/>
      <dgm:t>
        <a:bodyPr/>
        <a:lstStyle/>
        <a:p>
          <a:endParaRPr lang="fr-FR"/>
        </a:p>
      </dgm:t>
    </dgm:pt>
    <dgm:pt modelId="{F83A7A2C-20EA-4DA8-8176-49978A28D097}" type="sibTrans" cxnId="{FCA8742F-64E0-4309-9052-35E1ACE0DD90}">
      <dgm:prSet/>
      <dgm:spPr/>
      <dgm:t>
        <a:bodyPr/>
        <a:lstStyle/>
        <a:p>
          <a:endParaRPr lang="fr-FR"/>
        </a:p>
      </dgm:t>
    </dgm:pt>
    <dgm:pt modelId="{F67C3556-0E60-405E-8AB3-AB12FF009765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b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groupe 2 :</a:t>
          </a:r>
        </a:p>
      </dgm:t>
    </dgm:pt>
    <dgm:pt modelId="{5DC928DB-F9B1-46CE-A98B-5870D2ECD20E}" type="parTrans" cxnId="{1EDE86F4-748D-4451-B497-54579064DA15}">
      <dgm:prSet/>
      <dgm:spPr/>
      <dgm:t>
        <a:bodyPr/>
        <a:lstStyle/>
        <a:p>
          <a:endParaRPr lang="fr-FR"/>
        </a:p>
      </dgm:t>
    </dgm:pt>
    <dgm:pt modelId="{C5D55A19-BBAF-45CF-B0F5-A8678EC864C4}" type="sibTrans" cxnId="{1EDE86F4-748D-4451-B497-54579064DA15}">
      <dgm:prSet/>
      <dgm:spPr/>
      <dgm:t>
        <a:bodyPr/>
        <a:lstStyle/>
        <a:p>
          <a:endParaRPr lang="fr-FR"/>
        </a:p>
      </dgm:t>
    </dgm:pt>
    <dgm:pt modelId="{195B9BAE-28F5-44F8-8BD4-5ED22586D5ED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- Conception de séquences de cours adaptées au nouveau référentiel </a:t>
          </a:r>
        </a:p>
      </dgm:t>
    </dgm:pt>
    <dgm:pt modelId="{DA8D8A0E-157D-4FE0-85BE-FEB1BCB2AE93}" type="parTrans" cxnId="{A517A0C7-5D83-4C35-9B02-8C7F18368C96}">
      <dgm:prSet/>
      <dgm:spPr/>
      <dgm:t>
        <a:bodyPr/>
        <a:lstStyle/>
        <a:p>
          <a:endParaRPr lang="fr-FR"/>
        </a:p>
      </dgm:t>
    </dgm:pt>
    <dgm:pt modelId="{053D456D-12D0-452A-B314-3C5CCE25F768}" type="sibTrans" cxnId="{A517A0C7-5D83-4C35-9B02-8C7F18368C96}">
      <dgm:prSet/>
      <dgm:spPr/>
      <dgm:t>
        <a:bodyPr/>
        <a:lstStyle/>
        <a:p>
          <a:endParaRPr lang="fr-FR"/>
        </a:p>
      </dgm:t>
    </dgm:pt>
    <dgm:pt modelId="{310D4C60-9425-4266-95A5-27404513DC35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- Exploitation des travaux du groupe 2 lors du module de formation</a:t>
          </a:r>
        </a:p>
      </dgm:t>
    </dgm:pt>
    <dgm:pt modelId="{3A74850D-C94C-4F62-8ABC-73F7FE13D2B7}" type="parTrans" cxnId="{BC4ECB14-9039-4F3A-B8E3-BD9DD7B993AC}">
      <dgm:prSet/>
      <dgm:spPr/>
      <dgm:t>
        <a:bodyPr/>
        <a:lstStyle/>
        <a:p>
          <a:endParaRPr lang="fr-FR"/>
        </a:p>
      </dgm:t>
    </dgm:pt>
    <dgm:pt modelId="{AB978939-2A65-4485-A366-2E06D4F73091}" type="sibTrans" cxnId="{BC4ECB14-9039-4F3A-B8E3-BD9DD7B993AC}">
      <dgm:prSet/>
      <dgm:spPr/>
      <dgm:t>
        <a:bodyPr/>
        <a:lstStyle/>
        <a:p>
          <a:endParaRPr lang="fr-FR"/>
        </a:p>
      </dgm:t>
    </dgm:pt>
    <dgm:pt modelId="{13AA719C-F46D-4601-9E91-66686AEF565A}">
      <dgm:prSet custT="1"/>
      <dgm:spPr>
        <a:xfrm>
          <a:off x="5725802" y="0"/>
          <a:ext cx="3452928" cy="3267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Durée:  3 heures</a:t>
          </a:r>
        </a:p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 : Présentiel </a:t>
          </a:r>
        </a:p>
        <a:p>
          <a:pPr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01 FEV 2023</a:t>
          </a:r>
        </a:p>
      </dgm:t>
    </dgm:pt>
    <dgm:pt modelId="{3B4A46D6-3D98-4D92-994E-9D9A4E5B9377}" type="parTrans" cxnId="{3BBD8D18-1467-43B5-96A5-DDFE3F8D6BD8}">
      <dgm:prSet/>
      <dgm:spPr/>
      <dgm:t>
        <a:bodyPr/>
        <a:lstStyle/>
        <a:p>
          <a:endParaRPr lang="fr-FR"/>
        </a:p>
      </dgm:t>
    </dgm:pt>
    <dgm:pt modelId="{6DAB9868-11C3-4DF8-8FFB-87DD8C517021}" type="sibTrans" cxnId="{3BBD8D18-1467-43B5-96A5-DDFE3F8D6BD8}">
      <dgm:prSet/>
      <dgm:spPr/>
      <dgm:t>
        <a:bodyPr/>
        <a:lstStyle/>
        <a:p>
          <a:endParaRPr lang="fr-FR"/>
        </a:p>
      </dgm:t>
    </dgm:pt>
    <dgm:pt modelId="{423DEAD8-9643-40DC-BE2D-E83A0BC94547}" type="pres">
      <dgm:prSet presAssocID="{5E7B796F-468C-4FB8-806E-15A0AD4EBF24}" presName="Name0" presStyleCnt="0">
        <dgm:presLayoutVars>
          <dgm:dir/>
          <dgm:animLvl val="lvl"/>
          <dgm:resizeHandles val="exact"/>
        </dgm:presLayoutVars>
      </dgm:prSet>
      <dgm:spPr/>
    </dgm:pt>
    <dgm:pt modelId="{AB5FD555-4C90-42C9-A9FD-198189D34F4E}" type="pres">
      <dgm:prSet presAssocID="{71560A15-F558-4C33-B856-38855E92EF61}" presName="compositeNode" presStyleCnt="0">
        <dgm:presLayoutVars>
          <dgm:bulletEnabled val="1"/>
        </dgm:presLayoutVars>
      </dgm:prSet>
      <dgm:spPr/>
    </dgm:pt>
    <dgm:pt modelId="{437650AE-A4FB-4344-81D1-9AA475F12027}" type="pres">
      <dgm:prSet presAssocID="{71560A15-F558-4C33-B856-38855E92EF61}" presName="bgRect" presStyleLbl="node1" presStyleIdx="0" presStyleCnt="2" custLinFactNeighborX="3105" custLinFactNeighborY="1157"/>
      <dgm:spPr/>
    </dgm:pt>
    <dgm:pt modelId="{1AFA5DAE-B8A2-461E-BD1A-6F5C66295567}" type="pres">
      <dgm:prSet presAssocID="{71560A15-F558-4C33-B856-38855E92EF61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B503246-FC30-4DDC-BE98-B22FECFAD53E}" type="pres">
      <dgm:prSet presAssocID="{71560A15-F558-4C33-B856-38855E92EF61}" presName="childNode" presStyleLbl="node1" presStyleIdx="0" presStyleCnt="2">
        <dgm:presLayoutVars>
          <dgm:bulletEnabled val="1"/>
        </dgm:presLayoutVars>
      </dgm:prSet>
      <dgm:spPr/>
    </dgm:pt>
    <dgm:pt modelId="{C86F96B1-9CCC-455E-91F3-F2C5E2F75C7B}" type="pres">
      <dgm:prSet presAssocID="{92642550-9FCE-44B7-91CE-06E91E86B589}" presName="hSp" presStyleCnt="0"/>
      <dgm:spPr/>
    </dgm:pt>
    <dgm:pt modelId="{1372DD67-0FA7-486D-8037-079952C4B33E}" type="pres">
      <dgm:prSet presAssocID="{92642550-9FCE-44B7-91CE-06E91E86B589}" presName="vProcSp" presStyleCnt="0"/>
      <dgm:spPr/>
    </dgm:pt>
    <dgm:pt modelId="{96DCE97B-C619-443C-950E-D069363FE385}" type="pres">
      <dgm:prSet presAssocID="{92642550-9FCE-44B7-91CE-06E91E86B589}" presName="vSp1" presStyleCnt="0"/>
      <dgm:spPr/>
    </dgm:pt>
    <dgm:pt modelId="{C93861DF-AE42-4848-987F-744502F6D4D0}" type="pres">
      <dgm:prSet presAssocID="{92642550-9FCE-44B7-91CE-06E91E86B589}" presName="simulatedConn" presStyleLbl="solidFgAcc1" presStyleIdx="0" presStyleCnt="1" custScaleX="36817" custLinFactY="-105904" custLinFactNeighborX="-15294" custLinFactNeighborY="-200000"/>
      <dgm:spPr>
        <a:xfrm rot="5400000">
          <a:off x="4475540" y="1716819"/>
          <a:ext cx="480296" cy="255959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C682285-51CE-47A7-A4B3-6B9B88CE49C3}" type="pres">
      <dgm:prSet presAssocID="{92642550-9FCE-44B7-91CE-06E91E86B589}" presName="vSp2" presStyleCnt="0"/>
      <dgm:spPr/>
    </dgm:pt>
    <dgm:pt modelId="{E166FE4E-DBF0-491E-BD30-B31C61E9FA48}" type="pres">
      <dgm:prSet presAssocID="{92642550-9FCE-44B7-91CE-06E91E86B589}" presName="sibTrans" presStyleCnt="0"/>
      <dgm:spPr/>
    </dgm:pt>
    <dgm:pt modelId="{D4E81733-6B15-4286-8A04-2613017B1C07}" type="pres">
      <dgm:prSet presAssocID="{76EAF622-9150-40B0-A4D0-733AC5372E65}" presName="compositeNode" presStyleCnt="0">
        <dgm:presLayoutVars>
          <dgm:bulletEnabled val="1"/>
        </dgm:presLayoutVars>
      </dgm:prSet>
      <dgm:spPr/>
    </dgm:pt>
    <dgm:pt modelId="{22504BF4-4B6A-4421-B878-4D62BAB21532}" type="pres">
      <dgm:prSet presAssocID="{76EAF622-9150-40B0-A4D0-733AC5372E65}" presName="bgRect" presStyleLbl="node1" presStyleIdx="1" presStyleCnt="2" custScaleX="89369"/>
      <dgm:spPr/>
    </dgm:pt>
    <dgm:pt modelId="{2B53D543-1E09-4566-8C44-FDB0F70CB3DE}" type="pres">
      <dgm:prSet presAssocID="{76EAF622-9150-40B0-A4D0-733AC5372E65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36517BA6-6A31-4693-8473-960A11F31B69}" type="pres">
      <dgm:prSet presAssocID="{76EAF622-9150-40B0-A4D0-733AC5372E6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4B95000-5A87-4454-9F59-9440253ABC58}" type="presOf" srcId="{13AA719C-F46D-4601-9E91-66686AEF565A}" destId="{36517BA6-6A31-4693-8473-960A11F31B69}" srcOrd="0" destOrd="7" presId="urn:microsoft.com/office/officeart/2005/8/layout/hProcess7"/>
    <dgm:cxn modelId="{8DC68D06-45FD-40A9-9311-56C34CD2CD93}" srcId="{51EC41AA-5557-4B0B-802A-6FFBE9BAB3DC}" destId="{84F7A7B6-9911-4DDF-BACC-40BCD3352B30}" srcOrd="2" destOrd="0" parTransId="{6C6F96D3-1C53-4D57-9250-DB9257D16F24}" sibTransId="{BEBB9C41-B606-4A1F-814F-415E9AF21D50}"/>
    <dgm:cxn modelId="{4717DC10-F787-4D11-B4E5-FCC2720A8B97}" srcId="{F32387CC-2DC0-4774-924A-859D34D03D33}" destId="{FB548C0F-80B6-4D0F-A1F1-69416B51FC53}" srcOrd="1" destOrd="0" parTransId="{BC277868-8ED2-4316-81D8-C764A58FD366}" sibTransId="{9AAB0151-4021-44B1-A611-EFEC5781AF52}"/>
    <dgm:cxn modelId="{22849F13-2690-464C-94B3-96D9F553223D}" srcId="{5E7B796F-468C-4FB8-806E-15A0AD4EBF24}" destId="{71560A15-F558-4C33-B856-38855E92EF61}" srcOrd="0" destOrd="0" parTransId="{0DC8FF78-62DC-4D18-9303-FB94E86B1928}" sibTransId="{92642550-9FCE-44B7-91CE-06E91E86B589}"/>
    <dgm:cxn modelId="{BC4ECB14-9039-4F3A-B8E3-BD9DD7B993AC}" srcId="{76EAF622-9150-40B0-A4D0-733AC5372E65}" destId="{310D4C60-9425-4266-95A5-27404513DC35}" srcOrd="3" destOrd="0" parTransId="{3A74850D-C94C-4F62-8ABC-73F7FE13D2B7}" sibTransId="{AB978939-2A65-4485-A366-2E06D4F73091}"/>
    <dgm:cxn modelId="{3BBD8D18-1467-43B5-96A5-DDFE3F8D6BD8}" srcId="{76EAF622-9150-40B0-A4D0-733AC5372E65}" destId="{13AA719C-F46D-4601-9E91-66686AEF565A}" srcOrd="4" destOrd="0" parTransId="{3B4A46D6-3D98-4D92-994E-9D9A4E5B9377}" sibTransId="{6DAB9868-11C3-4DF8-8FFB-87DD8C517021}"/>
    <dgm:cxn modelId="{AA628C1A-7658-4570-B196-A47BBDC20B82}" srcId="{F32387CC-2DC0-4774-924A-859D34D03D33}" destId="{24EB37C7-0D2C-491C-B4D1-7674F01555B3}" srcOrd="0" destOrd="0" parTransId="{C1B0B74C-A89F-4979-B393-20895D32CB76}" sibTransId="{5D801021-0D52-4636-B08B-69339C31B9DA}"/>
    <dgm:cxn modelId="{6599B61F-F46D-413F-9081-E1D1A0BFB5B1}" type="presOf" srcId="{63481325-F32F-4965-85C2-BDDCF24FB675}" destId="{3B503246-FC30-4DDC-BE98-B22FECFAD53E}" srcOrd="0" destOrd="1" presId="urn:microsoft.com/office/officeart/2005/8/layout/hProcess7"/>
    <dgm:cxn modelId="{3CC6E321-71A2-4384-8726-CAF2800653B1}" srcId="{76EAF622-9150-40B0-A4D0-733AC5372E65}" destId="{E3B711FE-F849-4A85-BB7B-775000688014}" srcOrd="5" destOrd="0" parTransId="{FFE92E16-0DA3-43C1-8836-9C21FA04817C}" sibTransId="{3BE33E1F-4FB8-43E1-9232-694FFA20D960}"/>
    <dgm:cxn modelId="{FCA8742F-64E0-4309-9052-35E1ACE0DD90}" srcId="{F32387CC-2DC0-4774-924A-859D34D03D33}" destId="{1A6DF806-04D0-4F22-8D00-77DC7CA0F85C}" srcOrd="2" destOrd="0" parTransId="{D0D148C2-5EFC-450A-B697-78639F384746}" sibTransId="{F83A7A2C-20EA-4DA8-8176-49978A28D097}"/>
    <dgm:cxn modelId="{BF0E1C36-B141-4EC7-95E1-17E94FEEDD1A}" type="presOf" srcId="{71560A15-F558-4C33-B856-38855E92EF61}" destId="{1AFA5DAE-B8A2-461E-BD1A-6F5C66295567}" srcOrd="1" destOrd="0" presId="urn:microsoft.com/office/officeart/2005/8/layout/hProcess7"/>
    <dgm:cxn modelId="{9E762D3E-D50E-42E4-AA9F-DAF78998D62A}" srcId="{71560A15-F558-4C33-B856-38855E92EF61}" destId="{B99FBDAB-BB78-4F4D-AE7A-7DD6241BB8D4}" srcOrd="4" destOrd="0" parTransId="{E2D96EB7-FF38-41C3-95BE-A9B9C76DEBD8}" sibTransId="{D9833E21-CC51-40AB-B4F1-0AE32149C3D1}"/>
    <dgm:cxn modelId="{091EAF5F-3BCB-46ED-ABD4-9521874EE9A7}" type="presOf" srcId="{76EAF622-9150-40B0-A4D0-733AC5372E65}" destId="{2B53D543-1E09-4566-8C44-FDB0F70CB3DE}" srcOrd="1" destOrd="0" presId="urn:microsoft.com/office/officeart/2005/8/layout/hProcess7"/>
    <dgm:cxn modelId="{6E481542-9E96-47B8-95C0-3F5384F5DA22}" type="presOf" srcId="{FB548C0F-80B6-4D0F-A1F1-69416B51FC53}" destId="{36517BA6-6A31-4693-8473-960A11F31B69}" srcOrd="0" destOrd="2" presId="urn:microsoft.com/office/officeart/2005/8/layout/hProcess7"/>
    <dgm:cxn modelId="{B2947564-CE1D-45BA-AD11-1743586B98D1}" type="presOf" srcId="{466E37C6-D90B-4980-A0E3-2F8DD1A3AFEE}" destId="{3B503246-FC30-4DDC-BE98-B22FECFAD53E}" srcOrd="0" destOrd="7" presId="urn:microsoft.com/office/officeart/2005/8/layout/hProcess7"/>
    <dgm:cxn modelId="{85231D4C-43D9-4781-838D-BA786933423B}" type="presOf" srcId="{B99FBDAB-BB78-4F4D-AE7A-7DD6241BB8D4}" destId="{3B503246-FC30-4DDC-BE98-B22FECFAD53E}" srcOrd="0" destOrd="10" presId="urn:microsoft.com/office/officeart/2005/8/layout/hProcess7"/>
    <dgm:cxn modelId="{F6142B52-0A02-48C5-83CD-21785949F5B7}" srcId="{71560A15-F558-4C33-B856-38855E92EF61}" destId="{51EC41AA-5557-4B0B-802A-6FFBE9BAB3DC}" srcOrd="0" destOrd="0" parTransId="{0E4E44E3-192E-4BEC-BE59-856C9C874D22}" sibTransId="{52BBCB02-2493-4B8F-B0C4-30D0BFE76CC9}"/>
    <dgm:cxn modelId="{5C949654-A6C4-4144-B625-0749BD9890FE}" type="presOf" srcId="{76EAF622-9150-40B0-A4D0-733AC5372E65}" destId="{22504BF4-4B6A-4421-B878-4D62BAB21532}" srcOrd="0" destOrd="0" presId="urn:microsoft.com/office/officeart/2005/8/layout/hProcess7"/>
    <dgm:cxn modelId="{14175858-3C23-4CDD-B763-3B08B7615851}" type="presOf" srcId="{F67C3556-0E60-405E-8AB3-AB12FF009765}" destId="{36517BA6-6A31-4693-8473-960A11F31B69}" srcOrd="0" destOrd="4" presId="urn:microsoft.com/office/officeart/2005/8/layout/hProcess7"/>
    <dgm:cxn modelId="{A37D5B79-3ED4-43AB-A58F-D6D1EDCFE938}" srcId="{51EC41AA-5557-4B0B-802A-6FFBE9BAB3DC}" destId="{7976035B-9D22-46CC-AC21-E51316B4E856}" srcOrd="1" destOrd="0" parTransId="{7482B573-BCC9-4E74-B799-D87D6DBCFAF9}" sibTransId="{324AED1B-F8A0-4CE7-A5BC-4310716D47F6}"/>
    <dgm:cxn modelId="{0E765159-AC41-4D86-ACC4-835F732A3610}" srcId="{04BFB12E-5460-4C8C-B240-BE0AA0A7E40A}" destId="{E3A5195D-A0E7-4C83-AC57-3F4D10D2B463}" srcOrd="0" destOrd="0" parTransId="{706E2ACD-44B9-477F-A826-896D39E2B2B7}" sibTransId="{676309AB-C9AA-40BB-9B5D-3FACDBB77357}"/>
    <dgm:cxn modelId="{00A2827D-AE5D-4319-9423-FA3C7681D85A}" type="presOf" srcId="{71560A15-F558-4C33-B856-38855E92EF61}" destId="{437650AE-A4FB-4344-81D1-9AA475F12027}" srcOrd="0" destOrd="0" presId="urn:microsoft.com/office/officeart/2005/8/layout/hProcess7"/>
    <dgm:cxn modelId="{21E1BF81-9B26-48CA-B174-2903FB5133A0}" type="presOf" srcId="{84F7A7B6-9911-4DDF-BACC-40BCD3352B30}" destId="{3B503246-FC30-4DDC-BE98-B22FECFAD53E}" srcOrd="0" destOrd="3" presId="urn:microsoft.com/office/officeart/2005/8/layout/hProcess7"/>
    <dgm:cxn modelId="{1DF7138B-CCF5-4F3E-93DA-B75790361CA4}" type="presOf" srcId="{1A6DF806-04D0-4F22-8D00-77DC7CA0F85C}" destId="{36517BA6-6A31-4693-8473-960A11F31B69}" srcOrd="0" destOrd="3" presId="urn:microsoft.com/office/officeart/2005/8/layout/hProcess7"/>
    <dgm:cxn modelId="{0347FC9A-19C1-4012-9599-B3FC30902E9E}" type="presOf" srcId="{7976035B-9D22-46CC-AC21-E51316B4E856}" destId="{3B503246-FC30-4DDC-BE98-B22FECFAD53E}" srcOrd="0" destOrd="2" presId="urn:microsoft.com/office/officeart/2005/8/layout/hProcess7"/>
    <dgm:cxn modelId="{4602679D-7110-4A27-B58A-EA4348A99FFA}" srcId="{71560A15-F558-4C33-B856-38855E92EF61}" destId="{BA9D33FD-19B5-40AB-AA43-0F5ECCAB9A29}" srcOrd="2" destOrd="0" parTransId="{4ABDCCA0-E2CC-47C5-9979-F4A12D2B75AE}" sibTransId="{E1F7C848-3379-4AB3-B9B3-20AD96416358}"/>
    <dgm:cxn modelId="{EA44B19D-A35B-43E0-BBD6-4AC9BCCD990D}" type="presOf" srcId="{04BFB12E-5460-4C8C-B240-BE0AA0A7E40A}" destId="{3B503246-FC30-4DDC-BE98-B22FECFAD53E}" srcOrd="0" destOrd="5" presId="urn:microsoft.com/office/officeart/2005/8/layout/hProcess7"/>
    <dgm:cxn modelId="{F36C04A3-55A9-45BA-96FA-0B8C41FC785E}" srcId="{5E7B796F-468C-4FB8-806E-15A0AD4EBF24}" destId="{76EAF622-9150-40B0-A4D0-733AC5372E65}" srcOrd="1" destOrd="0" parTransId="{526CB2AE-3330-4315-A403-BF91E6B83DE2}" sibTransId="{A50211DB-F167-40A6-81BE-D41122C5266C}"/>
    <dgm:cxn modelId="{CF65C6A3-A073-410C-ABDF-B76205142D1E}" srcId="{04BFB12E-5460-4C8C-B240-BE0AA0A7E40A}" destId="{466E37C6-D90B-4980-A0E3-2F8DD1A3AFEE}" srcOrd="1" destOrd="0" parTransId="{22A0C6C4-57DE-4D5B-966C-6B4A94426F65}" sibTransId="{E40A2604-E2F9-4A50-B369-200A916D56CF}"/>
    <dgm:cxn modelId="{2ED674A4-784F-4164-A1A2-7F0CD6725958}" type="presOf" srcId="{24EB37C7-0D2C-491C-B4D1-7674F01555B3}" destId="{36517BA6-6A31-4693-8473-960A11F31B69}" srcOrd="0" destOrd="1" presId="urn:microsoft.com/office/officeart/2005/8/layout/hProcess7"/>
    <dgm:cxn modelId="{D8FD16A5-5963-4362-8D0B-74FE448FE66C}" type="presOf" srcId="{BA9D33FD-19B5-40AB-AA43-0F5ECCAB9A29}" destId="{3B503246-FC30-4DDC-BE98-B22FECFAD53E}" srcOrd="0" destOrd="8" presId="urn:microsoft.com/office/officeart/2005/8/layout/hProcess7"/>
    <dgm:cxn modelId="{E2D2E1A6-5A8A-4F77-8B97-6D1FA5A540C1}" srcId="{71560A15-F558-4C33-B856-38855E92EF61}" destId="{04BFB12E-5460-4C8C-B240-BE0AA0A7E40A}" srcOrd="1" destOrd="0" parTransId="{94479B0D-9B30-4E81-A4EB-B9E8EE0A0388}" sibTransId="{39AD9D46-5E5E-44C3-881A-199CB570071B}"/>
    <dgm:cxn modelId="{2F6ABFA7-9424-4A0A-9505-C124D298DC6A}" type="presOf" srcId="{51EC41AA-5557-4B0B-802A-6FFBE9BAB3DC}" destId="{3B503246-FC30-4DDC-BE98-B22FECFAD53E}" srcOrd="0" destOrd="0" presId="urn:microsoft.com/office/officeart/2005/8/layout/hProcess7"/>
    <dgm:cxn modelId="{F26914AF-7F00-4AD0-AF8B-86D3C3E1B08F}" type="presOf" srcId="{A8A7A039-5564-40BC-91EC-4E058D7C769E}" destId="{3B503246-FC30-4DDC-BE98-B22FECFAD53E}" srcOrd="0" destOrd="9" presId="urn:microsoft.com/office/officeart/2005/8/layout/hProcess7"/>
    <dgm:cxn modelId="{FEE872B1-6F4A-4385-AA03-A98E7AB63A94}" type="presOf" srcId="{195B9BAE-28F5-44F8-8BD4-5ED22586D5ED}" destId="{36517BA6-6A31-4693-8473-960A11F31B69}" srcOrd="0" destOrd="5" presId="urn:microsoft.com/office/officeart/2005/8/layout/hProcess7"/>
    <dgm:cxn modelId="{503916B3-F5A3-4B8A-8E73-5DB6AD272758}" srcId="{51EC41AA-5557-4B0B-802A-6FFBE9BAB3DC}" destId="{63481325-F32F-4965-85C2-BDDCF24FB675}" srcOrd="0" destOrd="0" parTransId="{5DF1F811-3375-4E50-A79C-A159BAFB90D1}" sibTransId="{7092F34B-360F-40B5-A3A2-309BA993E72C}"/>
    <dgm:cxn modelId="{A517A0C7-5D83-4C35-9B02-8C7F18368C96}" srcId="{76EAF622-9150-40B0-A4D0-733AC5372E65}" destId="{195B9BAE-28F5-44F8-8BD4-5ED22586D5ED}" srcOrd="2" destOrd="0" parTransId="{DA8D8A0E-157D-4FE0-85BE-FEB1BCB2AE93}" sibTransId="{053D456D-12D0-452A-B314-3C5CCE25F768}"/>
    <dgm:cxn modelId="{E731E1C7-884A-4AFC-A70A-743E9E7985D3}" type="presOf" srcId="{F32387CC-2DC0-4774-924A-859D34D03D33}" destId="{36517BA6-6A31-4693-8473-960A11F31B69}" srcOrd="0" destOrd="0" presId="urn:microsoft.com/office/officeart/2005/8/layout/hProcess7"/>
    <dgm:cxn modelId="{A831EDCB-954A-482C-B346-F140E5CA35B6}" srcId="{71560A15-F558-4C33-B856-38855E92EF61}" destId="{A8A7A039-5564-40BC-91EC-4E058D7C769E}" srcOrd="3" destOrd="0" parTransId="{94044C5E-15D9-41F9-9816-F705C766995F}" sibTransId="{64D02339-B5B8-473E-ACC9-ACE8BDA2DFC0}"/>
    <dgm:cxn modelId="{2C72F3DD-C6CE-46BD-91E1-D8394DD566BF}" type="presOf" srcId="{310D4C60-9425-4266-95A5-27404513DC35}" destId="{36517BA6-6A31-4693-8473-960A11F31B69}" srcOrd="0" destOrd="6" presId="urn:microsoft.com/office/officeart/2005/8/layout/hProcess7"/>
    <dgm:cxn modelId="{9EDB6FE7-F9AE-4E06-A2B2-F7DB2B748563}" type="presOf" srcId="{E3A5195D-A0E7-4C83-AC57-3F4D10D2B463}" destId="{3B503246-FC30-4DDC-BE98-B22FECFAD53E}" srcOrd="0" destOrd="6" presId="urn:microsoft.com/office/officeart/2005/8/layout/hProcess7"/>
    <dgm:cxn modelId="{899E4EEA-3972-478B-82DD-26A3B78EA323}" srcId="{76EAF622-9150-40B0-A4D0-733AC5372E65}" destId="{F32387CC-2DC0-4774-924A-859D34D03D33}" srcOrd="0" destOrd="0" parTransId="{71A753D1-8548-4516-8A6B-989E6B6AA6B7}" sibTransId="{655AC70E-252E-48B8-B055-3F5DBEE87FDF}"/>
    <dgm:cxn modelId="{46B5D6EC-691B-4B00-A9F2-CC4DE891A039}" type="presOf" srcId="{5E7B796F-468C-4FB8-806E-15A0AD4EBF24}" destId="{423DEAD8-9643-40DC-BE2D-E83A0BC94547}" srcOrd="0" destOrd="0" presId="urn:microsoft.com/office/officeart/2005/8/layout/hProcess7"/>
    <dgm:cxn modelId="{485ADEF2-2327-404E-A713-06915C8FC1E3}" type="presOf" srcId="{E3B711FE-F849-4A85-BB7B-775000688014}" destId="{36517BA6-6A31-4693-8473-960A11F31B69}" srcOrd="0" destOrd="8" presId="urn:microsoft.com/office/officeart/2005/8/layout/hProcess7"/>
    <dgm:cxn modelId="{2278F6F2-FEA3-446A-8B99-A28574C524A6}" type="presOf" srcId="{DD835FA2-E83B-463D-9349-EB698B8E3841}" destId="{3B503246-FC30-4DDC-BE98-B22FECFAD53E}" srcOrd="0" destOrd="4" presId="urn:microsoft.com/office/officeart/2005/8/layout/hProcess7"/>
    <dgm:cxn modelId="{1EDE86F4-748D-4451-B497-54579064DA15}" srcId="{76EAF622-9150-40B0-A4D0-733AC5372E65}" destId="{F67C3556-0E60-405E-8AB3-AB12FF009765}" srcOrd="1" destOrd="0" parTransId="{5DC928DB-F9B1-46CE-A98B-5870D2ECD20E}" sibTransId="{C5D55A19-BBAF-45CF-B0F5-A8678EC864C4}"/>
    <dgm:cxn modelId="{4A8AADFF-89A3-4616-9193-D225B8B46DA8}" srcId="{51EC41AA-5557-4B0B-802A-6FFBE9BAB3DC}" destId="{DD835FA2-E83B-463D-9349-EB698B8E3841}" srcOrd="3" destOrd="0" parTransId="{6C696C19-E205-4B49-8320-5C957497ECD5}" sibTransId="{D10D0087-521F-4572-BB5A-88863C17B23F}"/>
    <dgm:cxn modelId="{E64B0814-7AC2-4228-937D-363B15D649B9}" type="presParOf" srcId="{423DEAD8-9643-40DC-BE2D-E83A0BC94547}" destId="{AB5FD555-4C90-42C9-A9FD-198189D34F4E}" srcOrd="0" destOrd="0" presId="urn:microsoft.com/office/officeart/2005/8/layout/hProcess7"/>
    <dgm:cxn modelId="{531FFAF9-60DF-4711-A118-AD2E74ABD124}" type="presParOf" srcId="{AB5FD555-4C90-42C9-A9FD-198189D34F4E}" destId="{437650AE-A4FB-4344-81D1-9AA475F12027}" srcOrd="0" destOrd="0" presId="urn:microsoft.com/office/officeart/2005/8/layout/hProcess7"/>
    <dgm:cxn modelId="{CB5A64DC-A30C-40CE-AD01-E9EF27252D49}" type="presParOf" srcId="{AB5FD555-4C90-42C9-A9FD-198189D34F4E}" destId="{1AFA5DAE-B8A2-461E-BD1A-6F5C66295567}" srcOrd="1" destOrd="0" presId="urn:microsoft.com/office/officeart/2005/8/layout/hProcess7"/>
    <dgm:cxn modelId="{DB114399-8327-4069-8B05-4F9A18B76DA5}" type="presParOf" srcId="{AB5FD555-4C90-42C9-A9FD-198189D34F4E}" destId="{3B503246-FC30-4DDC-BE98-B22FECFAD53E}" srcOrd="2" destOrd="0" presId="urn:microsoft.com/office/officeart/2005/8/layout/hProcess7"/>
    <dgm:cxn modelId="{3BEBC845-D61B-4B74-BFF1-CDF02A21F529}" type="presParOf" srcId="{423DEAD8-9643-40DC-BE2D-E83A0BC94547}" destId="{C86F96B1-9CCC-455E-91F3-F2C5E2F75C7B}" srcOrd="1" destOrd="0" presId="urn:microsoft.com/office/officeart/2005/8/layout/hProcess7"/>
    <dgm:cxn modelId="{D75D05E3-F2D6-40AC-8552-C2C503320EE9}" type="presParOf" srcId="{423DEAD8-9643-40DC-BE2D-E83A0BC94547}" destId="{1372DD67-0FA7-486D-8037-079952C4B33E}" srcOrd="2" destOrd="0" presId="urn:microsoft.com/office/officeart/2005/8/layout/hProcess7"/>
    <dgm:cxn modelId="{53F22856-12C3-4CA0-AAD4-63ECF8F31E7B}" type="presParOf" srcId="{1372DD67-0FA7-486D-8037-079952C4B33E}" destId="{96DCE97B-C619-443C-950E-D069363FE385}" srcOrd="0" destOrd="0" presId="urn:microsoft.com/office/officeart/2005/8/layout/hProcess7"/>
    <dgm:cxn modelId="{F6D9A083-76ED-48CC-8EDC-BF0058B7957C}" type="presParOf" srcId="{1372DD67-0FA7-486D-8037-079952C4B33E}" destId="{C93861DF-AE42-4848-987F-744502F6D4D0}" srcOrd="1" destOrd="0" presId="urn:microsoft.com/office/officeart/2005/8/layout/hProcess7"/>
    <dgm:cxn modelId="{8E5D237A-18AA-461A-AAC0-3CD3516440E4}" type="presParOf" srcId="{1372DD67-0FA7-486D-8037-079952C4B33E}" destId="{0C682285-51CE-47A7-A4B3-6B9B88CE49C3}" srcOrd="2" destOrd="0" presId="urn:microsoft.com/office/officeart/2005/8/layout/hProcess7"/>
    <dgm:cxn modelId="{34258BD0-1DEA-446F-BCC8-AFA17A8FA2CC}" type="presParOf" srcId="{423DEAD8-9643-40DC-BE2D-E83A0BC94547}" destId="{E166FE4E-DBF0-491E-BD30-B31C61E9FA48}" srcOrd="3" destOrd="0" presId="urn:microsoft.com/office/officeart/2005/8/layout/hProcess7"/>
    <dgm:cxn modelId="{6D81E61E-74DB-4D56-B260-221136FE4652}" type="presParOf" srcId="{423DEAD8-9643-40DC-BE2D-E83A0BC94547}" destId="{D4E81733-6B15-4286-8A04-2613017B1C07}" srcOrd="4" destOrd="0" presId="urn:microsoft.com/office/officeart/2005/8/layout/hProcess7"/>
    <dgm:cxn modelId="{2F47AC06-191D-41FD-8292-33CED75E3778}" type="presParOf" srcId="{D4E81733-6B15-4286-8A04-2613017B1C07}" destId="{22504BF4-4B6A-4421-B878-4D62BAB21532}" srcOrd="0" destOrd="0" presId="urn:microsoft.com/office/officeart/2005/8/layout/hProcess7"/>
    <dgm:cxn modelId="{FAD31BDA-377A-4A36-9AB3-91754C107365}" type="presParOf" srcId="{D4E81733-6B15-4286-8A04-2613017B1C07}" destId="{2B53D543-1E09-4566-8C44-FDB0F70CB3DE}" srcOrd="1" destOrd="0" presId="urn:microsoft.com/office/officeart/2005/8/layout/hProcess7"/>
    <dgm:cxn modelId="{14B1957B-3BEA-4230-8D14-7164DB4F3C10}" type="presParOf" srcId="{D4E81733-6B15-4286-8A04-2613017B1C07}" destId="{36517BA6-6A31-4693-8473-960A11F31B6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D264D-B955-4C9B-AE69-2563B6885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B5E5CB-525D-4A46-93D9-29D2607C7F03}">
      <dgm:prSet phldrT="[Texte]" custT="1"/>
      <dgm:spPr>
        <a:xfrm>
          <a:off x="96825" y="0"/>
          <a:ext cx="3119788" cy="3001720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1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/ENCADREMENT D’UNE EQUIPE D’ENTRETIEN DES LOCAUX</a:t>
          </a:r>
        </a:p>
      </dgm:t>
    </dgm:pt>
    <dgm:pt modelId="{6E733898-0DB9-41C6-9568-50F096422899}" type="parTrans" cxnId="{C17EA4FC-BCBC-4346-8C32-49000C561E34}">
      <dgm:prSet/>
      <dgm:spPr/>
      <dgm:t>
        <a:bodyPr/>
        <a:lstStyle/>
        <a:p>
          <a:endParaRPr lang="fr-FR"/>
        </a:p>
      </dgm:t>
    </dgm:pt>
    <dgm:pt modelId="{C78B3CA5-4C2F-472A-BA60-503320C6A7FE}" type="sibTrans" cxnId="{C17EA4FC-BCBC-4346-8C32-49000C561E34}">
      <dgm:prSet/>
      <dgm:spPr/>
      <dgm:t>
        <a:bodyPr/>
        <a:lstStyle/>
        <a:p>
          <a:endParaRPr lang="fr-FR"/>
        </a:p>
      </dgm:t>
    </dgm:pt>
    <dgm:pt modelId="{A1A88C17-6FA6-4320-83D0-7CFA7658C24B}">
      <dgm:prSet phldrT="[Texte]"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2DA612A6-CDA9-4812-9E88-D5BDA7B9CA55}" type="parTrans" cxnId="{28D8AEA8-1734-473F-9379-061C51C23C40}">
      <dgm:prSet/>
      <dgm:spPr/>
      <dgm:t>
        <a:bodyPr/>
        <a:lstStyle/>
        <a:p>
          <a:endParaRPr lang="fr-FR"/>
        </a:p>
      </dgm:t>
    </dgm:pt>
    <dgm:pt modelId="{E37711C6-FB88-45F5-94F6-05DE17413626}" type="sibTrans" cxnId="{28D8AEA8-1734-473F-9379-061C51C23C40}">
      <dgm:prSet/>
      <dgm:spPr/>
      <dgm:t>
        <a:bodyPr/>
        <a:lstStyle/>
        <a:p>
          <a:endParaRPr lang="fr-FR"/>
        </a:p>
      </dgm:t>
    </dgm:pt>
    <dgm:pt modelId="{CDB0006B-CAD3-46D3-93EC-4BD06954B700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Coordonner une équipe de bio nettoyage </a:t>
          </a:r>
        </a:p>
      </dgm:t>
    </dgm:pt>
    <dgm:pt modelId="{5E4879EF-F478-4DAE-94E8-5863F26AC695}" type="parTrans" cxnId="{6B984A47-F509-471B-95BE-6FF297023F46}">
      <dgm:prSet/>
      <dgm:spPr/>
      <dgm:t>
        <a:bodyPr/>
        <a:lstStyle/>
        <a:p>
          <a:endParaRPr lang="fr-FR"/>
        </a:p>
      </dgm:t>
    </dgm:pt>
    <dgm:pt modelId="{2177DD63-A1A3-4065-A9F4-E9CB82DC049E}" type="sibTrans" cxnId="{6B984A47-F509-471B-95BE-6FF297023F46}">
      <dgm:prSet/>
      <dgm:spPr/>
      <dgm:t>
        <a:bodyPr/>
        <a:lstStyle/>
        <a:p>
          <a:endParaRPr lang="fr-FR"/>
        </a:p>
      </dgm:t>
    </dgm:pt>
    <dgm:pt modelId="{2F2D6DC6-A003-47F1-B2C4-48BFD442E67F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Planifier et organiser des activités, des postes de travail et prévoir les équipements de protection associés</a:t>
          </a:r>
        </a:p>
      </dgm:t>
    </dgm:pt>
    <dgm:pt modelId="{1095AC5D-0452-4CA6-8FDC-07D6AF1AD414}" type="parTrans" cxnId="{7AE72EB7-F2C7-45BC-88A8-6D3E0845C5F2}">
      <dgm:prSet/>
      <dgm:spPr/>
      <dgm:t>
        <a:bodyPr/>
        <a:lstStyle/>
        <a:p>
          <a:endParaRPr lang="fr-FR"/>
        </a:p>
      </dgm:t>
    </dgm:pt>
    <dgm:pt modelId="{D6E95687-67BD-47F0-9BBA-048A10CFCA39}" type="sibTrans" cxnId="{7AE72EB7-F2C7-45BC-88A8-6D3E0845C5F2}">
      <dgm:prSet/>
      <dgm:spPr/>
      <dgm:t>
        <a:bodyPr/>
        <a:lstStyle/>
        <a:p>
          <a:endParaRPr lang="fr-FR"/>
        </a:p>
      </dgm:t>
    </dgm:pt>
    <dgm:pt modelId="{4ABEB13F-3C74-4B38-95F9-57951FECC1C0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Contrôler l’action au regard des protocoles en vigueur, des consignes</a:t>
          </a:r>
        </a:p>
      </dgm:t>
    </dgm:pt>
    <dgm:pt modelId="{4E28A432-BDC3-4E1F-9976-74321639217F}" type="parTrans" cxnId="{91A04C9A-0D9B-4544-9437-1C3765D39F0D}">
      <dgm:prSet/>
      <dgm:spPr/>
      <dgm:t>
        <a:bodyPr/>
        <a:lstStyle/>
        <a:p>
          <a:endParaRPr lang="fr-FR"/>
        </a:p>
      </dgm:t>
    </dgm:pt>
    <dgm:pt modelId="{68B5A221-170A-472C-8C90-2CC31251BF43}" type="sibTrans" cxnId="{91A04C9A-0D9B-4544-9437-1C3765D39F0D}">
      <dgm:prSet/>
      <dgm:spPr/>
      <dgm:t>
        <a:bodyPr/>
        <a:lstStyle/>
        <a:p>
          <a:endParaRPr lang="fr-FR"/>
        </a:p>
      </dgm:t>
    </dgm:pt>
    <dgm:pt modelId="{E0A9162E-A4EE-4996-8134-02C245A5C271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Repérer les besoins de formation des agents</a:t>
          </a:r>
        </a:p>
      </dgm:t>
    </dgm:pt>
    <dgm:pt modelId="{7FEBC0A3-8B70-4006-A43D-493BBED714B9}" type="parTrans" cxnId="{67C2502E-8A21-4F3F-8E6B-29B667BF98B4}">
      <dgm:prSet/>
      <dgm:spPr/>
      <dgm:t>
        <a:bodyPr/>
        <a:lstStyle/>
        <a:p>
          <a:endParaRPr lang="fr-FR"/>
        </a:p>
      </dgm:t>
    </dgm:pt>
    <dgm:pt modelId="{C15094D7-6C57-4018-BE65-66063DD0EF95}" type="sibTrans" cxnId="{67C2502E-8A21-4F3F-8E6B-29B667BF98B4}">
      <dgm:prSet/>
      <dgm:spPr/>
      <dgm:t>
        <a:bodyPr/>
        <a:lstStyle/>
        <a:p>
          <a:endParaRPr lang="fr-FR"/>
        </a:p>
      </dgm:t>
    </dgm:pt>
    <dgm:pt modelId="{8B4E6F1A-12AB-4FC3-892A-879C4A9AC256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Participer à la formation des agents</a:t>
          </a:r>
        </a:p>
      </dgm:t>
    </dgm:pt>
    <dgm:pt modelId="{BA03319C-BFC8-47C4-90C2-CE72CBC81003}" type="parTrans" cxnId="{5C892D92-B826-435B-AEBD-81D43186CB91}">
      <dgm:prSet/>
      <dgm:spPr/>
      <dgm:t>
        <a:bodyPr/>
        <a:lstStyle/>
        <a:p>
          <a:endParaRPr lang="fr-FR"/>
        </a:p>
      </dgm:t>
    </dgm:pt>
    <dgm:pt modelId="{E6423F83-EBED-4368-9AC7-AEBC2B9DA060}" type="sibTrans" cxnId="{5C892D92-B826-435B-AEBD-81D43186CB91}">
      <dgm:prSet/>
      <dgm:spPr/>
      <dgm:t>
        <a:bodyPr/>
        <a:lstStyle/>
        <a:p>
          <a:endParaRPr lang="fr-FR"/>
        </a:p>
      </dgm:t>
    </dgm:pt>
    <dgm:pt modelId="{F79E30F3-5FD1-4774-BAF5-EFA8B8D07A58}">
      <dgm:prSet phldrT="[Texte]"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Travail et communication en équipe pluri professionnelle </a:t>
          </a:r>
        </a:p>
      </dgm:t>
    </dgm:pt>
    <dgm:pt modelId="{59FF4E75-1D22-43FF-90E2-E30214116B01}" type="parTrans" cxnId="{B06E40AF-C0A1-47E9-8733-E464BAE07205}">
      <dgm:prSet/>
      <dgm:spPr/>
      <dgm:t>
        <a:bodyPr/>
        <a:lstStyle/>
        <a:p>
          <a:endParaRPr lang="fr-FR"/>
        </a:p>
      </dgm:t>
    </dgm:pt>
    <dgm:pt modelId="{F261B385-8AE9-4D0C-BB32-77E5C5E643D6}" type="sibTrans" cxnId="{B06E40AF-C0A1-47E9-8733-E464BAE07205}">
      <dgm:prSet/>
      <dgm:spPr/>
      <dgm:t>
        <a:bodyPr/>
        <a:lstStyle/>
        <a:p>
          <a:endParaRPr lang="fr-FR"/>
        </a:p>
      </dgm:t>
    </dgm:pt>
    <dgm:pt modelId="{59201BA4-900F-4ECB-8ED3-9CBE0F912222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:6 heures </a:t>
          </a:r>
        </a:p>
      </dgm:t>
    </dgm:pt>
    <dgm:pt modelId="{D4A3CFE0-B49D-4A33-B25E-52E451B625CE}" type="parTrans" cxnId="{8F1AD02E-BE9E-4B52-A22C-FE5A35873A1B}">
      <dgm:prSet/>
      <dgm:spPr/>
      <dgm:t>
        <a:bodyPr/>
        <a:lstStyle/>
        <a:p>
          <a:endParaRPr lang="fr-FR"/>
        </a:p>
      </dgm:t>
    </dgm:pt>
    <dgm:pt modelId="{A3C76608-9025-45AC-97C3-74A253865CDE}" type="sibTrans" cxnId="{8F1AD02E-BE9E-4B52-A22C-FE5A35873A1B}">
      <dgm:prSet/>
      <dgm:spPr/>
      <dgm:t>
        <a:bodyPr/>
        <a:lstStyle/>
        <a:p>
          <a:endParaRPr lang="fr-FR"/>
        </a:p>
      </dgm:t>
    </dgm:pt>
    <dgm:pt modelId="{E60D68BD-1946-4FB1-8F9E-88A44A9E9044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</a:t>
          </a:r>
        </a:p>
      </dgm:t>
    </dgm:pt>
    <dgm:pt modelId="{A4A9B6EB-1FA9-44DD-8B88-1E70825D14AD}" type="parTrans" cxnId="{624D81E4-9AF7-4286-B9E3-DA31AA0B33F7}">
      <dgm:prSet/>
      <dgm:spPr/>
      <dgm:t>
        <a:bodyPr/>
        <a:lstStyle/>
        <a:p>
          <a:endParaRPr lang="fr-FR"/>
        </a:p>
      </dgm:t>
    </dgm:pt>
    <dgm:pt modelId="{08D223AA-DDBC-4FEF-BC18-011BAEE59182}" type="sibTrans" cxnId="{624D81E4-9AF7-4286-B9E3-DA31AA0B33F7}">
      <dgm:prSet/>
      <dgm:spPr/>
      <dgm:t>
        <a:bodyPr/>
        <a:lstStyle/>
        <a:p>
          <a:endParaRPr lang="fr-FR"/>
        </a:p>
      </dgm:t>
    </dgm:pt>
    <dgm:pt modelId="{CCE927A6-22C6-41C0-9EB9-D85D9AEE5933}">
      <dgm:prSet custT="1"/>
      <dgm:spPr>
        <a:xfrm>
          <a:off x="675952" y="0"/>
          <a:ext cx="2324242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 : 16 MARS 2023</a:t>
          </a:r>
          <a:endParaRPr lang="fr-FR" sz="11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B54FAA03-2C59-44F5-BF10-9EBDCBF9B24C}" type="parTrans" cxnId="{5B234AE5-2200-488B-B277-79616ADBB41A}">
      <dgm:prSet/>
      <dgm:spPr/>
      <dgm:t>
        <a:bodyPr/>
        <a:lstStyle/>
        <a:p>
          <a:endParaRPr lang="fr-FR"/>
        </a:p>
      </dgm:t>
    </dgm:pt>
    <dgm:pt modelId="{56D0D891-41D7-4A13-A00B-73352545A6C5}" type="sibTrans" cxnId="{5B234AE5-2200-488B-B277-79616ADBB41A}">
      <dgm:prSet/>
      <dgm:spPr/>
      <dgm:t>
        <a:bodyPr/>
        <a:lstStyle/>
        <a:p>
          <a:endParaRPr lang="fr-FR"/>
        </a:p>
      </dgm:t>
    </dgm:pt>
    <dgm:pt modelId="{33FBC2FD-A223-4466-8E8B-0A2BDA081F0A}">
      <dgm:prSet custT="1"/>
      <dgm:spPr>
        <a:xfrm>
          <a:off x="3214087" y="59017"/>
          <a:ext cx="2145079" cy="3001720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fr-FR" sz="11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TRANSFERABILITE</a:t>
          </a:r>
        </a:p>
      </dgm:t>
    </dgm:pt>
    <dgm:pt modelId="{ED360141-E6DB-4B39-A606-955CF8BE60B7}" type="parTrans" cxnId="{580EDBC9-3293-453C-B40F-870BD841DB73}">
      <dgm:prSet/>
      <dgm:spPr/>
      <dgm:t>
        <a:bodyPr/>
        <a:lstStyle/>
        <a:p>
          <a:endParaRPr lang="fr-FR"/>
        </a:p>
      </dgm:t>
    </dgm:pt>
    <dgm:pt modelId="{2479F838-3BF3-4BE5-B692-1CF99DE8B1EC}" type="sibTrans" cxnId="{580EDBC9-3293-453C-B40F-870BD841DB73}">
      <dgm:prSet/>
      <dgm:spPr/>
      <dgm:t>
        <a:bodyPr/>
        <a:lstStyle/>
        <a:p>
          <a:endParaRPr lang="fr-FR"/>
        </a:p>
      </dgm:t>
    </dgm:pt>
    <dgm:pt modelId="{71F70823-21DC-41E1-B4DA-AE5CF5085F1E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construction de séances spécifiques BSE / ENCADREMENT EQUIPE ENTRETIEN LOCAUX</a:t>
          </a:r>
        </a:p>
      </dgm:t>
    </dgm:pt>
    <dgm:pt modelId="{3FC3E124-07D1-4B5E-8017-D6AE0860912C}" type="parTrans" cxnId="{1BA4CCF0-F55E-49BB-BF12-76CEB76F2B97}">
      <dgm:prSet/>
      <dgm:spPr/>
      <dgm:t>
        <a:bodyPr/>
        <a:lstStyle/>
        <a:p>
          <a:endParaRPr lang="fr-FR"/>
        </a:p>
      </dgm:t>
    </dgm:pt>
    <dgm:pt modelId="{A545B38A-75B1-40C3-9C43-0F44D8CE8AA0}" type="sibTrans" cxnId="{1BA4CCF0-F55E-49BB-BF12-76CEB76F2B97}">
      <dgm:prSet/>
      <dgm:spPr/>
      <dgm:t>
        <a:bodyPr/>
        <a:lstStyle/>
        <a:p>
          <a:endParaRPr lang="fr-FR"/>
        </a:p>
      </dgm:t>
    </dgm:pt>
    <dgm:pt modelId="{7430CA16-1CCA-41DC-A949-FE4B1C0AF48A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167C45B9-4484-459C-8D5B-6223AF93550C}" type="parTrans" cxnId="{6905CC99-D4A4-4CC0-919C-00A6E2940568}">
      <dgm:prSet/>
      <dgm:spPr/>
      <dgm:t>
        <a:bodyPr/>
        <a:lstStyle/>
        <a:p>
          <a:endParaRPr lang="fr-FR"/>
        </a:p>
      </dgm:t>
    </dgm:pt>
    <dgm:pt modelId="{781DDBF2-FDA6-4608-8FB3-211F35F465CE}" type="sibTrans" cxnId="{6905CC99-D4A4-4CC0-919C-00A6E2940568}">
      <dgm:prSet/>
      <dgm:spPr/>
      <dgm:t>
        <a:bodyPr/>
        <a:lstStyle/>
        <a:p>
          <a:endParaRPr lang="fr-FR"/>
        </a:p>
      </dgm:t>
    </dgm:pt>
    <dgm:pt modelId="{99B5C1B4-28A5-4A27-9D88-92EC111917BE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Créer des situations professionnelles adaptées au thème</a:t>
          </a:r>
        </a:p>
      </dgm:t>
    </dgm:pt>
    <dgm:pt modelId="{1991BE55-466A-4D41-94AF-C9135AF835E1}" type="parTrans" cxnId="{0D635AA4-DD85-4EB6-A4F0-1CD57C255DF9}">
      <dgm:prSet/>
      <dgm:spPr/>
      <dgm:t>
        <a:bodyPr/>
        <a:lstStyle/>
        <a:p>
          <a:endParaRPr lang="fr-FR"/>
        </a:p>
      </dgm:t>
    </dgm:pt>
    <dgm:pt modelId="{81800650-DB22-464F-92D0-C651445AB514}" type="sibTrans" cxnId="{0D635AA4-DD85-4EB6-A4F0-1CD57C255DF9}">
      <dgm:prSet/>
      <dgm:spPr/>
      <dgm:t>
        <a:bodyPr/>
        <a:lstStyle/>
        <a:p>
          <a:endParaRPr lang="fr-FR"/>
        </a:p>
      </dgm:t>
    </dgm:pt>
    <dgm:pt modelId="{A5040F80-8C89-4D68-B0EA-E0C7EE3BFA3E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Mettre en œuvre ses situations à travers la simulation</a:t>
          </a:r>
        </a:p>
      </dgm:t>
    </dgm:pt>
    <dgm:pt modelId="{F8338F47-0889-48E9-AAB0-23197CF5F39D}" type="parTrans" cxnId="{331D54E0-26A9-4D3A-B24B-31902287B898}">
      <dgm:prSet/>
      <dgm:spPr/>
      <dgm:t>
        <a:bodyPr/>
        <a:lstStyle/>
        <a:p>
          <a:endParaRPr lang="fr-FR"/>
        </a:p>
      </dgm:t>
    </dgm:pt>
    <dgm:pt modelId="{3452AEE5-C957-4222-8731-E67E61F218E1}" type="sibTrans" cxnId="{331D54E0-26A9-4D3A-B24B-31902287B898}">
      <dgm:prSet/>
      <dgm:spPr/>
      <dgm:t>
        <a:bodyPr/>
        <a:lstStyle/>
        <a:p>
          <a:endParaRPr lang="fr-FR"/>
        </a:p>
      </dgm:t>
    </dgm:pt>
    <dgm:pt modelId="{90E5445A-B98D-4F50-A574-4D136A252973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des pratiques</a:t>
          </a:r>
        </a:p>
      </dgm:t>
    </dgm:pt>
    <dgm:pt modelId="{2BBEBEB7-ADB6-465B-B2A8-53A9FBBBE0FB}" type="parTrans" cxnId="{6752C97D-B1A1-4B99-9ABC-3A0B188D1F06}">
      <dgm:prSet/>
      <dgm:spPr/>
      <dgm:t>
        <a:bodyPr/>
        <a:lstStyle/>
        <a:p>
          <a:endParaRPr lang="fr-FR"/>
        </a:p>
      </dgm:t>
    </dgm:pt>
    <dgm:pt modelId="{B1E21E76-6EF8-482D-B97C-87DB604DB8C6}" type="sibTrans" cxnId="{6752C97D-B1A1-4B99-9ABC-3A0B188D1F06}">
      <dgm:prSet/>
      <dgm:spPr/>
      <dgm:t>
        <a:bodyPr/>
        <a:lstStyle/>
        <a:p>
          <a:endParaRPr lang="fr-FR"/>
        </a:p>
      </dgm:t>
    </dgm:pt>
    <dgm:pt modelId="{8CDD6C25-E719-4A9E-9657-A224AB2EADB4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</a:t>
          </a:r>
        </a:p>
      </dgm:t>
    </dgm:pt>
    <dgm:pt modelId="{54D5F677-308C-4BE2-987B-CAE98997F446}" type="parTrans" cxnId="{7F576ECC-22EC-4ACB-9788-5461ABCE5903}">
      <dgm:prSet/>
      <dgm:spPr/>
      <dgm:t>
        <a:bodyPr/>
        <a:lstStyle/>
        <a:p>
          <a:endParaRPr lang="fr-FR"/>
        </a:p>
      </dgm:t>
    </dgm:pt>
    <dgm:pt modelId="{86C9AF78-A99D-4E24-8426-B3A8AAC422AE}" type="sibTrans" cxnId="{7F576ECC-22EC-4ACB-9788-5461ABCE5903}">
      <dgm:prSet/>
      <dgm:spPr/>
      <dgm:t>
        <a:bodyPr/>
        <a:lstStyle/>
        <a:p>
          <a:endParaRPr lang="fr-FR"/>
        </a:p>
      </dgm:t>
    </dgm:pt>
    <dgm:pt modelId="{BC82F46C-2545-4F72-96C8-82888010EA8E}">
      <dgm:prSet custT="1"/>
      <dgm:spPr>
        <a:xfrm>
          <a:off x="3668939" y="59017"/>
          <a:ext cx="1598084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livrable / DISTANCIEL </a:t>
          </a:r>
        </a:p>
      </dgm:t>
    </dgm:pt>
    <dgm:pt modelId="{918EF652-100B-41E8-901D-B2F2421307D9}" type="parTrans" cxnId="{DC1B5B17-D6B9-4BF2-BF9B-C2E96380D65C}">
      <dgm:prSet/>
      <dgm:spPr/>
      <dgm:t>
        <a:bodyPr/>
        <a:lstStyle/>
        <a:p>
          <a:endParaRPr lang="fr-FR"/>
        </a:p>
      </dgm:t>
    </dgm:pt>
    <dgm:pt modelId="{65053296-BF94-43E2-B583-51A4A072F2E2}" type="sibTrans" cxnId="{DC1B5B17-D6B9-4BF2-BF9B-C2E96380D65C}">
      <dgm:prSet/>
      <dgm:spPr/>
      <dgm:t>
        <a:bodyPr/>
        <a:lstStyle/>
        <a:p>
          <a:endParaRPr lang="fr-FR"/>
        </a:p>
      </dgm:t>
    </dgm:pt>
    <dgm:pt modelId="{D1B1A8CA-059E-46BD-A6C4-D4033BEF52E1}">
      <dgm:prSet custT="1"/>
      <dgm:spPr>
        <a:xfrm>
          <a:off x="5446717" y="59017"/>
          <a:ext cx="2150032" cy="3001720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1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3 /OPTION 1</a:t>
          </a:r>
        </a:p>
      </dgm:t>
    </dgm:pt>
    <dgm:pt modelId="{091CC342-44D6-4497-95BD-1FA77E8F55FA}" type="parTrans" cxnId="{94E66651-893B-4AAB-BB5C-DEA944DDAB87}">
      <dgm:prSet/>
      <dgm:spPr/>
      <dgm:t>
        <a:bodyPr/>
        <a:lstStyle/>
        <a:p>
          <a:endParaRPr lang="fr-FR"/>
        </a:p>
      </dgm:t>
    </dgm:pt>
    <dgm:pt modelId="{DCD79C3F-7E3B-4227-8F23-72B3F2C137BB}" type="sibTrans" cxnId="{94E66651-893B-4AAB-BB5C-DEA944DDAB87}">
      <dgm:prSet/>
      <dgm:spPr/>
      <dgm:t>
        <a:bodyPr/>
        <a:lstStyle/>
        <a:p>
          <a:endParaRPr lang="fr-FR"/>
        </a:p>
      </dgm:t>
    </dgm:pt>
    <dgm:pt modelId="{1D307958-0689-4C2C-B40D-FE10F45BC469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STAGE OBSERVATION ETABLISSEMENT SCOLAIRE </a:t>
          </a:r>
        </a:p>
      </dgm:t>
    </dgm:pt>
    <dgm:pt modelId="{23932146-B2FE-4481-B480-1526B9122253}" type="parTrans" cxnId="{A1343332-DCB0-48D2-BD91-64FCC1EAB9B6}">
      <dgm:prSet/>
      <dgm:spPr/>
      <dgm:t>
        <a:bodyPr/>
        <a:lstStyle/>
        <a:p>
          <a:endParaRPr lang="fr-FR"/>
        </a:p>
      </dgm:t>
    </dgm:pt>
    <dgm:pt modelId="{38D20149-7E39-4494-94A6-3FF3B70CCDEA}" type="sibTrans" cxnId="{A1343332-DCB0-48D2-BD91-64FCC1EAB9B6}">
      <dgm:prSet/>
      <dgm:spPr/>
      <dgm:t>
        <a:bodyPr/>
        <a:lstStyle/>
        <a:p>
          <a:endParaRPr lang="fr-FR"/>
        </a:p>
      </dgm:t>
    </dgm:pt>
    <dgm:pt modelId="{FFDFC28A-D704-4610-94E5-8A5EA72FB430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C86AD7E5-F6FC-4D5F-84FE-5977B4EA13C9}" type="parTrans" cxnId="{AF562E0D-7FA8-4070-8B39-480304297636}">
      <dgm:prSet/>
      <dgm:spPr/>
      <dgm:t>
        <a:bodyPr/>
        <a:lstStyle/>
        <a:p>
          <a:endParaRPr lang="fr-FR"/>
        </a:p>
      </dgm:t>
    </dgm:pt>
    <dgm:pt modelId="{BB5BB600-3F68-4420-B219-902310EDFE48}" type="sibTrans" cxnId="{AF562E0D-7FA8-4070-8B39-480304297636}">
      <dgm:prSet/>
      <dgm:spPr/>
      <dgm:t>
        <a:bodyPr/>
        <a:lstStyle/>
        <a:p>
          <a:endParaRPr lang="fr-FR"/>
        </a:p>
      </dgm:t>
    </dgm:pt>
    <dgm:pt modelId="{7D4CD0A7-C95B-488E-9F4A-C3853832787A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Observer les pratiques des enseignants ayant cette spécialité</a:t>
          </a:r>
        </a:p>
      </dgm:t>
    </dgm:pt>
    <dgm:pt modelId="{B946B3C8-5FB6-48CD-9076-B9811C441244}" type="parTrans" cxnId="{FCCC740B-AE19-481A-9DFB-B2EB3B656258}">
      <dgm:prSet/>
      <dgm:spPr/>
      <dgm:t>
        <a:bodyPr/>
        <a:lstStyle/>
        <a:p>
          <a:endParaRPr lang="fr-FR"/>
        </a:p>
      </dgm:t>
    </dgm:pt>
    <dgm:pt modelId="{1EB63D0E-6123-4189-B143-4D835E0DF032}" type="sibTrans" cxnId="{FCCC740B-AE19-481A-9DFB-B2EB3B656258}">
      <dgm:prSet/>
      <dgm:spPr/>
      <dgm:t>
        <a:bodyPr/>
        <a:lstStyle/>
        <a:p>
          <a:endParaRPr lang="fr-FR"/>
        </a:p>
      </dgm:t>
    </dgm:pt>
    <dgm:pt modelId="{E0D5FC5A-3CBE-4ECD-BE36-23AB6809A837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400" b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: 1 JOURNEE</a:t>
          </a: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</dgm:t>
    </dgm:pt>
    <dgm:pt modelId="{BF6AC324-30E1-4E0E-A51C-D5B64290CC3C}" type="parTrans" cxnId="{7EF3DE9B-A6DE-4E6E-8F55-26E96860E331}">
      <dgm:prSet/>
      <dgm:spPr/>
      <dgm:t>
        <a:bodyPr/>
        <a:lstStyle/>
        <a:p>
          <a:endParaRPr lang="fr-FR"/>
        </a:p>
      </dgm:t>
    </dgm:pt>
    <dgm:pt modelId="{1E9491C3-8A22-4F06-BEA6-9DCA62A87214}" type="sibTrans" cxnId="{7EF3DE9B-A6DE-4E6E-8F55-26E96860E331}">
      <dgm:prSet/>
      <dgm:spPr/>
      <dgm:t>
        <a:bodyPr/>
        <a:lstStyle/>
        <a:p>
          <a:endParaRPr lang="fr-FR"/>
        </a:p>
      </dgm:t>
    </dgm:pt>
    <dgm:pt modelId="{F7DF5C9C-9E9C-4F1D-83FF-DD7F44E3E539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AVRIL/MAI 2023</a:t>
          </a:r>
        </a:p>
      </dgm:t>
    </dgm:pt>
    <dgm:pt modelId="{E1D8B415-711E-49FB-92FB-3C2DA4561677}" type="parTrans" cxnId="{CA7EFBF8-B550-4ED5-96CA-FA095042E6AD}">
      <dgm:prSet/>
      <dgm:spPr/>
      <dgm:t>
        <a:bodyPr/>
        <a:lstStyle/>
        <a:p>
          <a:endParaRPr lang="fr-FR"/>
        </a:p>
      </dgm:t>
    </dgm:pt>
    <dgm:pt modelId="{8E98AB34-281C-497B-BE61-CFFF6B2E7092}" type="sibTrans" cxnId="{CA7EFBF8-B550-4ED5-96CA-FA095042E6AD}">
      <dgm:prSet/>
      <dgm:spPr/>
      <dgm:t>
        <a:bodyPr/>
        <a:lstStyle/>
        <a:p>
          <a:endParaRPr lang="fr-FR"/>
        </a:p>
      </dgm:t>
    </dgm:pt>
    <dgm:pt modelId="{571827D4-553A-4B3E-9E4B-4F9CDFF23471}">
      <dgm:prSet custT="1"/>
      <dgm:spPr>
        <a:xfrm>
          <a:off x="5902200" y="59017"/>
          <a:ext cx="1601774" cy="3001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 : Fournir les conventions de stage et préparer la liste des établissements prêts à accueillir les stagiaires </a:t>
          </a:r>
        </a:p>
      </dgm:t>
    </dgm:pt>
    <dgm:pt modelId="{481E2E9D-21D1-4E20-898F-A34EE989B861}" type="parTrans" cxnId="{A12ECDDC-7679-403A-B272-A3E597EF6B50}">
      <dgm:prSet/>
      <dgm:spPr/>
      <dgm:t>
        <a:bodyPr/>
        <a:lstStyle/>
        <a:p>
          <a:endParaRPr lang="fr-FR"/>
        </a:p>
      </dgm:t>
    </dgm:pt>
    <dgm:pt modelId="{99702B1C-4E74-438E-BAE2-F7333A3AEEB5}" type="sibTrans" cxnId="{A12ECDDC-7679-403A-B272-A3E597EF6B50}">
      <dgm:prSet/>
      <dgm:spPr/>
      <dgm:t>
        <a:bodyPr/>
        <a:lstStyle/>
        <a:p>
          <a:endParaRPr lang="fr-FR"/>
        </a:p>
      </dgm:t>
    </dgm:pt>
    <dgm:pt modelId="{F703F101-3FCB-402F-A568-95346917294C}">
      <dgm:prSet custT="1"/>
      <dgm:spPr>
        <a:xfrm>
          <a:off x="7684299" y="59017"/>
          <a:ext cx="2048374" cy="3001720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1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3 OPTION 2</a:t>
          </a:r>
        </a:p>
      </dgm:t>
    </dgm:pt>
    <dgm:pt modelId="{39F32B72-E442-4965-ADE0-C51D4412710B}" type="parTrans" cxnId="{4E7420EE-3C9E-4354-B864-902552C33D79}">
      <dgm:prSet/>
      <dgm:spPr/>
      <dgm:t>
        <a:bodyPr/>
        <a:lstStyle/>
        <a:p>
          <a:endParaRPr lang="fr-FR"/>
        </a:p>
      </dgm:t>
    </dgm:pt>
    <dgm:pt modelId="{B3637E89-8990-47BF-AC79-16556505071D}" type="sibTrans" cxnId="{4E7420EE-3C9E-4354-B864-902552C33D79}">
      <dgm:prSet/>
      <dgm:spPr/>
      <dgm:t>
        <a:bodyPr/>
        <a:lstStyle/>
        <a:p>
          <a:endParaRPr lang="fr-FR"/>
        </a:p>
      </dgm:t>
    </dgm:pt>
    <dgm:pt modelId="{BA5F9336-D113-4F21-A929-0C8E95DB4BA9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STAGE OBSERVATION STRUCTURES </a:t>
          </a:r>
        </a:p>
      </dgm:t>
    </dgm:pt>
    <dgm:pt modelId="{00B40185-B3FF-4827-8C1B-DD214D7EDC90}" type="parTrans" cxnId="{AF7E864F-CBAA-4293-B288-4FA919ACE5A6}">
      <dgm:prSet/>
      <dgm:spPr/>
      <dgm:t>
        <a:bodyPr/>
        <a:lstStyle/>
        <a:p>
          <a:endParaRPr lang="fr-FR"/>
        </a:p>
      </dgm:t>
    </dgm:pt>
    <dgm:pt modelId="{DD9E24FD-FC49-452C-9515-D23277EC9565}" type="sibTrans" cxnId="{AF7E864F-CBAA-4293-B288-4FA919ACE5A6}">
      <dgm:prSet/>
      <dgm:spPr/>
      <dgm:t>
        <a:bodyPr/>
        <a:lstStyle/>
        <a:p>
          <a:endParaRPr lang="fr-FR"/>
        </a:p>
      </dgm:t>
    </dgm:pt>
    <dgm:pt modelId="{8EBFDCC8-B69A-4755-8C77-D30A30929BE4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B47FF315-8294-437A-98FD-C1D28EF2DE9F}" type="parTrans" cxnId="{B0084490-D88A-4AB2-B499-C10CDAB7FEC8}">
      <dgm:prSet/>
      <dgm:spPr/>
      <dgm:t>
        <a:bodyPr/>
        <a:lstStyle/>
        <a:p>
          <a:endParaRPr lang="fr-FR"/>
        </a:p>
      </dgm:t>
    </dgm:pt>
    <dgm:pt modelId="{1696A04D-896F-4978-98B9-EBBC394E5BAE}" type="sibTrans" cxnId="{B0084490-D88A-4AB2-B499-C10CDAB7FEC8}">
      <dgm:prSet/>
      <dgm:spPr/>
      <dgm:t>
        <a:bodyPr/>
        <a:lstStyle/>
        <a:p>
          <a:endParaRPr lang="fr-FR"/>
        </a:p>
      </dgm:t>
    </dgm:pt>
    <dgm:pt modelId="{02BE30B2-79BD-4751-A6E9-D99AA76DBB95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Observer les pratiques auprès des professionnels dans les services de soins</a:t>
          </a:r>
        </a:p>
      </dgm:t>
    </dgm:pt>
    <dgm:pt modelId="{E94C6006-5D2F-45D1-8D61-DDCD5DFB08EE}" type="parTrans" cxnId="{00692D4C-95A0-43A5-9B52-488839021EA8}">
      <dgm:prSet/>
      <dgm:spPr/>
      <dgm:t>
        <a:bodyPr/>
        <a:lstStyle/>
        <a:p>
          <a:endParaRPr lang="fr-FR"/>
        </a:p>
      </dgm:t>
    </dgm:pt>
    <dgm:pt modelId="{8A20D030-C1B9-41C7-B3EA-C18211B3BAF3}" type="sibTrans" cxnId="{00692D4C-95A0-43A5-9B52-488839021EA8}">
      <dgm:prSet/>
      <dgm:spPr/>
      <dgm:t>
        <a:bodyPr/>
        <a:lstStyle/>
        <a:p>
          <a:endParaRPr lang="fr-FR"/>
        </a:p>
      </dgm:t>
    </dgm:pt>
    <dgm:pt modelId="{0E1AC280-122A-44DF-984C-BB6872687184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400" b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: 1 JOURNEE</a:t>
          </a: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</dgm:t>
    </dgm:pt>
    <dgm:pt modelId="{67430BA1-9E4E-47BA-91BF-2E96B67B5D3E}" type="parTrans" cxnId="{D1D055B8-F9A4-4DA8-96C1-CF736CA9166B}">
      <dgm:prSet/>
      <dgm:spPr/>
      <dgm:t>
        <a:bodyPr/>
        <a:lstStyle/>
        <a:p>
          <a:endParaRPr lang="fr-FR"/>
        </a:p>
      </dgm:t>
    </dgm:pt>
    <dgm:pt modelId="{6BA336D7-F4F0-4A51-9774-B73D96A67CDD}" type="sibTrans" cxnId="{D1D055B8-F9A4-4DA8-96C1-CF736CA9166B}">
      <dgm:prSet/>
      <dgm:spPr/>
      <dgm:t>
        <a:bodyPr/>
        <a:lstStyle/>
        <a:p>
          <a:endParaRPr lang="fr-FR"/>
        </a:p>
      </dgm:t>
    </dgm:pt>
    <dgm:pt modelId="{7384528A-CF46-42EA-A620-E43E1B0DCC4B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AVRIL/MAI 2023</a:t>
          </a:r>
        </a:p>
      </dgm:t>
    </dgm:pt>
    <dgm:pt modelId="{50BB03D4-A079-4EF8-AA1B-1B5721950478}" type="parTrans" cxnId="{39D42E35-961F-4250-B2D7-A414BFF4EADA}">
      <dgm:prSet/>
      <dgm:spPr/>
      <dgm:t>
        <a:bodyPr/>
        <a:lstStyle/>
        <a:p>
          <a:endParaRPr lang="fr-FR"/>
        </a:p>
      </dgm:t>
    </dgm:pt>
    <dgm:pt modelId="{6B5FBAA4-0903-44C1-97B1-7D8A3E95838F}" type="sibTrans" cxnId="{39D42E35-961F-4250-B2D7-A414BFF4EADA}">
      <dgm:prSet/>
      <dgm:spPr/>
      <dgm:t>
        <a:bodyPr/>
        <a:lstStyle/>
        <a:p>
          <a:endParaRPr lang="fr-FR"/>
        </a:p>
      </dgm:t>
    </dgm:pt>
    <dgm:pt modelId="{E1214122-16F8-441E-B83E-3072181B1178}">
      <dgm:prSet custT="1"/>
      <dgm:spPr>
        <a:xfrm>
          <a:off x="8126821" y="59017"/>
          <a:ext cx="1526038" cy="3001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 : Fournir les conventions de stage et préparer la liste des structures prêtes à accueillir les stagiaires </a:t>
          </a:r>
        </a:p>
      </dgm:t>
    </dgm:pt>
    <dgm:pt modelId="{959C3AF2-9A84-4AAC-85ED-E724B715580D}" type="parTrans" cxnId="{6AA63A1E-9E39-46CB-B74D-A28707CD7A0A}">
      <dgm:prSet/>
      <dgm:spPr/>
      <dgm:t>
        <a:bodyPr/>
        <a:lstStyle/>
        <a:p>
          <a:endParaRPr lang="fr-FR"/>
        </a:p>
      </dgm:t>
    </dgm:pt>
    <dgm:pt modelId="{7A31A0B3-87A3-4707-8176-87E7102E481A}" type="sibTrans" cxnId="{6AA63A1E-9E39-46CB-B74D-A28707CD7A0A}">
      <dgm:prSet/>
      <dgm:spPr/>
      <dgm:t>
        <a:bodyPr/>
        <a:lstStyle/>
        <a:p>
          <a:endParaRPr lang="fr-FR"/>
        </a:p>
      </dgm:t>
    </dgm:pt>
    <dgm:pt modelId="{739AFFA8-601E-4DC9-8EE5-21701CED7FBF}" type="pres">
      <dgm:prSet presAssocID="{B8FD264D-B955-4C9B-AE69-2563B6885E7C}" presName="Name0" presStyleCnt="0">
        <dgm:presLayoutVars>
          <dgm:dir/>
          <dgm:animLvl val="lvl"/>
          <dgm:resizeHandles val="exact"/>
        </dgm:presLayoutVars>
      </dgm:prSet>
      <dgm:spPr/>
    </dgm:pt>
    <dgm:pt modelId="{F4112318-C4E8-4A30-8E4C-67F5C7D29991}" type="pres">
      <dgm:prSet presAssocID="{0CB5E5CB-525D-4A46-93D9-29D2607C7F03}" presName="compositeNode" presStyleCnt="0">
        <dgm:presLayoutVars>
          <dgm:bulletEnabled val="1"/>
        </dgm:presLayoutVars>
      </dgm:prSet>
      <dgm:spPr/>
    </dgm:pt>
    <dgm:pt modelId="{8C52A9F8-A46D-4391-B7DA-9CEF946C1BE4}" type="pres">
      <dgm:prSet presAssocID="{0CB5E5CB-525D-4A46-93D9-29D2607C7F03}" presName="bgRect" presStyleLbl="node1" presStyleIdx="0" presStyleCnt="4" custScaleX="124720" custScaleY="202123" custLinFactNeighborX="3601" custLinFactNeighborY="-2011"/>
      <dgm:spPr/>
    </dgm:pt>
    <dgm:pt modelId="{58A98CB7-44EF-4886-B0F0-66D9510957C8}" type="pres">
      <dgm:prSet presAssocID="{0CB5E5CB-525D-4A46-93D9-29D2607C7F03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A96AD679-3A58-44CB-98D5-5F97DB27C284}" type="pres">
      <dgm:prSet presAssocID="{0CB5E5CB-525D-4A46-93D9-29D2607C7F03}" presName="childNode" presStyleLbl="node1" presStyleIdx="0" presStyleCnt="4">
        <dgm:presLayoutVars>
          <dgm:bulletEnabled val="1"/>
        </dgm:presLayoutVars>
      </dgm:prSet>
      <dgm:spPr/>
    </dgm:pt>
    <dgm:pt modelId="{928910C1-683D-4735-8137-779D4F49DE33}" type="pres">
      <dgm:prSet presAssocID="{C78B3CA5-4C2F-472A-BA60-503320C6A7FE}" presName="hSp" presStyleCnt="0"/>
      <dgm:spPr/>
    </dgm:pt>
    <dgm:pt modelId="{520CACDE-EC09-4E26-8CCC-650F828DC972}" type="pres">
      <dgm:prSet presAssocID="{C78B3CA5-4C2F-472A-BA60-503320C6A7FE}" presName="vProcSp" presStyleCnt="0"/>
      <dgm:spPr/>
    </dgm:pt>
    <dgm:pt modelId="{201ADE1E-556D-44FA-ACE6-965ECD9F9119}" type="pres">
      <dgm:prSet presAssocID="{C78B3CA5-4C2F-472A-BA60-503320C6A7FE}" presName="vSp1" presStyleCnt="0"/>
      <dgm:spPr/>
    </dgm:pt>
    <dgm:pt modelId="{C72CB06E-9072-441F-8482-820725BE014B}" type="pres">
      <dgm:prSet presAssocID="{C78B3CA5-4C2F-472A-BA60-503320C6A7FE}" presName="simulatedConn" presStyleLbl="solidFgAcc1" presStyleIdx="0" presStyleCnt="3" custScaleX="65865" custScaleY="59314"/>
      <dgm:spPr>
        <a:xfrm rot="5400000">
          <a:off x="3087402" y="2577784"/>
          <a:ext cx="278383" cy="247135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7DAF6DA-698F-4F06-ABFC-924B201EA487}" type="pres">
      <dgm:prSet presAssocID="{C78B3CA5-4C2F-472A-BA60-503320C6A7FE}" presName="vSp2" presStyleCnt="0"/>
      <dgm:spPr/>
    </dgm:pt>
    <dgm:pt modelId="{F6A8F2CC-0352-466F-9CCF-A74DD2327A5B}" type="pres">
      <dgm:prSet presAssocID="{C78B3CA5-4C2F-472A-BA60-503320C6A7FE}" presName="sibTrans" presStyleCnt="0"/>
      <dgm:spPr/>
    </dgm:pt>
    <dgm:pt modelId="{0282B6EB-5650-4FBD-AC19-B33533F09CC6}" type="pres">
      <dgm:prSet presAssocID="{33FBC2FD-A223-4466-8E8B-0A2BDA081F0A}" presName="compositeNode" presStyleCnt="0">
        <dgm:presLayoutVars>
          <dgm:bulletEnabled val="1"/>
        </dgm:presLayoutVars>
      </dgm:prSet>
      <dgm:spPr/>
    </dgm:pt>
    <dgm:pt modelId="{1CB94039-338B-4F16-955E-E52E24771788}" type="pres">
      <dgm:prSet presAssocID="{33FBC2FD-A223-4466-8E8B-0A2BDA081F0A}" presName="bgRect" presStyleLbl="node1" presStyleIdx="1" presStyleCnt="4" custScaleX="85754" custScaleY="202123"/>
      <dgm:spPr/>
    </dgm:pt>
    <dgm:pt modelId="{DD38FB08-A425-46F0-8BD1-E0EA061A295C}" type="pres">
      <dgm:prSet presAssocID="{33FBC2FD-A223-4466-8E8B-0A2BDA081F0A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234B9708-C064-41F9-B167-BB5D9F08AB6B}" type="pres">
      <dgm:prSet presAssocID="{33FBC2FD-A223-4466-8E8B-0A2BDA081F0A}" presName="childNode" presStyleLbl="node1" presStyleIdx="1" presStyleCnt="4">
        <dgm:presLayoutVars>
          <dgm:bulletEnabled val="1"/>
        </dgm:presLayoutVars>
      </dgm:prSet>
      <dgm:spPr/>
    </dgm:pt>
    <dgm:pt modelId="{4E95D170-8709-4447-BB7C-3086462CD5A4}" type="pres">
      <dgm:prSet presAssocID="{2479F838-3BF3-4BE5-B692-1CF99DE8B1EC}" presName="hSp" presStyleCnt="0"/>
      <dgm:spPr/>
    </dgm:pt>
    <dgm:pt modelId="{E74C3EED-83D9-448A-80C1-70C37CC8C29B}" type="pres">
      <dgm:prSet presAssocID="{2479F838-3BF3-4BE5-B692-1CF99DE8B1EC}" presName="vProcSp" presStyleCnt="0"/>
      <dgm:spPr/>
    </dgm:pt>
    <dgm:pt modelId="{B907AE1B-AC92-458A-86BE-1E3D85E96300}" type="pres">
      <dgm:prSet presAssocID="{2479F838-3BF3-4BE5-B692-1CF99DE8B1EC}" presName="vSp1" presStyleCnt="0"/>
      <dgm:spPr/>
    </dgm:pt>
    <dgm:pt modelId="{E773661E-59A2-46FF-8E4C-FD97FE343DA7}" type="pres">
      <dgm:prSet presAssocID="{2479F838-3BF3-4BE5-B692-1CF99DE8B1EC}" presName="simulatedConn" presStyleLbl="solidFgAcc1" presStyleIdx="1" presStyleCnt="3"/>
      <dgm:spPr>
        <a:xfrm rot="5400000">
          <a:off x="5238621" y="2445113"/>
          <a:ext cx="441206" cy="375215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7A67D1A-4D44-477E-9769-259C2D522193}" type="pres">
      <dgm:prSet presAssocID="{2479F838-3BF3-4BE5-B692-1CF99DE8B1EC}" presName="vSp2" presStyleCnt="0"/>
      <dgm:spPr/>
    </dgm:pt>
    <dgm:pt modelId="{A897D046-C279-4400-92E8-9DBE974944F8}" type="pres">
      <dgm:prSet presAssocID="{2479F838-3BF3-4BE5-B692-1CF99DE8B1EC}" presName="sibTrans" presStyleCnt="0"/>
      <dgm:spPr/>
    </dgm:pt>
    <dgm:pt modelId="{231A13CF-7A23-471D-840B-268C1E852FA9}" type="pres">
      <dgm:prSet presAssocID="{D1B1A8CA-059E-46BD-A6C4-D4033BEF52E1}" presName="compositeNode" presStyleCnt="0">
        <dgm:presLayoutVars>
          <dgm:bulletEnabled val="1"/>
        </dgm:presLayoutVars>
      </dgm:prSet>
      <dgm:spPr/>
    </dgm:pt>
    <dgm:pt modelId="{1CA2D349-5A13-49FC-8BB6-2AA19D9F358A}" type="pres">
      <dgm:prSet presAssocID="{D1B1A8CA-059E-46BD-A6C4-D4033BEF52E1}" presName="bgRect" presStyleLbl="node1" presStyleIdx="2" presStyleCnt="4" custScaleX="85952" custScaleY="202123"/>
      <dgm:spPr/>
    </dgm:pt>
    <dgm:pt modelId="{35AB6B2D-F2D6-4AD8-B278-8AE8C9B142E6}" type="pres">
      <dgm:prSet presAssocID="{D1B1A8CA-059E-46BD-A6C4-D4033BEF52E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4EBDB90-E8A0-4FE6-AD6A-BC42B7821365}" type="pres">
      <dgm:prSet presAssocID="{D1B1A8CA-059E-46BD-A6C4-D4033BEF52E1}" presName="childNode" presStyleLbl="node1" presStyleIdx="2" presStyleCnt="4">
        <dgm:presLayoutVars>
          <dgm:bulletEnabled val="1"/>
        </dgm:presLayoutVars>
      </dgm:prSet>
      <dgm:spPr/>
    </dgm:pt>
    <dgm:pt modelId="{700B68CC-1EDF-45AC-B2FB-225C6D90D249}" type="pres">
      <dgm:prSet presAssocID="{DCD79C3F-7E3B-4227-8F23-72B3F2C137BB}" presName="hSp" presStyleCnt="0"/>
      <dgm:spPr/>
    </dgm:pt>
    <dgm:pt modelId="{E3C86FDD-46C2-486B-9CF8-D01F79BE91DD}" type="pres">
      <dgm:prSet presAssocID="{DCD79C3F-7E3B-4227-8F23-72B3F2C137BB}" presName="vProcSp" presStyleCnt="0"/>
      <dgm:spPr/>
    </dgm:pt>
    <dgm:pt modelId="{FC6CB01C-D4FA-4484-A03D-20CC5F82FAD5}" type="pres">
      <dgm:prSet presAssocID="{DCD79C3F-7E3B-4227-8F23-72B3F2C137BB}" presName="vSp1" presStyleCnt="0"/>
      <dgm:spPr/>
    </dgm:pt>
    <dgm:pt modelId="{4C8CEB3C-BD2B-42CD-8825-67F2E81A5F39}" type="pres">
      <dgm:prSet presAssocID="{DCD79C3F-7E3B-4227-8F23-72B3F2C137BB}" presName="simulatedConn" presStyleLbl="solidFgAcc1" presStyleIdx="2" presStyleCnt="3"/>
      <dgm:spPr>
        <a:xfrm rot="5400000">
          <a:off x="7476203" y="2445113"/>
          <a:ext cx="441206" cy="375215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62EFE9A-2F32-4882-955A-90AD3298BDA8}" type="pres">
      <dgm:prSet presAssocID="{DCD79C3F-7E3B-4227-8F23-72B3F2C137BB}" presName="vSp2" presStyleCnt="0"/>
      <dgm:spPr/>
    </dgm:pt>
    <dgm:pt modelId="{6BC42530-109D-46A9-A3C3-1E5DFA5E37E8}" type="pres">
      <dgm:prSet presAssocID="{DCD79C3F-7E3B-4227-8F23-72B3F2C137BB}" presName="sibTrans" presStyleCnt="0"/>
      <dgm:spPr/>
    </dgm:pt>
    <dgm:pt modelId="{DF5B9E4A-CF5C-41DC-92CF-A8917B1F6F51}" type="pres">
      <dgm:prSet presAssocID="{F703F101-3FCB-402F-A568-95346917294C}" presName="compositeNode" presStyleCnt="0">
        <dgm:presLayoutVars>
          <dgm:bulletEnabled val="1"/>
        </dgm:presLayoutVars>
      </dgm:prSet>
      <dgm:spPr/>
    </dgm:pt>
    <dgm:pt modelId="{854CF661-7580-4A0D-AE19-9A38AB359558}" type="pres">
      <dgm:prSet presAssocID="{F703F101-3FCB-402F-A568-95346917294C}" presName="bgRect" presStyleLbl="node1" presStyleIdx="3" presStyleCnt="4" custScaleX="81888" custScaleY="193910"/>
      <dgm:spPr/>
    </dgm:pt>
    <dgm:pt modelId="{58625544-A747-4A15-9EAE-363D58057F54}" type="pres">
      <dgm:prSet presAssocID="{F703F101-3FCB-402F-A568-95346917294C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1C6DBFE-E453-4285-AE31-83B64FB85B28}" type="pres">
      <dgm:prSet presAssocID="{F703F101-3FCB-402F-A568-95346917294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CCC740B-AE19-481A-9DFB-B2EB3B656258}" srcId="{FFDFC28A-D704-4610-94E5-8A5EA72FB430}" destId="{7D4CD0A7-C95B-488E-9F4A-C3853832787A}" srcOrd="0" destOrd="0" parTransId="{B946B3C8-5FB6-48CD-9076-B9811C441244}" sibTransId="{1EB63D0E-6123-4189-B143-4D835E0DF032}"/>
    <dgm:cxn modelId="{C0A7020C-6A01-45FB-9C6D-FD14325C4359}" type="presOf" srcId="{F7DF5C9C-9E9C-4F1D-83FF-DD7F44E3E539}" destId="{24EBDB90-E8A0-4FE6-AD6A-BC42B7821365}" srcOrd="0" destOrd="4" presId="urn:microsoft.com/office/officeart/2005/8/layout/hProcess7"/>
    <dgm:cxn modelId="{AF562E0D-7FA8-4070-8B39-480304297636}" srcId="{D1B1A8CA-059E-46BD-A6C4-D4033BEF52E1}" destId="{FFDFC28A-D704-4610-94E5-8A5EA72FB430}" srcOrd="1" destOrd="0" parTransId="{C86AD7E5-F6FC-4D5F-84FE-5977B4EA13C9}" sibTransId="{BB5BB600-3F68-4420-B219-902310EDFE48}"/>
    <dgm:cxn modelId="{53397B12-49B5-4BC8-BCFF-A044F7D2C0CB}" type="presOf" srcId="{B8FD264D-B955-4C9B-AE69-2563B6885E7C}" destId="{739AFFA8-601E-4DC9-8EE5-21701CED7FBF}" srcOrd="0" destOrd="0" presId="urn:microsoft.com/office/officeart/2005/8/layout/hProcess7"/>
    <dgm:cxn modelId="{B0941D14-61AE-40C2-B9D1-0E203AB1EC98}" type="presOf" srcId="{E0A9162E-A4EE-4996-8134-02C245A5C271}" destId="{A96AD679-3A58-44CB-98D5-5F97DB27C284}" srcOrd="0" destOrd="5" presId="urn:microsoft.com/office/officeart/2005/8/layout/hProcess7"/>
    <dgm:cxn modelId="{DC1B5B17-D6B9-4BF2-BF9B-C2E96380D65C}" srcId="{33FBC2FD-A223-4466-8E8B-0A2BDA081F0A}" destId="{BC82F46C-2545-4F72-96C8-82888010EA8E}" srcOrd="3" destOrd="0" parTransId="{918EF652-100B-41E8-901D-B2F2421307D9}" sibTransId="{65053296-BF94-43E2-B583-51A4A072F2E2}"/>
    <dgm:cxn modelId="{0CF53618-20B6-42DB-AFB0-29CD0BBDA56D}" type="presOf" srcId="{02BE30B2-79BD-4751-A6E9-D99AA76DBB95}" destId="{61C6DBFE-E453-4285-AE31-83B64FB85B28}" srcOrd="0" destOrd="2" presId="urn:microsoft.com/office/officeart/2005/8/layout/hProcess7"/>
    <dgm:cxn modelId="{6AA63A1E-9E39-46CB-B74D-A28707CD7A0A}" srcId="{F703F101-3FCB-402F-A568-95346917294C}" destId="{E1214122-16F8-441E-B83E-3072181B1178}" srcOrd="4" destOrd="0" parTransId="{959C3AF2-9A84-4AAC-85ED-E724B715580D}" sibTransId="{7A31A0B3-87A3-4707-8176-87E7102E481A}"/>
    <dgm:cxn modelId="{5D774720-B79E-48FD-A2E7-0D31A54BD2B5}" type="presOf" srcId="{8CDD6C25-E719-4A9E-9657-A224AB2EADB4}" destId="{234B9708-C064-41F9-B167-BB5D9F08AB6B}" srcOrd="0" destOrd="5" presId="urn:microsoft.com/office/officeart/2005/8/layout/hProcess7"/>
    <dgm:cxn modelId="{45CD1F29-3F12-40A1-9641-4EFBF77E11B4}" type="presOf" srcId="{59201BA4-900F-4ECB-8ED3-9CBE0F912222}" destId="{A96AD679-3A58-44CB-98D5-5F97DB27C284}" srcOrd="0" destOrd="7" presId="urn:microsoft.com/office/officeart/2005/8/layout/hProcess7"/>
    <dgm:cxn modelId="{794BAC2A-FAA1-4478-B451-5E9F578E949D}" type="presOf" srcId="{D1B1A8CA-059E-46BD-A6C4-D4033BEF52E1}" destId="{35AB6B2D-F2D6-4AD8-B278-8AE8C9B142E6}" srcOrd="1" destOrd="0" presId="urn:microsoft.com/office/officeart/2005/8/layout/hProcess7"/>
    <dgm:cxn modelId="{ACBC522C-58D5-4F4B-90F3-DF3D6E2F405F}" type="presOf" srcId="{F79E30F3-5FD1-4774-BAF5-EFA8B8D07A58}" destId="{A96AD679-3A58-44CB-98D5-5F97DB27C284}" srcOrd="0" destOrd="1" presId="urn:microsoft.com/office/officeart/2005/8/layout/hProcess7"/>
    <dgm:cxn modelId="{67C2502E-8A21-4F3F-8E6B-29B667BF98B4}" srcId="{0CB5E5CB-525D-4A46-93D9-29D2607C7F03}" destId="{E0A9162E-A4EE-4996-8134-02C245A5C271}" srcOrd="5" destOrd="0" parTransId="{7FEBC0A3-8B70-4006-A43D-493BBED714B9}" sibTransId="{C15094D7-6C57-4018-BE65-66063DD0EF95}"/>
    <dgm:cxn modelId="{8F1AD02E-BE9E-4B52-A22C-FE5A35873A1B}" srcId="{0CB5E5CB-525D-4A46-93D9-29D2607C7F03}" destId="{59201BA4-900F-4ECB-8ED3-9CBE0F912222}" srcOrd="7" destOrd="0" parTransId="{D4A3CFE0-B49D-4A33-B25E-52E451B625CE}" sibTransId="{A3C76608-9025-45AC-97C3-74A253865CDE}"/>
    <dgm:cxn modelId="{A1343332-DCB0-48D2-BD91-64FCC1EAB9B6}" srcId="{D1B1A8CA-059E-46BD-A6C4-D4033BEF52E1}" destId="{1D307958-0689-4C2C-B40D-FE10F45BC469}" srcOrd="0" destOrd="0" parTransId="{23932146-B2FE-4481-B480-1526B9122253}" sibTransId="{38D20149-7E39-4494-94A6-3FF3B70CCDEA}"/>
    <dgm:cxn modelId="{7BA35934-8358-44C7-829C-6DFF73CCDC0C}" type="presOf" srcId="{8EBFDCC8-B69A-4755-8C77-D30A30929BE4}" destId="{61C6DBFE-E453-4285-AE31-83B64FB85B28}" srcOrd="0" destOrd="1" presId="urn:microsoft.com/office/officeart/2005/8/layout/hProcess7"/>
    <dgm:cxn modelId="{39D42E35-961F-4250-B2D7-A414BFF4EADA}" srcId="{F703F101-3FCB-402F-A568-95346917294C}" destId="{7384528A-CF46-42EA-A620-E43E1B0DCC4B}" srcOrd="3" destOrd="0" parTransId="{50BB03D4-A079-4EF8-AA1B-1B5721950478}" sibTransId="{6B5FBAA4-0903-44C1-97B1-7D8A3E95838F}"/>
    <dgm:cxn modelId="{A795E436-A2C6-4558-8C74-9047A2CF11B0}" type="presOf" srcId="{8B4E6F1A-12AB-4FC3-892A-879C4A9AC256}" destId="{A96AD679-3A58-44CB-98D5-5F97DB27C284}" srcOrd="0" destOrd="6" presId="urn:microsoft.com/office/officeart/2005/8/layout/hProcess7"/>
    <dgm:cxn modelId="{DCF3CF39-137F-4A0F-ACE3-F786D7CF02F2}" type="presOf" srcId="{BA5F9336-D113-4F21-A929-0C8E95DB4BA9}" destId="{61C6DBFE-E453-4285-AE31-83B64FB85B28}" srcOrd="0" destOrd="0" presId="urn:microsoft.com/office/officeart/2005/8/layout/hProcess7"/>
    <dgm:cxn modelId="{1ACA143A-737E-457D-B141-82718B52F4D9}" type="presOf" srcId="{2F2D6DC6-A003-47F1-B2C4-48BFD442E67F}" destId="{A96AD679-3A58-44CB-98D5-5F97DB27C284}" srcOrd="0" destOrd="3" presId="urn:microsoft.com/office/officeart/2005/8/layout/hProcess7"/>
    <dgm:cxn modelId="{4A491761-46C2-4E45-972A-A09E86DFDE8A}" type="presOf" srcId="{0CB5E5CB-525D-4A46-93D9-29D2607C7F03}" destId="{8C52A9F8-A46D-4391-B7DA-9CEF946C1BE4}" srcOrd="0" destOrd="0" presId="urn:microsoft.com/office/officeart/2005/8/layout/hProcess7"/>
    <dgm:cxn modelId="{FDB00E44-599C-4FBC-B571-A81C25A3F93C}" type="presOf" srcId="{E1214122-16F8-441E-B83E-3072181B1178}" destId="{61C6DBFE-E453-4285-AE31-83B64FB85B28}" srcOrd="0" destOrd="5" presId="urn:microsoft.com/office/officeart/2005/8/layout/hProcess7"/>
    <dgm:cxn modelId="{6B984A47-F509-471B-95BE-6FF297023F46}" srcId="{0CB5E5CB-525D-4A46-93D9-29D2607C7F03}" destId="{CDB0006B-CAD3-46D3-93EC-4BD06954B700}" srcOrd="2" destOrd="0" parTransId="{5E4879EF-F478-4DAE-94E8-5863F26AC695}" sibTransId="{2177DD63-A1A3-4065-A9F4-E9CB82DC049E}"/>
    <dgm:cxn modelId="{3CDCAC4B-3A28-4F7B-933F-925A1E074A42}" type="presOf" srcId="{571827D4-553A-4B3E-9E4B-4F9CDFF23471}" destId="{24EBDB90-E8A0-4FE6-AD6A-BC42B7821365}" srcOrd="0" destOrd="5" presId="urn:microsoft.com/office/officeart/2005/8/layout/hProcess7"/>
    <dgm:cxn modelId="{00692D4C-95A0-43A5-9B52-488839021EA8}" srcId="{8EBFDCC8-B69A-4755-8C77-D30A30929BE4}" destId="{02BE30B2-79BD-4751-A6E9-D99AA76DBB95}" srcOrd="0" destOrd="0" parTransId="{E94C6006-5D2F-45D1-8D61-DDCD5DFB08EE}" sibTransId="{8A20D030-C1B9-41C7-B3EA-C18211B3BAF3}"/>
    <dgm:cxn modelId="{66E0CA4D-C750-4D1B-BFB2-A91211F218C0}" type="presOf" srcId="{7430CA16-1CCA-41DC-A949-FE4B1C0AF48A}" destId="{234B9708-C064-41F9-B167-BB5D9F08AB6B}" srcOrd="0" destOrd="1" presId="urn:microsoft.com/office/officeart/2005/8/layout/hProcess7"/>
    <dgm:cxn modelId="{0CD71E6F-9BF1-4ABA-A636-270BA685835F}" type="presOf" srcId="{33FBC2FD-A223-4466-8E8B-0A2BDA081F0A}" destId="{1CB94039-338B-4F16-955E-E52E24771788}" srcOrd="0" destOrd="0" presId="urn:microsoft.com/office/officeart/2005/8/layout/hProcess7"/>
    <dgm:cxn modelId="{AF7E864F-CBAA-4293-B288-4FA919ACE5A6}" srcId="{F703F101-3FCB-402F-A568-95346917294C}" destId="{BA5F9336-D113-4F21-A929-0C8E95DB4BA9}" srcOrd="0" destOrd="0" parTransId="{00B40185-B3FF-4827-8C1B-DD214D7EDC90}" sibTransId="{DD9E24FD-FC49-452C-9515-D23277EC9565}"/>
    <dgm:cxn modelId="{94E66651-893B-4AAB-BB5C-DEA944DDAB87}" srcId="{B8FD264D-B955-4C9B-AE69-2563B6885E7C}" destId="{D1B1A8CA-059E-46BD-A6C4-D4033BEF52E1}" srcOrd="2" destOrd="0" parTransId="{091CC342-44D6-4497-95BD-1FA77E8F55FA}" sibTransId="{DCD79C3F-7E3B-4227-8F23-72B3F2C137BB}"/>
    <dgm:cxn modelId="{00689B73-B2EF-49F0-A49F-99A72CE38082}" type="presOf" srcId="{33FBC2FD-A223-4466-8E8B-0A2BDA081F0A}" destId="{DD38FB08-A425-46F0-8BD1-E0EA061A295C}" srcOrd="1" destOrd="0" presId="urn:microsoft.com/office/officeart/2005/8/layout/hProcess7"/>
    <dgm:cxn modelId="{DE970454-86C1-4CF6-B2D9-F5F1A48A6EA1}" type="presOf" srcId="{CDB0006B-CAD3-46D3-93EC-4BD06954B700}" destId="{A96AD679-3A58-44CB-98D5-5F97DB27C284}" srcOrd="0" destOrd="2" presId="urn:microsoft.com/office/officeart/2005/8/layout/hProcess7"/>
    <dgm:cxn modelId="{8CFA5256-CFF7-4534-B8AE-907F7691A208}" type="presOf" srcId="{A5040F80-8C89-4D68-B0EA-E0C7EE3BFA3E}" destId="{234B9708-C064-41F9-B167-BB5D9F08AB6B}" srcOrd="0" destOrd="3" presId="urn:microsoft.com/office/officeart/2005/8/layout/hProcess7"/>
    <dgm:cxn modelId="{7E8FFA77-42A8-43B1-AB8D-C23D5FD2B598}" type="presOf" srcId="{FFDFC28A-D704-4610-94E5-8A5EA72FB430}" destId="{24EBDB90-E8A0-4FE6-AD6A-BC42B7821365}" srcOrd="0" destOrd="1" presId="urn:microsoft.com/office/officeart/2005/8/layout/hProcess7"/>
    <dgm:cxn modelId="{34A38C7B-794E-45F1-986A-07130DD90F70}" type="presOf" srcId="{71F70823-21DC-41E1-B4DA-AE5CF5085F1E}" destId="{234B9708-C064-41F9-B167-BB5D9F08AB6B}" srcOrd="0" destOrd="0" presId="urn:microsoft.com/office/officeart/2005/8/layout/hProcess7"/>
    <dgm:cxn modelId="{6752C97D-B1A1-4B99-9ABC-3A0B188D1F06}" srcId="{7430CA16-1CCA-41DC-A949-FE4B1C0AF48A}" destId="{90E5445A-B98D-4F50-A574-4D136A252973}" srcOrd="2" destOrd="0" parTransId="{2BBEBEB7-ADB6-465B-B2A8-53A9FBBBE0FB}" sibTransId="{B1E21E76-6EF8-482D-B97C-87DB604DB8C6}"/>
    <dgm:cxn modelId="{62DF5884-ECBD-4A34-B96C-CAA67D626226}" type="presOf" srcId="{A1A88C17-6FA6-4320-83D0-7CFA7658C24B}" destId="{A96AD679-3A58-44CB-98D5-5F97DB27C284}" srcOrd="0" destOrd="0" presId="urn:microsoft.com/office/officeart/2005/8/layout/hProcess7"/>
    <dgm:cxn modelId="{9F1F1087-20A6-4A89-83CF-96205211B8EE}" type="presOf" srcId="{CCE927A6-22C6-41C0-9EB9-D85D9AEE5933}" destId="{A96AD679-3A58-44CB-98D5-5F97DB27C284}" srcOrd="0" destOrd="9" presId="urn:microsoft.com/office/officeart/2005/8/layout/hProcess7"/>
    <dgm:cxn modelId="{0E057988-C349-4041-B13B-FECB568FE076}" type="presOf" srcId="{1D307958-0689-4C2C-B40D-FE10F45BC469}" destId="{24EBDB90-E8A0-4FE6-AD6A-BC42B7821365}" srcOrd="0" destOrd="0" presId="urn:microsoft.com/office/officeart/2005/8/layout/hProcess7"/>
    <dgm:cxn modelId="{B242EF8B-5C4D-44EF-93C3-BEC823EEBCF2}" type="presOf" srcId="{4ABEB13F-3C74-4B38-95F9-57951FECC1C0}" destId="{A96AD679-3A58-44CB-98D5-5F97DB27C284}" srcOrd="0" destOrd="4" presId="urn:microsoft.com/office/officeart/2005/8/layout/hProcess7"/>
    <dgm:cxn modelId="{A9E3C78C-B249-42A4-A2F6-91A6C8CFB04A}" type="presOf" srcId="{F703F101-3FCB-402F-A568-95346917294C}" destId="{58625544-A747-4A15-9EAE-363D58057F54}" srcOrd="1" destOrd="0" presId="urn:microsoft.com/office/officeart/2005/8/layout/hProcess7"/>
    <dgm:cxn modelId="{B0084490-D88A-4AB2-B499-C10CDAB7FEC8}" srcId="{F703F101-3FCB-402F-A568-95346917294C}" destId="{8EBFDCC8-B69A-4755-8C77-D30A30929BE4}" srcOrd="1" destOrd="0" parTransId="{B47FF315-8294-437A-98FD-C1D28EF2DE9F}" sibTransId="{1696A04D-896F-4978-98B9-EBBC394E5BAE}"/>
    <dgm:cxn modelId="{F632E590-2703-4F38-8108-ACE4CAFBE3CA}" type="presOf" srcId="{D1B1A8CA-059E-46BD-A6C4-D4033BEF52E1}" destId="{1CA2D349-5A13-49FC-8BB6-2AA19D9F358A}" srcOrd="0" destOrd="0" presId="urn:microsoft.com/office/officeart/2005/8/layout/hProcess7"/>
    <dgm:cxn modelId="{5C892D92-B826-435B-AEBD-81D43186CB91}" srcId="{0CB5E5CB-525D-4A46-93D9-29D2607C7F03}" destId="{8B4E6F1A-12AB-4FC3-892A-879C4A9AC256}" srcOrd="6" destOrd="0" parTransId="{BA03319C-BFC8-47C4-90C2-CE72CBC81003}" sibTransId="{E6423F83-EBED-4368-9AC7-AEBC2B9DA060}"/>
    <dgm:cxn modelId="{4C229F99-FA57-4982-BFF5-93A9DB763A55}" type="presOf" srcId="{7384528A-CF46-42EA-A620-E43E1B0DCC4B}" destId="{61C6DBFE-E453-4285-AE31-83B64FB85B28}" srcOrd="0" destOrd="4" presId="urn:microsoft.com/office/officeart/2005/8/layout/hProcess7"/>
    <dgm:cxn modelId="{6905CC99-D4A4-4CC0-919C-00A6E2940568}" srcId="{33FBC2FD-A223-4466-8E8B-0A2BDA081F0A}" destId="{7430CA16-1CCA-41DC-A949-FE4B1C0AF48A}" srcOrd="1" destOrd="0" parTransId="{167C45B9-4484-459C-8D5B-6223AF93550C}" sibTransId="{781DDBF2-FDA6-4608-8FB3-211F35F465CE}"/>
    <dgm:cxn modelId="{91A04C9A-0D9B-4544-9437-1C3765D39F0D}" srcId="{0CB5E5CB-525D-4A46-93D9-29D2607C7F03}" destId="{4ABEB13F-3C74-4B38-95F9-57951FECC1C0}" srcOrd="4" destOrd="0" parTransId="{4E28A432-BDC3-4E1F-9976-74321639217F}" sibTransId="{68B5A221-170A-472C-8C90-2CC31251BF43}"/>
    <dgm:cxn modelId="{7EF3DE9B-A6DE-4E6E-8F55-26E96860E331}" srcId="{D1B1A8CA-059E-46BD-A6C4-D4033BEF52E1}" destId="{E0D5FC5A-3CBE-4ECD-BE36-23AB6809A837}" srcOrd="2" destOrd="0" parTransId="{BF6AC324-30E1-4E0E-A51C-D5B64290CC3C}" sibTransId="{1E9491C3-8A22-4F06-BEA6-9DCA62A87214}"/>
    <dgm:cxn modelId="{0D635AA4-DD85-4EB6-A4F0-1CD57C255DF9}" srcId="{7430CA16-1CCA-41DC-A949-FE4B1C0AF48A}" destId="{99B5C1B4-28A5-4A27-9D88-92EC111917BE}" srcOrd="0" destOrd="0" parTransId="{1991BE55-466A-4D41-94AF-C9135AF835E1}" sibTransId="{81800650-DB22-464F-92D0-C651445AB514}"/>
    <dgm:cxn modelId="{28D8AEA8-1734-473F-9379-061C51C23C40}" srcId="{0CB5E5CB-525D-4A46-93D9-29D2607C7F03}" destId="{A1A88C17-6FA6-4320-83D0-7CFA7658C24B}" srcOrd="0" destOrd="0" parTransId="{2DA612A6-CDA9-4812-9E88-D5BDA7B9CA55}" sibTransId="{E37711C6-FB88-45F5-94F6-05DE17413626}"/>
    <dgm:cxn modelId="{B06E40AF-C0A1-47E9-8733-E464BAE07205}" srcId="{0CB5E5CB-525D-4A46-93D9-29D2607C7F03}" destId="{F79E30F3-5FD1-4774-BAF5-EFA8B8D07A58}" srcOrd="1" destOrd="0" parTransId="{59FF4E75-1D22-43FF-90E2-E30214116B01}" sibTransId="{F261B385-8AE9-4D0C-BB32-77E5C5E643D6}"/>
    <dgm:cxn modelId="{72DFB0B0-BC8C-4470-9BBE-C470B4E93E08}" type="presOf" srcId="{BC82F46C-2545-4F72-96C8-82888010EA8E}" destId="{234B9708-C064-41F9-B167-BB5D9F08AB6B}" srcOrd="0" destOrd="6" presId="urn:microsoft.com/office/officeart/2005/8/layout/hProcess7"/>
    <dgm:cxn modelId="{E86550B1-7FDA-4D04-AF09-458EACE030EB}" type="presOf" srcId="{E60D68BD-1946-4FB1-8F9E-88A44A9E9044}" destId="{A96AD679-3A58-44CB-98D5-5F97DB27C284}" srcOrd="0" destOrd="8" presId="urn:microsoft.com/office/officeart/2005/8/layout/hProcess7"/>
    <dgm:cxn modelId="{7602C9B2-2BB3-4510-A3CF-9449F87BA48C}" type="presOf" srcId="{F703F101-3FCB-402F-A568-95346917294C}" destId="{854CF661-7580-4A0D-AE19-9A38AB359558}" srcOrd="0" destOrd="0" presId="urn:microsoft.com/office/officeart/2005/8/layout/hProcess7"/>
    <dgm:cxn modelId="{36A4DDB6-297F-4CB6-8A57-D11F3B7046D0}" type="presOf" srcId="{E0D5FC5A-3CBE-4ECD-BE36-23AB6809A837}" destId="{24EBDB90-E8A0-4FE6-AD6A-BC42B7821365}" srcOrd="0" destOrd="3" presId="urn:microsoft.com/office/officeart/2005/8/layout/hProcess7"/>
    <dgm:cxn modelId="{7AE72EB7-F2C7-45BC-88A8-6D3E0845C5F2}" srcId="{0CB5E5CB-525D-4A46-93D9-29D2607C7F03}" destId="{2F2D6DC6-A003-47F1-B2C4-48BFD442E67F}" srcOrd="3" destOrd="0" parTransId="{1095AC5D-0452-4CA6-8FDC-07D6AF1AD414}" sibTransId="{D6E95687-67BD-47F0-9BBA-048A10CFCA39}"/>
    <dgm:cxn modelId="{D1D055B8-F9A4-4DA8-96C1-CF736CA9166B}" srcId="{F703F101-3FCB-402F-A568-95346917294C}" destId="{0E1AC280-122A-44DF-984C-BB6872687184}" srcOrd="2" destOrd="0" parTransId="{67430BA1-9E4E-47BA-91BF-2E96B67B5D3E}" sibTransId="{6BA336D7-F4F0-4A51-9774-B73D96A67CDD}"/>
    <dgm:cxn modelId="{DFB768BD-A7BD-4620-8897-E540A110F53B}" type="presOf" srcId="{0CB5E5CB-525D-4A46-93D9-29D2607C7F03}" destId="{58A98CB7-44EF-4886-B0F0-66D9510957C8}" srcOrd="1" destOrd="0" presId="urn:microsoft.com/office/officeart/2005/8/layout/hProcess7"/>
    <dgm:cxn modelId="{580EDBC9-3293-453C-B40F-870BD841DB73}" srcId="{B8FD264D-B955-4C9B-AE69-2563B6885E7C}" destId="{33FBC2FD-A223-4466-8E8B-0A2BDA081F0A}" srcOrd="1" destOrd="0" parTransId="{ED360141-E6DB-4B39-A606-955CF8BE60B7}" sibTransId="{2479F838-3BF3-4BE5-B692-1CF99DE8B1EC}"/>
    <dgm:cxn modelId="{7F576ECC-22EC-4ACB-9788-5461ABCE5903}" srcId="{33FBC2FD-A223-4466-8E8B-0A2BDA081F0A}" destId="{8CDD6C25-E719-4A9E-9657-A224AB2EADB4}" srcOrd="2" destOrd="0" parTransId="{54D5F677-308C-4BE2-987B-CAE98997F446}" sibTransId="{86C9AF78-A99D-4E24-8426-B3A8AAC422AE}"/>
    <dgm:cxn modelId="{4451F1CD-E6C2-4675-A7E3-C8CBC134B86A}" type="presOf" srcId="{99B5C1B4-28A5-4A27-9D88-92EC111917BE}" destId="{234B9708-C064-41F9-B167-BB5D9F08AB6B}" srcOrd="0" destOrd="2" presId="urn:microsoft.com/office/officeart/2005/8/layout/hProcess7"/>
    <dgm:cxn modelId="{A12ECDDC-7679-403A-B272-A3E597EF6B50}" srcId="{D1B1A8CA-059E-46BD-A6C4-D4033BEF52E1}" destId="{571827D4-553A-4B3E-9E4B-4F9CDFF23471}" srcOrd="4" destOrd="0" parTransId="{481E2E9D-21D1-4E20-898F-A34EE989B861}" sibTransId="{99702B1C-4E74-438E-BAE2-F7333A3AEEB5}"/>
    <dgm:cxn modelId="{331D54E0-26A9-4D3A-B24B-31902287B898}" srcId="{7430CA16-1CCA-41DC-A949-FE4B1C0AF48A}" destId="{A5040F80-8C89-4D68-B0EA-E0C7EE3BFA3E}" srcOrd="1" destOrd="0" parTransId="{F8338F47-0889-48E9-AAB0-23197CF5F39D}" sibTransId="{3452AEE5-C957-4222-8731-E67E61F218E1}"/>
    <dgm:cxn modelId="{624D81E4-9AF7-4286-B9E3-DA31AA0B33F7}" srcId="{0CB5E5CB-525D-4A46-93D9-29D2607C7F03}" destId="{E60D68BD-1946-4FB1-8F9E-88A44A9E9044}" srcOrd="8" destOrd="0" parTransId="{A4A9B6EB-1FA9-44DD-8B88-1E70825D14AD}" sibTransId="{08D223AA-DDBC-4FEF-BC18-011BAEE59182}"/>
    <dgm:cxn modelId="{5B234AE5-2200-488B-B277-79616ADBB41A}" srcId="{0CB5E5CB-525D-4A46-93D9-29D2607C7F03}" destId="{CCE927A6-22C6-41C0-9EB9-D85D9AEE5933}" srcOrd="9" destOrd="0" parTransId="{B54FAA03-2C59-44F5-BF10-9EBDCBF9B24C}" sibTransId="{56D0D891-41D7-4A13-A00B-73352545A6C5}"/>
    <dgm:cxn modelId="{48BE0CE7-636B-43CA-836D-9974A9752FD5}" type="presOf" srcId="{90E5445A-B98D-4F50-A574-4D136A252973}" destId="{234B9708-C064-41F9-B167-BB5D9F08AB6B}" srcOrd="0" destOrd="4" presId="urn:microsoft.com/office/officeart/2005/8/layout/hProcess7"/>
    <dgm:cxn modelId="{4E7420EE-3C9E-4354-B864-902552C33D79}" srcId="{B8FD264D-B955-4C9B-AE69-2563B6885E7C}" destId="{F703F101-3FCB-402F-A568-95346917294C}" srcOrd="3" destOrd="0" parTransId="{39F32B72-E442-4965-ADE0-C51D4412710B}" sibTransId="{B3637E89-8990-47BF-AC79-16556505071D}"/>
    <dgm:cxn modelId="{E8C06CF0-CA81-4746-B0CE-E815F34E86A1}" type="presOf" srcId="{7D4CD0A7-C95B-488E-9F4A-C3853832787A}" destId="{24EBDB90-E8A0-4FE6-AD6A-BC42B7821365}" srcOrd="0" destOrd="2" presId="urn:microsoft.com/office/officeart/2005/8/layout/hProcess7"/>
    <dgm:cxn modelId="{1BA4CCF0-F55E-49BB-BF12-76CEB76F2B97}" srcId="{33FBC2FD-A223-4466-8E8B-0A2BDA081F0A}" destId="{71F70823-21DC-41E1-B4DA-AE5CF5085F1E}" srcOrd="0" destOrd="0" parTransId="{3FC3E124-07D1-4B5E-8017-D6AE0860912C}" sibTransId="{A545B38A-75B1-40C3-9C43-0F44D8CE8AA0}"/>
    <dgm:cxn modelId="{8933F2F2-41AF-4C5B-99EE-02731699F42C}" type="presOf" srcId="{0E1AC280-122A-44DF-984C-BB6872687184}" destId="{61C6DBFE-E453-4285-AE31-83B64FB85B28}" srcOrd="0" destOrd="3" presId="urn:microsoft.com/office/officeart/2005/8/layout/hProcess7"/>
    <dgm:cxn modelId="{CA7EFBF8-B550-4ED5-96CA-FA095042E6AD}" srcId="{D1B1A8CA-059E-46BD-A6C4-D4033BEF52E1}" destId="{F7DF5C9C-9E9C-4F1D-83FF-DD7F44E3E539}" srcOrd="3" destOrd="0" parTransId="{E1D8B415-711E-49FB-92FB-3C2DA4561677}" sibTransId="{8E98AB34-281C-497B-BE61-CFFF6B2E7092}"/>
    <dgm:cxn modelId="{C17EA4FC-BCBC-4346-8C32-49000C561E34}" srcId="{B8FD264D-B955-4C9B-AE69-2563B6885E7C}" destId="{0CB5E5CB-525D-4A46-93D9-29D2607C7F03}" srcOrd="0" destOrd="0" parTransId="{6E733898-0DB9-41C6-9568-50F096422899}" sibTransId="{C78B3CA5-4C2F-472A-BA60-503320C6A7FE}"/>
    <dgm:cxn modelId="{4043B1F5-4ADD-45DE-8323-1C2905B8BFEC}" type="presParOf" srcId="{739AFFA8-601E-4DC9-8EE5-21701CED7FBF}" destId="{F4112318-C4E8-4A30-8E4C-67F5C7D29991}" srcOrd="0" destOrd="0" presId="urn:microsoft.com/office/officeart/2005/8/layout/hProcess7"/>
    <dgm:cxn modelId="{3B849B45-57BD-4959-88C2-8AAAACE0EC35}" type="presParOf" srcId="{F4112318-C4E8-4A30-8E4C-67F5C7D29991}" destId="{8C52A9F8-A46D-4391-B7DA-9CEF946C1BE4}" srcOrd="0" destOrd="0" presId="urn:microsoft.com/office/officeart/2005/8/layout/hProcess7"/>
    <dgm:cxn modelId="{59832145-1935-4E29-ABD7-8D457D39C09F}" type="presParOf" srcId="{F4112318-C4E8-4A30-8E4C-67F5C7D29991}" destId="{58A98CB7-44EF-4886-B0F0-66D9510957C8}" srcOrd="1" destOrd="0" presId="urn:microsoft.com/office/officeart/2005/8/layout/hProcess7"/>
    <dgm:cxn modelId="{2AF3FAB5-0FF9-47C4-A230-FA4BC242573D}" type="presParOf" srcId="{F4112318-C4E8-4A30-8E4C-67F5C7D29991}" destId="{A96AD679-3A58-44CB-98D5-5F97DB27C284}" srcOrd="2" destOrd="0" presId="urn:microsoft.com/office/officeart/2005/8/layout/hProcess7"/>
    <dgm:cxn modelId="{87BAE13A-EA6B-4286-95FE-DC5E5AA0F5E4}" type="presParOf" srcId="{739AFFA8-601E-4DC9-8EE5-21701CED7FBF}" destId="{928910C1-683D-4735-8137-779D4F49DE33}" srcOrd="1" destOrd="0" presId="urn:microsoft.com/office/officeart/2005/8/layout/hProcess7"/>
    <dgm:cxn modelId="{75BE35AB-39BD-41DB-8223-FB7313367096}" type="presParOf" srcId="{739AFFA8-601E-4DC9-8EE5-21701CED7FBF}" destId="{520CACDE-EC09-4E26-8CCC-650F828DC972}" srcOrd="2" destOrd="0" presId="urn:microsoft.com/office/officeart/2005/8/layout/hProcess7"/>
    <dgm:cxn modelId="{45D16CC9-BE56-44DC-A9D9-707604812B6F}" type="presParOf" srcId="{520CACDE-EC09-4E26-8CCC-650F828DC972}" destId="{201ADE1E-556D-44FA-ACE6-965ECD9F9119}" srcOrd="0" destOrd="0" presId="urn:microsoft.com/office/officeart/2005/8/layout/hProcess7"/>
    <dgm:cxn modelId="{73E78F72-7E9F-4948-9ADF-0CCDE3DAE48F}" type="presParOf" srcId="{520CACDE-EC09-4E26-8CCC-650F828DC972}" destId="{C72CB06E-9072-441F-8482-820725BE014B}" srcOrd="1" destOrd="0" presId="urn:microsoft.com/office/officeart/2005/8/layout/hProcess7"/>
    <dgm:cxn modelId="{C37859E9-D8F0-421A-8762-AACC5E781287}" type="presParOf" srcId="{520CACDE-EC09-4E26-8CCC-650F828DC972}" destId="{F7DAF6DA-698F-4F06-ABFC-924B201EA487}" srcOrd="2" destOrd="0" presId="urn:microsoft.com/office/officeart/2005/8/layout/hProcess7"/>
    <dgm:cxn modelId="{BE94A5D8-251D-464E-A751-0C2CBBBDEA11}" type="presParOf" srcId="{739AFFA8-601E-4DC9-8EE5-21701CED7FBF}" destId="{F6A8F2CC-0352-466F-9CCF-A74DD2327A5B}" srcOrd="3" destOrd="0" presId="urn:microsoft.com/office/officeart/2005/8/layout/hProcess7"/>
    <dgm:cxn modelId="{B555013A-71A8-45EE-B597-3D0FDADEB0E7}" type="presParOf" srcId="{739AFFA8-601E-4DC9-8EE5-21701CED7FBF}" destId="{0282B6EB-5650-4FBD-AC19-B33533F09CC6}" srcOrd="4" destOrd="0" presId="urn:microsoft.com/office/officeart/2005/8/layout/hProcess7"/>
    <dgm:cxn modelId="{68892806-B65E-41E5-9168-0F0E9478BB03}" type="presParOf" srcId="{0282B6EB-5650-4FBD-AC19-B33533F09CC6}" destId="{1CB94039-338B-4F16-955E-E52E24771788}" srcOrd="0" destOrd="0" presId="urn:microsoft.com/office/officeart/2005/8/layout/hProcess7"/>
    <dgm:cxn modelId="{402094AE-A120-4D30-A303-D44F9BC3BD9B}" type="presParOf" srcId="{0282B6EB-5650-4FBD-AC19-B33533F09CC6}" destId="{DD38FB08-A425-46F0-8BD1-E0EA061A295C}" srcOrd="1" destOrd="0" presId="urn:microsoft.com/office/officeart/2005/8/layout/hProcess7"/>
    <dgm:cxn modelId="{8F8DB597-402C-493F-A4E4-7EE2FA550974}" type="presParOf" srcId="{0282B6EB-5650-4FBD-AC19-B33533F09CC6}" destId="{234B9708-C064-41F9-B167-BB5D9F08AB6B}" srcOrd="2" destOrd="0" presId="urn:microsoft.com/office/officeart/2005/8/layout/hProcess7"/>
    <dgm:cxn modelId="{72FB154E-D7EB-4615-A86E-1328A9D9D8B6}" type="presParOf" srcId="{739AFFA8-601E-4DC9-8EE5-21701CED7FBF}" destId="{4E95D170-8709-4447-BB7C-3086462CD5A4}" srcOrd="5" destOrd="0" presId="urn:microsoft.com/office/officeart/2005/8/layout/hProcess7"/>
    <dgm:cxn modelId="{E325536F-DDBD-4ADB-A0ED-19331AEC0745}" type="presParOf" srcId="{739AFFA8-601E-4DC9-8EE5-21701CED7FBF}" destId="{E74C3EED-83D9-448A-80C1-70C37CC8C29B}" srcOrd="6" destOrd="0" presId="urn:microsoft.com/office/officeart/2005/8/layout/hProcess7"/>
    <dgm:cxn modelId="{3FE6F544-9C0E-427C-8EB1-1B6DC9660102}" type="presParOf" srcId="{E74C3EED-83D9-448A-80C1-70C37CC8C29B}" destId="{B907AE1B-AC92-458A-86BE-1E3D85E96300}" srcOrd="0" destOrd="0" presId="urn:microsoft.com/office/officeart/2005/8/layout/hProcess7"/>
    <dgm:cxn modelId="{0574F920-FC09-4B66-AC56-8048F06D13A5}" type="presParOf" srcId="{E74C3EED-83D9-448A-80C1-70C37CC8C29B}" destId="{E773661E-59A2-46FF-8E4C-FD97FE343DA7}" srcOrd="1" destOrd="0" presId="urn:microsoft.com/office/officeart/2005/8/layout/hProcess7"/>
    <dgm:cxn modelId="{BADABC0D-87B2-48A2-8073-15C5359710CD}" type="presParOf" srcId="{E74C3EED-83D9-448A-80C1-70C37CC8C29B}" destId="{A7A67D1A-4D44-477E-9769-259C2D522193}" srcOrd="2" destOrd="0" presId="urn:microsoft.com/office/officeart/2005/8/layout/hProcess7"/>
    <dgm:cxn modelId="{D5417C37-9878-4340-90A5-D16F3E92D0F0}" type="presParOf" srcId="{739AFFA8-601E-4DC9-8EE5-21701CED7FBF}" destId="{A897D046-C279-4400-92E8-9DBE974944F8}" srcOrd="7" destOrd="0" presId="urn:microsoft.com/office/officeart/2005/8/layout/hProcess7"/>
    <dgm:cxn modelId="{57C30A5B-C965-4586-98FC-E974EE2D2EB8}" type="presParOf" srcId="{739AFFA8-601E-4DC9-8EE5-21701CED7FBF}" destId="{231A13CF-7A23-471D-840B-268C1E852FA9}" srcOrd="8" destOrd="0" presId="urn:microsoft.com/office/officeart/2005/8/layout/hProcess7"/>
    <dgm:cxn modelId="{7C8AB832-D381-4689-A969-9A5BD419E842}" type="presParOf" srcId="{231A13CF-7A23-471D-840B-268C1E852FA9}" destId="{1CA2D349-5A13-49FC-8BB6-2AA19D9F358A}" srcOrd="0" destOrd="0" presId="urn:microsoft.com/office/officeart/2005/8/layout/hProcess7"/>
    <dgm:cxn modelId="{06FF518A-FD30-48F3-B368-96F6BC3867BC}" type="presParOf" srcId="{231A13CF-7A23-471D-840B-268C1E852FA9}" destId="{35AB6B2D-F2D6-4AD8-B278-8AE8C9B142E6}" srcOrd="1" destOrd="0" presId="urn:microsoft.com/office/officeart/2005/8/layout/hProcess7"/>
    <dgm:cxn modelId="{00BD417E-A529-440A-86A8-246776C537CC}" type="presParOf" srcId="{231A13CF-7A23-471D-840B-268C1E852FA9}" destId="{24EBDB90-E8A0-4FE6-AD6A-BC42B7821365}" srcOrd="2" destOrd="0" presId="urn:microsoft.com/office/officeart/2005/8/layout/hProcess7"/>
    <dgm:cxn modelId="{26544F5F-1FA7-4BE7-BD84-371BC68BD848}" type="presParOf" srcId="{739AFFA8-601E-4DC9-8EE5-21701CED7FBF}" destId="{700B68CC-1EDF-45AC-B2FB-225C6D90D249}" srcOrd="9" destOrd="0" presId="urn:microsoft.com/office/officeart/2005/8/layout/hProcess7"/>
    <dgm:cxn modelId="{2C4935BA-2B72-4CF0-A5CE-A761B5B88D5B}" type="presParOf" srcId="{739AFFA8-601E-4DC9-8EE5-21701CED7FBF}" destId="{E3C86FDD-46C2-486B-9CF8-D01F79BE91DD}" srcOrd="10" destOrd="0" presId="urn:microsoft.com/office/officeart/2005/8/layout/hProcess7"/>
    <dgm:cxn modelId="{97605029-5512-49E0-BF0C-DFF41BA3AE1D}" type="presParOf" srcId="{E3C86FDD-46C2-486B-9CF8-D01F79BE91DD}" destId="{FC6CB01C-D4FA-4484-A03D-20CC5F82FAD5}" srcOrd="0" destOrd="0" presId="urn:microsoft.com/office/officeart/2005/8/layout/hProcess7"/>
    <dgm:cxn modelId="{941B3AFA-C043-4BCD-8961-4BEC8265E54C}" type="presParOf" srcId="{E3C86FDD-46C2-486B-9CF8-D01F79BE91DD}" destId="{4C8CEB3C-BD2B-42CD-8825-67F2E81A5F39}" srcOrd="1" destOrd="0" presId="urn:microsoft.com/office/officeart/2005/8/layout/hProcess7"/>
    <dgm:cxn modelId="{C8BC19D0-7458-474F-B2A6-AC8C323FA6D2}" type="presParOf" srcId="{E3C86FDD-46C2-486B-9CF8-D01F79BE91DD}" destId="{562EFE9A-2F32-4882-955A-90AD3298BDA8}" srcOrd="2" destOrd="0" presId="urn:microsoft.com/office/officeart/2005/8/layout/hProcess7"/>
    <dgm:cxn modelId="{016F0A92-D4AA-461B-8F5E-870F3D58431B}" type="presParOf" srcId="{739AFFA8-601E-4DC9-8EE5-21701CED7FBF}" destId="{6BC42530-109D-46A9-A3C3-1E5DFA5E37E8}" srcOrd="11" destOrd="0" presId="urn:microsoft.com/office/officeart/2005/8/layout/hProcess7"/>
    <dgm:cxn modelId="{7EA502D1-FC29-4247-B83B-812E9CAC8481}" type="presParOf" srcId="{739AFFA8-601E-4DC9-8EE5-21701CED7FBF}" destId="{DF5B9E4A-CF5C-41DC-92CF-A8917B1F6F51}" srcOrd="12" destOrd="0" presId="urn:microsoft.com/office/officeart/2005/8/layout/hProcess7"/>
    <dgm:cxn modelId="{3DE0D825-1F5A-4FC4-BAE1-E99E7367C21D}" type="presParOf" srcId="{DF5B9E4A-CF5C-41DC-92CF-A8917B1F6F51}" destId="{854CF661-7580-4A0D-AE19-9A38AB359558}" srcOrd="0" destOrd="0" presId="urn:microsoft.com/office/officeart/2005/8/layout/hProcess7"/>
    <dgm:cxn modelId="{0DB6B2C9-6D94-4DF2-9D0A-0EBA63D01210}" type="presParOf" srcId="{DF5B9E4A-CF5C-41DC-92CF-A8917B1F6F51}" destId="{58625544-A747-4A15-9EAE-363D58057F54}" srcOrd="1" destOrd="0" presId="urn:microsoft.com/office/officeart/2005/8/layout/hProcess7"/>
    <dgm:cxn modelId="{05AC0A61-6C4A-4A07-8819-7A461071CCAB}" type="presParOf" srcId="{DF5B9E4A-CF5C-41DC-92CF-A8917B1F6F51}" destId="{61C6DBFE-E453-4285-AE31-83B64FB85B2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D264D-B955-4C9B-AE69-2563B6885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B5E5CB-525D-4A46-93D9-29D2607C7F03}">
      <dgm:prSet phldrT="[Texte]" custT="1"/>
      <dgm:spPr>
        <a:xfrm>
          <a:off x="726" y="0"/>
          <a:ext cx="3124885" cy="3172460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600" b="1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/: MAITRISER LE CONCEPT DE RAISONNEMENT CLINIQUE</a:t>
          </a:r>
        </a:p>
      </dgm:t>
    </dgm:pt>
    <dgm:pt modelId="{6E733898-0DB9-41C6-9568-50F096422899}" type="parTrans" cxnId="{C17EA4FC-BCBC-4346-8C32-49000C561E34}">
      <dgm:prSet/>
      <dgm:spPr/>
      <dgm:t>
        <a:bodyPr/>
        <a:lstStyle/>
        <a:p>
          <a:endParaRPr lang="fr-FR"/>
        </a:p>
      </dgm:t>
    </dgm:pt>
    <dgm:pt modelId="{C78B3CA5-4C2F-472A-BA60-503320C6A7FE}" type="sibTrans" cxnId="{C17EA4FC-BCBC-4346-8C32-49000C561E34}">
      <dgm:prSet/>
      <dgm:spPr/>
      <dgm:t>
        <a:bodyPr/>
        <a:lstStyle/>
        <a:p>
          <a:endParaRPr lang="fr-FR"/>
        </a:p>
      </dgm:t>
    </dgm:pt>
    <dgm:pt modelId="{06AAA846-5073-4D4E-B3D4-41CEA9524229}">
      <dgm:prSet phldrT="[Texte]"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55972BC4-8010-4314-8A96-C403A04D35A2}" type="parTrans" cxnId="{2631878D-C223-460C-B15B-43F4D13B3280}">
      <dgm:prSet/>
      <dgm:spPr/>
      <dgm:t>
        <a:bodyPr/>
        <a:lstStyle/>
        <a:p>
          <a:endParaRPr lang="fr-FR"/>
        </a:p>
      </dgm:t>
    </dgm:pt>
    <dgm:pt modelId="{9102998B-2911-42BE-A8F2-8AFAC0F5ECC6}" type="sibTrans" cxnId="{2631878D-C223-460C-B15B-43F4D13B3280}">
      <dgm:prSet/>
      <dgm:spPr/>
      <dgm:t>
        <a:bodyPr/>
        <a:lstStyle/>
        <a:p>
          <a:endParaRPr lang="fr-FR"/>
        </a:p>
      </dgm:t>
    </dgm:pt>
    <dgm:pt modelId="{7AAB589B-DF62-4529-94E5-EDF0914A3888}">
      <dgm:prSet phldrT="[Texte]"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6 heures </a:t>
          </a:r>
        </a:p>
      </dgm:t>
    </dgm:pt>
    <dgm:pt modelId="{0AD03DB5-FFE3-48DC-85C3-906473B03C1D}" type="parTrans" cxnId="{78CED812-3210-43FF-995A-D5AD94D45945}">
      <dgm:prSet/>
      <dgm:spPr/>
      <dgm:t>
        <a:bodyPr/>
        <a:lstStyle/>
        <a:p>
          <a:endParaRPr lang="fr-FR"/>
        </a:p>
      </dgm:t>
    </dgm:pt>
    <dgm:pt modelId="{BD9FFAB4-52EB-4028-8FE8-4EA150A9FBA4}" type="sibTrans" cxnId="{78CED812-3210-43FF-995A-D5AD94D45945}">
      <dgm:prSet/>
      <dgm:spPr/>
      <dgm:t>
        <a:bodyPr/>
        <a:lstStyle/>
        <a:p>
          <a:endParaRPr lang="fr-FR"/>
        </a:p>
      </dgm:t>
    </dgm:pt>
    <dgm:pt modelId="{E16CB1EB-C05C-4C68-A828-B5F09795860F}">
      <dgm:prSet phldrT="[Texte]" custT="1"/>
      <dgm:spPr>
        <a:xfrm>
          <a:off x="3234982" y="0"/>
          <a:ext cx="3124885" cy="3172460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1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 TRANSFERABILITE/ MAITRISER LE CONCEPT DE RAISONNEMENT CLINIQUE</a:t>
          </a:r>
        </a:p>
      </dgm:t>
    </dgm:pt>
    <dgm:pt modelId="{60043C4D-E059-46AD-9901-9B862F763CDA}" type="parTrans" cxnId="{0D2B0898-9B09-42EE-961B-A579B31E4EA9}">
      <dgm:prSet/>
      <dgm:spPr/>
      <dgm:t>
        <a:bodyPr/>
        <a:lstStyle/>
        <a:p>
          <a:endParaRPr lang="fr-FR"/>
        </a:p>
      </dgm:t>
    </dgm:pt>
    <dgm:pt modelId="{CE9AAEC3-4C30-47AA-9C41-171D828E433F}" type="sibTrans" cxnId="{0D2B0898-9B09-42EE-961B-A579B31E4EA9}">
      <dgm:prSet/>
      <dgm:spPr/>
      <dgm:t>
        <a:bodyPr/>
        <a:lstStyle/>
        <a:p>
          <a:endParaRPr lang="fr-FR"/>
        </a:p>
      </dgm:t>
    </dgm:pt>
    <dgm:pt modelId="{6CD62B5E-8BBC-4145-8E16-1F4E2F17B548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Définir le raisonnement clinique </a:t>
          </a:r>
        </a:p>
      </dgm:t>
    </dgm:pt>
    <dgm:pt modelId="{4A773655-15D9-4DD2-B771-1738D74064EE}" type="parTrans" cxnId="{BA6B178D-0843-4BE0-9361-B033EE9775BC}">
      <dgm:prSet/>
      <dgm:spPr/>
      <dgm:t>
        <a:bodyPr/>
        <a:lstStyle/>
        <a:p>
          <a:endParaRPr lang="fr-FR"/>
        </a:p>
      </dgm:t>
    </dgm:pt>
    <dgm:pt modelId="{4499B417-E7D3-48CF-AAFD-3E13F7E605DE}" type="sibTrans" cxnId="{BA6B178D-0843-4BE0-9361-B033EE9775BC}">
      <dgm:prSet/>
      <dgm:spPr/>
      <dgm:t>
        <a:bodyPr/>
        <a:lstStyle/>
        <a:p>
          <a:endParaRPr lang="fr-FR"/>
        </a:p>
      </dgm:t>
    </dgm:pt>
    <dgm:pt modelId="{6D4FBC56-533F-4680-806F-EBB2EBFC2FD4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du raisonnement clinique </a:t>
          </a:r>
        </a:p>
      </dgm:t>
    </dgm:pt>
    <dgm:pt modelId="{494E079C-490A-4277-A463-ADD9D0ADDC43}" type="parTrans" cxnId="{C8C0EE3B-6A03-4E63-ABB4-35E7D409651D}">
      <dgm:prSet/>
      <dgm:spPr/>
      <dgm:t>
        <a:bodyPr/>
        <a:lstStyle/>
        <a:p>
          <a:endParaRPr lang="fr-FR"/>
        </a:p>
      </dgm:t>
    </dgm:pt>
    <dgm:pt modelId="{B116083D-D744-4014-AC0A-7359215FBC10}" type="sibTrans" cxnId="{C8C0EE3B-6A03-4E63-ABB4-35E7D409651D}">
      <dgm:prSet/>
      <dgm:spPr/>
      <dgm:t>
        <a:bodyPr/>
        <a:lstStyle/>
        <a:p>
          <a:endParaRPr lang="fr-FR"/>
        </a:p>
      </dgm:t>
    </dgm:pt>
    <dgm:pt modelId="{5B9BDF3C-9F49-4345-BCC8-20111863CE4B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8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L’écriture du raisonnement clinique </a:t>
          </a:r>
        </a:p>
      </dgm:t>
    </dgm:pt>
    <dgm:pt modelId="{B08012A2-FB1C-4323-9A97-CC31D861B4EA}" type="parTrans" cxnId="{8BD212F7-B17A-44A8-B214-7BB18EB01785}">
      <dgm:prSet/>
      <dgm:spPr/>
      <dgm:t>
        <a:bodyPr/>
        <a:lstStyle/>
        <a:p>
          <a:endParaRPr lang="fr-FR"/>
        </a:p>
      </dgm:t>
    </dgm:pt>
    <dgm:pt modelId="{4C91CA6F-E078-4432-A842-C24109520277}" type="sibTrans" cxnId="{8BD212F7-B17A-44A8-B214-7BB18EB01785}">
      <dgm:prSet/>
      <dgm:spPr/>
      <dgm:t>
        <a:bodyPr/>
        <a:lstStyle/>
        <a:p>
          <a:endParaRPr lang="fr-FR"/>
        </a:p>
      </dgm:t>
    </dgm:pt>
    <dgm:pt modelId="{98C84338-0B30-48F3-A14D-C1DFA2D5C374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Apprentissage du raisonnement clinique </a:t>
          </a:r>
        </a:p>
      </dgm:t>
    </dgm:pt>
    <dgm:pt modelId="{09839CF7-EA28-4A12-925F-C41D568B9B13}" type="parTrans" cxnId="{B1027346-3FC2-46F7-A2BA-BFCE22662F79}">
      <dgm:prSet/>
      <dgm:spPr/>
      <dgm:t>
        <a:bodyPr/>
        <a:lstStyle/>
        <a:p>
          <a:endParaRPr lang="fr-FR"/>
        </a:p>
      </dgm:t>
    </dgm:pt>
    <dgm:pt modelId="{9A28F9B5-DE86-42B2-B012-3C933BC6CAAF}" type="sibTrans" cxnId="{B1027346-3FC2-46F7-A2BA-BFCE22662F79}">
      <dgm:prSet/>
      <dgm:spPr/>
      <dgm:t>
        <a:bodyPr/>
        <a:lstStyle/>
        <a:p>
          <a:endParaRPr lang="fr-FR"/>
        </a:p>
      </dgm:t>
    </dgm:pt>
    <dgm:pt modelId="{31BC9FCD-BA0E-490D-932B-4651C5AC4663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 </a:t>
          </a:r>
        </a:p>
      </dgm:t>
    </dgm:pt>
    <dgm:pt modelId="{EB8FAA31-14DB-4350-A98A-B080DF49DB1A}" type="parTrans" cxnId="{FE4B3530-8BA0-4F4B-BDAF-6222A3B6279A}">
      <dgm:prSet/>
      <dgm:spPr/>
      <dgm:t>
        <a:bodyPr/>
        <a:lstStyle/>
        <a:p>
          <a:endParaRPr lang="fr-FR"/>
        </a:p>
      </dgm:t>
    </dgm:pt>
    <dgm:pt modelId="{25A2AE26-EE32-45A4-819F-36DC7842B455}" type="sibTrans" cxnId="{FE4B3530-8BA0-4F4B-BDAF-6222A3B6279A}">
      <dgm:prSet/>
      <dgm:spPr/>
      <dgm:t>
        <a:bodyPr/>
        <a:lstStyle/>
        <a:p>
          <a:endParaRPr lang="fr-FR"/>
        </a:p>
      </dgm:t>
    </dgm:pt>
    <dgm:pt modelId="{833E26F8-4C63-47BF-9701-DE97C8B8BEFE}">
      <dgm:prSet custT="1"/>
      <dgm:spPr>
        <a:xfrm>
          <a:off x="625703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01 MARS 2023</a:t>
          </a:r>
          <a:endParaRPr lang="fr-FR" sz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E579EDDA-1322-40CE-9F85-BD44C0E7B82D}" type="parTrans" cxnId="{B4A3E449-D461-4F06-8292-C29AAD1695A8}">
      <dgm:prSet/>
      <dgm:spPr/>
      <dgm:t>
        <a:bodyPr/>
        <a:lstStyle/>
        <a:p>
          <a:endParaRPr lang="fr-FR"/>
        </a:p>
      </dgm:t>
    </dgm:pt>
    <dgm:pt modelId="{E47437DF-3EF3-4393-BCDD-8358369C9EAA}" type="sibTrans" cxnId="{B4A3E449-D461-4F06-8292-C29AAD1695A8}">
      <dgm:prSet/>
      <dgm:spPr/>
      <dgm:t>
        <a:bodyPr/>
        <a:lstStyle/>
        <a:p>
          <a:endParaRPr lang="fr-FR"/>
        </a:p>
      </dgm:t>
    </dgm:pt>
    <dgm:pt modelId="{125825EA-8682-4103-B8FE-FD2FE3BA57C6}">
      <dgm:prSet phldrT="[Texte]"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CFD58C46-A0EB-482A-9D26-5B6D1AE89B25}" type="parTrans" cxnId="{615A27FE-C398-481E-9EC5-16964CDF19A8}">
      <dgm:prSet/>
      <dgm:spPr/>
      <dgm:t>
        <a:bodyPr/>
        <a:lstStyle/>
        <a:p>
          <a:endParaRPr lang="fr-FR"/>
        </a:p>
      </dgm:t>
    </dgm:pt>
    <dgm:pt modelId="{29F7CE1C-F716-48DF-AC39-2C79D3AEFE83}" type="sibTrans" cxnId="{615A27FE-C398-481E-9EC5-16964CDF19A8}">
      <dgm:prSet/>
      <dgm:spPr/>
      <dgm:t>
        <a:bodyPr/>
        <a:lstStyle/>
        <a:p>
          <a:endParaRPr lang="fr-FR"/>
        </a:p>
      </dgm:t>
    </dgm:pt>
    <dgm:pt modelId="{8DC1CAFD-6A5B-43C2-9DA3-6A79B0B8416A}">
      <dgm:prSet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Réfléchir à une progression des apports théoriques et pratiques afin de permettre l’acquisition de cette compétence par les élèves,</a:t>
          </a:r>
        </a:p>
      </dgm:t>
    </dgm:pt>
    <dgm:pt modelId="{0A3CB613-BADA-434D-A200-063EFA7281CF}" type="parTrans" cxnId="{BA25233F-6B64-4655-8A55-F1AD4F4BB898}">
      <dgm:prSet/>
      <dgm:spPr/>
      <dgm:t>
        <a:bodyPr/>
        <a:lstStyle/>
        <a:p>
          <a:endParaRPr lang="fr-FR"/>
        </a:p>
      </dgm:t>
    </dgm:pt>
    <dgm:pt modelId="{6E1362CC-B045-415A-AEEF-D267CBCE0455}" type="sibTrans" cxnId="{BA25233F-6B64-4655-8A55-F1AD4F4BB898}">
      <dgm:prSet/>
      <dgm:spPr/>
      <dgm:t>
        <a:bodyPr/>
        <a:lstStyle/>
        <a:p>
          <a:endParaRPr lang="fr-FR"/>
        </a:p>
      </dgm:t>
    </dgm:pt>
    <dgm:pt modelId="{DCD7992A-43CD-476E-A391-B65B210046F7}">
      <dgm:prSet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Construire des séquences pédagogiques en lien avec le raisonnement clinique</a:t>
          </a:r>
        </a:p>
      </dgm:t>
    </dgm:pt>
    <dgm:pt modelId="{C5FD73B0-83C0-4242-9A62-F5A33D2F5F9A}" type="parTrans" cxnId="{1A76FE6C-C568-44FC-97CC-E2823DA908BE}">
      <dgm:prSet/>
      <dgm:spPr/>
      <dgm:t>
        <a:bodyPr/>
        <a:lstStyle/>
        <a:p>
          <a:endParaRPr lang="fr-FR"/>
        </a:p>
      </dgm:t>
    </dgm:pt>
    <dgm:pt modelId="{960D3987-52B8-49A3-8593-5274AE01C2E1}" type="sibTrans" cxnId="{1A76FE6C-C568-44FC-97CC-E2823DA908BE}">
      <dgm:prSet/>
      <dgm:spPr/>
      <dgm:t>
        <a:bodyPr/>
        <a:lstStyle/>
        <a:p>
          <a:endParaRPr lang="fr-FR"/>
        </a:p>
      </dgm:t>
    </dgm:pt>
    <dgm:pt modelId="{17745D20-6A1B-47EB-B6B0-337DF752AEFA}">
      <dgm:prSet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4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Mutualiser les expériences et les exemples de mise en œuvre dans les établissements </a:t>
          </a:r>
        </a:p>
      </dgm:t>
    </dgm:pt>
    <dgm:pt modelId="{FE0551D3-7485-43F8-BE5F-BED3BF76BFDA}" type="parTrans" cxnId="{DC10DA3B-A8BE-4DDE-9B86-CE14DFF673B6}">
      <dgm:prSet/>
      <dgm:spPr/>
      <dgm:t>
        <a:bodyPr/>
        <a:lstStyle/>
        <a:p>
          <a:endParaRPr lang="fr-FR"/>
        </a:p>
      </dgm:t>
    </dgm:pt>
    <dgm:pt modelId="{636724E3-AB43-44B0-ABD6-128EAB70DEDF}" type="sibTrans" cxnId="{DC10DA3B-A8BE-4DDE-9B86-CE14DFF673B6}">
      <dgm:prSet/>
      <dgm:spPr/>
      <dgm:t>
        <a:bodyPr/>
        <a:lstStyle/>
        <a:p>
          <a:endParaRPr lang="fr-FR"/>
        </a:p>
      </dgm:t>
    </dgm:pt>
    <dgm:pt modelId="{5A5FADC1-4061-458C-883E-634CAF97DC92}">
      <dgm:prSet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 </a:t>
          </a:r>
        </a:p>
      </dgm:t>
    </dgm:pt>
    <dgm:pt modelId="{FFA6A614-98B8-4EBB-B505-918E6C8F0110}" type="parTrans" cxnId="{A8103EA9-2925-403B-BAF5-149170628FDC}">
      <dgm:prSet/>
      <dgm:spPr/>
      <dgm:t>
        <a:bodyPr/>
        <a:lstStyle/>
        <a:p>
          <a:endParaRPr lang="fr-FR"/>
        </a:p>
      </dgm:t>
    </dgm:pt>
    <dgm:pt modelId="{DBFF312A-58F9-4025-A67B-A6290A7BED9D}" type="sibTrans" cxnId="{A8103EA9-2925-403B-BAF5-149170628FDC}">
      <dgm:prSet/>
      <dgm:spPr/>
      <dgm:t>
        <a:bodyPr/>
        <a:lstStyle/>
        <a:p>
          <a:endParaRPr lang="fr-FR"/>
        </a:p>
      </dgm:t>
    </dgm:pt>
    <dgm:pt modelId="{52CD2CDF-5CE0-4CF9-B949-67B66407EA5D}">
      <dgm:prSet custT="1"/>
      <dgm:spPr>
        <a:xfrm>
          <a:off x="3859959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DISTANCIEL </a:t>
          </a:r>
        </a:p>
        <a:p>
          <a:pPr>
            <a:buNone/>
          </a:pPr>
          <a:r>
            <a:rPr lang="fr-FR" sz="14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Date:MARS</a:t>
          </a:r>
          <a:r>
            <a:rPr lang="fr-FR" sz="14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2023</a:t>
          </a:r>
          <a:endParaRPr lang="fr-FR" sz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F1A1152C-CF4E-431C-B684-1AA01F9D07EF}" type="parTrans" cxnId="{C3E8CB76-A668-4A0D-A9E3-BEBF80119018}">
      <dgm:prSet/>
      <dgm:spPr/>
      <dgm:t>
        <a:bodyPr/>
        <a:lstStyle/>
        <a:p>
          <a:endParaRPr lang="fr-FR"/>
        </a:p>
      </dgm:t>
    </dgm:pt>
    <dgm:pt modelId="{5509E942-14E1-4627-B69D-ACCDA67FB4DD}" type="sibTrans" cxnId="{C3E8CB76-A668-4A0D-A9E3-BEBF80119018}">
      <dgm:prSet/>
      <dgm:spPr/>
      <dgm:t>
        <a:bodyPr/>
        <a:lstStyle/>
        <a:p>
          <a:endParaRPr lang="fr-FR"/>
        </a:p>
      </dgm:t>
    </dgm:pt>
    <dgm:pt modelId="{5263BC0B-B4CF-4B5F-B673-7C5DE665B43E}">
      <dgm:prSet custT="1"/>
      <dgm:spPr>
        <a:xfrm>
          <a:off x="6469238" y="0"/>
          <a:ext cx="3124885" cy="3172460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2 : POUR ALLER PLUS LOIN /RESSOURCES</a:t>
          </a:r>
        </a:p>
      </dgm:t>
    </dgm:pt>
    <dgm:pt modelId="{79173891-7928-4EAB-9751-D428E4231644}" type="parTrans" cxnId="{9772B189-DBCE-444C-8DB6-C8DDFF75FFEF}">
      <dgm:prSet/>
      <dgm:spPr/>
      <dgm:t>
        <a:bodyPr/>
        <a:lstStyle/>
        <a:p>
          <a:endParaRPr lang="fr-FR"/>
        </a:p>
      </dgm:t>
    </dgm:pt>
    <dgm:pt modelId="{1E4D2219-C8C0-45B9-B5E4-7A8DF38FC2E0}" type="sibTrans" cxnId="{9772B189-DBCE-444C-8DB6-C8DDFF75FFEF}">
      <dgm:prSet/>
      <dgm:spPr/>
      <dgm:t>
        <a:bodyPr/>
        <a:lstStyle/>
        <a:p>
          <a:endParaRPr lang="fr-FR"/>
        </a:p>
      </dgm:t>
    </dgm:pt>
    <dgm:pt modelId="{146AD133-FD4A-4923-BFA8-C98A4FBB1326}">
      <dgm:prSet custT="1"/>
      <dgm:spPr>
        <a:xfrm>
          <a:off x="7094215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D2B80F23-FC41-41BB-AB5A-776CD9F7DE0F}" type="parTrans" cxnId="{E85F7059-5DF5-4FB3-A511-CCCE69883C25}">
      <dgm:prSet/>
      <dgm:spPr/>
      <dgm:t>
        <a:bodyPr/>
        <a:lstStyle/>
        <a:p>
          <a:endParaRPr lang="fr-FR"/>
        </a:p>
      </dgm:t>
    </dgm:pt>
    <dgm:pt modelId="{D7D9FD8F-BF3A-4A11-8332-89C2C4632676}" type="sibTrans" cxnId="{E85F7059-5DF5-4FB3-A511-CCCE69883C25}">
      <dgm:prSet/>
      <dgm:spPr/>
      <dgm:t>
        <a:bodyPr/>
        <a:lstStyle/>
        <a:p>
          <a:endParaRPr lang="fr-FR"/>
        </a:p>
      </dgm:t>
    </dgm:pt>
    <dgm:pt modelId="{FEA52A4F-10E7-414F-BDFF-FCA2331F728F}">
      <dgm:prSet custT="1"/>
      <dgm:spPr>
        <a:xfrm>
          <a:off x="7094215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Découvrir le raisonnement clinique et sa genèse à travers :des conférences, des témoignages de professionnels du soin, des articles spécialisés</a:t>
          </a:r>
        </a:p>
      </dgm:t>
    </dgm:pt>
    <dgm:pt modelId="{81E2D03A-FA1D-4C48-8CEA-175B1A04139E}" type="parTrans" cxnId="{D10E7034-1720-4E9D-8FA5-ABF52EF52C9F}">
      <dgm:prSet/>
      <dgm:spPr/>
      <dgm:t>
        <a:bodyPr/>
        <a:lstStyle/>
        <a:p>
          <a:endParaRPr lang="fr-FR"/>
        </a:p>
      </dgm:t>
    </dgm:pt>
    <dgm:pt modelId="{10CE38A9-518E-4350-8C14-11BFED040984}" type="sibTrans" cxnId="{D10E7034-1720-4E9D-8FA5-ABF52EF52C9F}">
      <dgm:prSet/>
      <dgm:spPr/>
      <dgm:t>
        <a:bodyPr/>
        <a:lstStyle/>
        <a:p>
          <a:endParaRPr lang="fr-FR"/>
        </a:p>
      </dgm:t>
    </dgm:pt>
    <dgm:pt modelId="{256F9CED-5FA9-4689-9802-F91FCF2EA362}">
      <dgm:prSet custT="1"/>
      <dgm:spPr>
        <a:xfrm>
          <a:off x="7094215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 partir de mars 2023</a:t>
          </a:r>
        </a:p>
      </dgm:t>
    </dgm:pt>
    <dgm:pt modelId="{F8181BF8-2305-48F7-BE84-B23AD851B05F}" type="parTrans" cxnId="{2AA04AF6-7A27-4091-B55F-B273D53DBF8D}">
      <dgm:prSet/>
      <dgm:spPr/>
      <dgm:t>
        <a:bodyPr/>
        <a:lstStyle/>
        <a:p>
          <a:endParaRPr lang="fr-FR"/>
        </a:p>
      </dgm:t>
    </dgm:pt>
    <dgm:pt modelId="{138FC88C-4A3C-4A46-A073-BF97F6BE47C6}" type="sibTrans" cxnId="{2AA04AF6-7A27-4091-B55F-B273D53DBF8D}">
      <dgm:prSet/>
      <dgm:spPr/>
      <dgm:t>
        <a:bodyPr/>
        <a:lstStyle/>
        <a:p>
          <a:endParaRPr lang="fr-FR"/>
        </a:p>
      </dgm:t>
    </dgm:pt>
    <dgm:pt modelId="{08B950A1-6CC1-4C3F-BAFD-9DDEA3FC7EE5}">
      <dgm:prSet custT="1"/>
      <dgm:spPr>
        <a:xfrm>
          <a:off x="7094215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 :Distantiel</a:t>
          </a:r>
          <a:r>
            <a:rPr lang="fr-FR" sz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</dgm:t>
    </dgm:pt>
    <dgm:pt modelId="{3E30582C-6CF2-4964-B89A-1F80C95C2903}" type="parTrans" cxnId="{FAB5845C-9017-4A53-99C0-5BDEFE703EA0}">
      <dgm:prSet/>
      <dgm:spPr/>
      <dgm:t>
        <a:bodyPr/>
        <a:lstStyle/>
        <a:p>
          <a:endParaRPr lang="fr-FR"/>
        </a:p>
      </dgm:t>
    </dgm:pt>
    <dgm:pt modelId="{01D7054B-89D3-4C8F-88B0-04655ECB595E}" type="sibTrans" cxnId="{FAB5845C-9017-4A53-99C0-5BDEFE703EA0}">
      <dgm:prSet/>
      <dgm:spPr/>
      <dgm:t>
        <a:bodyPr/>
        <a:lstStyle/>
        <a:p>
          <a:endParaRPr lang="fr-FR"/>
        </a:p>
      </dgm:t>
    </dgm:pt>
    <dgm:pt modelId="{F4E83E69-15BA-4452-973F-A3A62C5C19F4}">
      <dgm:prSet custT="1"/>
      <dgm:spPr>
        <a:xfrm>
          <a:off x="7094215" y="0"/>
          <a:ext cx="2328039" cy="3172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800" b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Inderminée</a:t>
          </a:r>
          <a:endParaRPr lang="fr-FR" sz="180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428D2C3A-EF24-452D-8DEA-16E444F41546}" type="parTrans" cxnId="{D2FFA538-D403-4322-A67D-2D2AA1DD95C8}">
      <dgm:prSet/>
      <dgm:spPr/>
      <dgm:t>
        <a:bodyPr/>
        <a:lstStyle/>
        <a:p>
          <a:endParaRPr lang="fr-FR"/>
        </a:p>
      </dgm:t>
    </dgm:pt>
    <dgm:pt modelId="{8C19EEB2-3B72-43DC-B11B-0AB07CB4D1FE}" type="sibTrans" cxnId="{D2FFA538-D403-4322-A67D-2D2AA1DD95C8}">
      <dgm:prSet/>
      <dgm:spPr/>
      <dgm:t>
        <a:bodyPr/>
        <a:lstStyle/>
        <a:p>
          <a:endParaRPr lang="fr-FR"/>
        </a:p>
      </dgm:t>
    </dgm:pt>
    <dgm:pt modelId="{739AFFA8-601E-4DC9-8EE5-21701CED7FBF}" type="pres">
      <dgm:prSet presAssocID="{B8FD264D-B955-4C9B-AE69-2563B6885E7C}" presName="Name0" presStyleCnt="0">
        <dgm:presLayoutVars>
          <dgm:dir/>
          <dgm:animLvl val="lvl"/>
          <dgm:resizeHandles val="exact"/>
        </dgm:presLayoutVars>
      </dgm:prSet>
      <dgm:spPr/>
    </dgm:pt>
    <dgm:pt modelId="{F4112318-C4E8-4A30-8E4C-67F5C7D29991}" type="pres">
      <dgm:prSet presAssocID="{0CB5E5CB-525D-4A46-93D9-29D2607C7F03}" presName="compositeNode" presStyleCnt="0">
        <dgm:presLayoutVars>
          <dgm:bulletEnabled val="1"/>
        </dgm:presLayoutVars>
      </dgm:prSet>
      <dgm:spPr/>
    </dgm:pt>
    <dgm:pt modelId="{8C52A9F8-A46D-4391-B7DA-9CEF946C1BE4}" type="pres">
      <dgm:prSet presAssocID="{0CB5E5CB-525D-4A46-93D9-29D2607C7F03}" presName="bgRect" presStyleLbl="node1" presStyleIdx="0" presStyleCnt="3" custScaleY="148025"/>
      <dgm:spPr/>
    </dgm:pt>
    <dgm:pt modelId="{58A98CB7-44EF-4886-B0F0-66D9510957C8}" type="pres">
      <dgm:prSet presAssocID="{0CB5E5CB-525D-4A46-93D9-29D2607C7F0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CFC059C-7E70-4074-A5D3-DC56C6805018}" type="pres">
      <dgm:prSet presAssocID="{0CB5E5CB-525D-4A46-93D9-29D2607C7F03}" presName="childNode" presStyleLbl="node1" presStyleIdx="0" presStyleCnt="3">
        <dgm:presLayoutVars>
          <dgm:bulletEnabled val="1"/>
        </dgm:presLayoutVars>
      </dgm:prSet>
      <dgm:spPr/>
    </dgm:pt>
    <dgm:pt modelId="{A8499857-C842-4E9F-8DD4-569C1A01CB7E}" type="pres">
      <dgm:prSet presAssocID="{C78B3CA5-4C2F-472A-BA60-503320C6A7FE}" presName="hSp" presStyleCnt="0"/>
      <dgm:spPr/>
    </dgm:pt>
    <dgm:pt modelId="{58334E50-8B21-4AA5-A616-FE16D6041B83}" type="pres">
      <dgm:prSet presAssocID="{C78B3CA5-4C2F-472A-BA60-503320C6A7FE}" presName="vProcSp" presStyleCnt="0"/>
      <dgm:spPr/>
    </dgm:pt>
    <dgm:pt modelId="{50D1E498-FBE4-46E5-9D12-72D0F2160B32}" type="pres">
      <dgm:prSet presAssocID="{C78B3CA5-4C2F-472A-BA60-503320C6A7FE}" presName="vSp1" presStyleCnt="0"/>
      <dgm:spPr/>
    </dgm:pt>
    <dgm:pt modelId="{04A7BB70-08B4-43F1-A11C-7E6A0CC4FD42}" type="pres">
      <dgm:prSet presAssocID="{C78B3CA5-4C2F-472A-BA60-503320C6A7FE}" presName="simulatedConn" presStyleLbl="solidFgAcc1" presStyleIdx="0" presStyleCnt="2" custScaleX="60950" custLinFactNeighborX="-15040" custLinFactNeighborY="7775"/>
      <dgm:spPr>
        <a:xfrm rot="5400000">
          <a:off x="2947148" y="2591936"/>
          <a:ext cx="465921" cy="285692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3AE929-D7F9-4118-8613-EAE16AAC7991}" type="pres">
      <dgm:prSet presAssocID="{C78B3CA5-4C2F-472A-BA60-503320C6A7FE}" presName="vSp2" presStyleCnt="0"/>
      <dgm:spPr/>
    </dgm:pt>
    <dgm:pt modelId="{EB082470-3D2D-4111-8C82-A5B354202D3B}" type="pres">
      <dgm:prSet presAssocID="{C78B3CA5-4C2F-472A-BA60-503320C6A7FE}" presName="sibTrans" presStyleCnt="0"/>
      <dgm:spPr/>
    </dgm:pt>
    <dgm:pt modelId="{C86111D4-D4AC-4F99-AB16-8AE8961C3C9D}" type="pres">
      <dgm:prSet presAssocID="{E16CB1EB-C05C-4C68-A828-B5F09795860F}" presName="compositeNode" presStyleCnt="0">
        <dgm:presLayoutVars>
          <dgm:bulletEnabled val="1"/>
        </dgm:presLayoutVars>
      </dgm:prSet>
      <dgm:spPr/>
    </dgm:pt>
    <dgm:pt modelId="{9243CCF1-C418-4254-BC7C-06111D3B54FF}" type="pres">
      <dgm:prSet presAssocID="{E16CB1EB-C05C-4C68-A828-B5F09795860F}" presName="bgRect" presStyleLbl="node1" presStyleIdx="1" presStyleCnt="3" custScaleY="145299"/>
      <dgm:spPr/>
    </dgm:pt>
    <dgm:pt modelId="{3C7555CD-4C7F-4F66-8FBC-BA24C999A02B}" type="pres">
      <dgm:prSet presAssocID="{E16CB1EB-C05C-4C68-A828-B5F09795860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AEC7A2D-0E48-4734-8809-FEE80BC2CA10}" type="pres">
      <dgm:prSet presAssocID="{E16CB1EB-C05C-4C68-A828-B5F09795860F}" presName="childNode" presStyleLbl="node1" presStyleIdx="1" presStyleCnt="3">
        <dgm:presLayoutVars>
          <dgm:bulletEnabled val="1"/>
        </dgm:presLayoutVars>
      </dgm:prSet>
      <dgm:spPr/>
    </dgm:pt>
    <dgm:pt modelId="{1B12DBA0-0867-40B5-BBDD-30B9BB7CD921}" type="pres">
      <dgm:prSet presAssocID="{CE9AAEC3-4C30-47AA-9C41-171D828E433F}" presName="hSp" presStyleCnt="0"/>
      <dgm:spPr/>
    </dgm:pt>
    <dgm:pt modelId="{2FC5F8C1-1701-4575-B058-37C10E44732E}" type="pres">
      <dgm:prSet presAssocID="{CE9AAEC3-4C30-47AA-9C41-171D828E433F}" presName="vProcSp" presStyleCnt="0"/>
      <dgm:spPr/>
    </dgm:pt>
    <dgm:pt modelId="{5EC03FE0-95B4-40AA-8580-3B5D770349C6}" type="pres">
      <dgm:prSet presAssocID="{CE9AAEC3-4C30-47AA-9C41-171D828E433F}" presName="vSp1" presStyleCnt="0"/>
      <dgm:spPr/>
    </dgm:pt>
    <dgm:pt modelId="{E854BA6D-8D69-44EC-889D-FAA5BDE91701}" type="pres">
      <dgm:prSet presAssocID="{CE9AAEC3-4C30-47AA-9C41-171D828E433F}" presName="simulatedConn" presStyleLbl="solidFgAcc1" presStyleIdx="1" presStyleCnt="2" custScaleX="75327" custScaleY="73847"/>
      <dgm:spPr>
        <a:xfrm rot="5400000">
          <a:off x="6305822" y="2588611"/>
          <a:ext cx="358081" cy="353082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4F9442A-9496-47C0-A466-EC1017CB7A2D}" type="pres">
      <dgm:prSet presAssocID="{CE9AAEC3-4C30-47AA-9C41-171D828E433F}" presName="vSp2" presStyleCnt="0"/>
      <dgm:spPr/>
    </dgm:pt>
    <dgm:pt modelId="{C9F481FE-D3EE-4479-9288-5313B1823EA1}" type="pres">
      <dgm:prSet presAssocID="{CE9AAEC3-4C30-47AA-9C41-171D828E433F}" presName="sibTrans" presStyleCnt="0"/>
      <dgm:spPr/>
    </dgm:pt>
    <dgm:pt modelId="{4027835A-B992-4677-A223-1B31E82E980C}" type="pres">
      <dgm:prSet presAssocID="{5263BC0B-B4CF-4B5F-B673-7C5DE665B43E}" presName="compositeNode" presStyleCnt="0">
        <dgm:presLayoutVars>
          <dgm:bulletEnabled val="1"/>
        </dgm:presLayoutVars>
      </dgm:prSet>
      <dgm:spPr/>
    </dgm:pt>
    <dgm:pt modelId="{DFADC8FB-84B5-4320-B5C6-4C3615CED0B2}" type="pres">
      <dgm:prSet presAssocID="{5263BC0B-B4CF-4B5F-B673-7C5DE665B43E}" presName="bgRect" presStyleLbl="node1" presStyleIdx="2" presStyleCnt="3" custScaleY="148025"/>
      <dgm:spPr/>
    </dgm:pt>
    <dgm:pt modelId="{58465336-FFA8-4ED0-A19E-AF62EE3FDD58}" type="pres">
      <dgm:prSet presAssocID="{5263BC0B-B4CF-4B5F-B673-7C5DE665B43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4BB5FE6-9689-4092-8BB2-FACD06226ECD}" type="pres">
      <dgm:prSet presAssocID="{5263BC0B-B4CF-4B5F-B673-7C5DE665B43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7233A02-8A2E-427C-BD3F-D0861D560199}" type="presOf" srcId="{F4E83E69-15BA-4452-973F-A3A62C5C19F4}" destId="{F4BB5FE6-9689-4092-8BB2-FACD06226ECD}" srcOrd="0" destOrd="2" presId="urn:microsoft.com/office/officeart/2005/8/layout/hProcess7"/>
    <dgm:cxn modelId="{9B6B5302-F1AE-4765-9C77-13CC0E89F2C1}" type="presOf" srcId="{5263BC0B-B4CF-4B5F-B673-7C5DE665B43E}" destId="{DFADC8FB-84B5-4320-B5C6-4C3615CED0B2}" srcOrd="0" destOrd="0" presId="urn:microsoft.com/office/officeart/2005/8/layout/hProcess7"/>
    <dgm:cxn modelId="{53397B12-49B5-4BC8-BCFF-A044F7D2C0CB}" type="presOf" srcId="{B8FD264D-B955-4C9B-AE69-2563B6885E7C}" destId="{739AFFA8-601E-4DC9-8EE5-21701CED7FBF}" srcOrd="0" destOrd="0" presId="urn:microsoft.com/office/officeart/2005/8/layout/hProcess7"/>
    <dgm:cxn modelId="{78CED812-3210-43FF-995A-D5AD94D45945}" srcId="{0CB5E5CB-525D-4A46-93D9-29D2607C7F03}" destId="{7AAB589B-DF62-4529-94E5-EDF0914A3888}" srcOrd="2" destOrd="0" parTransId="{0AD03DB5-FFE3-48DC-85C3-906473B03C1D}" sibTransId="{BD9FFAB4-52EB-4028-8FE8-4EA150A9FBA4}"/>
    <dgm:cxn modelId="{BB325D20-21D3-4803-AA91-0A57DA99F0BA}" type="presOf" srcId="{08B950A1-6CC1-4C3F-BAFD-9DDEA3FC7EE5}" destId="{F4BB5FE6-9689-4092-8BB2-FACD06226ECD}" srcOrd="0" destOrd="4" presId="urn:microsoft.com/office/officeart/2005/8/layout/hProcess7"/>
    <dgm:cxn modelId="{ED96A226-26B2-448B-85B1-48593842C2B1}" type="presOf" srcId="{52CD2CDF-5CE0-4CF9-B949-67B66407EA5D}" destId="{EAEC7A2D-0E48-4734-8809-FEE80BC2CA10}" srcOrd="0" destOrd="5" presId="urn:microsoft.com/office/officeart/2005/8/layout/hProcess7"/>
    <dgm:cxn modelId="{FE4B3530-8BA0-4F4B-BDAF-6222A3B6279A}" srcId="{0CB5E5CB-525D-4A46-93D9-29D2607C7F03}" destId="{31BC9FCD-BA0E-490D-932B-4651C5AC4663}" srcOrd="3" destOrd="0" parTransId="{EB8FAA31-14DB-4350-A98A-B080DF49DB1A}" sibTransId="{25A2AE26-EE32-45A4-819F-36DC7842B455}"/>
    <dgm:cxn modelId="{B9C14B30-D2A5-4B36-97F6-61207AA0240B}" type="presOf" srcId="{256F9CED-5FA9-4689-9802-F91FCF2EA362}" destId="{F4BB5FE6-9689-4092-8BB2-FACD06226ECD}" srcOrd="0" destOrd="3" presId="urn:microsoft.com/office/officeart/2005/8/layout/hProcess7"/>
    <dgm:cxn modelId="{32959E32-F12A-45E0-B9BA-07FA2346F34F}" type="presOf" srcId="{146AD133-FD4A-4923-BFA8-C98A4FBB1326}" destId="{F4BB5FE6-9689-4092-8BB2-FACD06226ECD}" srcOrd="0" destOrd="0" presId="urn:microsoft.com/office/officeart/2005/8/layout/hProcess7"/>
    <dgm:cxn modelId="{D10E7034-1720-4E9D-8FA5-ABF52EF52C9F}" srcId="{5263BC0B-B4CF-4B5F-B673-7C5DE665B43E}" destId="{FEA52A4F-10E7-414F-BDFF-FCA2331F728F}" srcOrd="1" destOrd="0" parTransId="{81E2D03A-FA1D-4C48-8CEA-175B1A04139E}" sibTransId="{10CE38A9-518E-4350-8C14-11BFED040984}"/>
    <dgm:cxn modelId="{D2FFA538-D403-4322-A67D-2D2AA1DD95C8}" srcId="{5263BC0B-B4CF-4B5F-B673-7C5DE665B43E}" destId="{F4E83E69-15BA-4452-973F-A3A62C5C19F4}" srcOrd="2" destOrd="0" parTransId="{428D2C3A-EF24-452D-8DEA-16E444F41546}" sibTransId="{8C19EEB2-3B72-43DC-B11B-0AB07CB4D1FE}"/>
    <dgm:cxn modelId="{BC0A7C3A-7683-429E-BAD0-3575768A4EE7}" type="presOf" srcId="{FEA52A4F-10E7-414F-BDFF-FCA2331F728F}" destId="{F4BB5FE6-9689-4092-8BB2-FACD06226ECD}" srcOrd="0" destOrd="1" presId="urn:microsoft.com/office/officeart/2005/8/layout/hProcess7"/>
    <dgm:cxn modelId="{DC10DA3B-A8BE-4DDE-9B86-CE14DFF673B6}" srcId="{E16CB1EB-C05C-4C68-A828-B5F09795860F}" destId="{17745D20-6A1B-47EB-B6B0-337DF752AEFA}" srcOrd="3" destOrd="0" parTransId="{FE0551D3-7485-43F8-BE5F-BED3BF76BFDA}" sibTransId="{636724E3-AB43-44B0-ABD6-128EAB70DEDF}"/>
    <dgm:cxn modelId="{C8C0EE3B-6A03-4E63-ABB4-35E7D409651D}" srcId="{06AAA846-5073-4D4E-B3D4-41CEA9524229}" destId="{6D4FBC56-533F-4680-806F-EBB2EBFC2FD4}" srcOrd="1" destOrd="0" parTransId="{494E079C-490A-4277-A463-ADD9D0ADDC43}" sibTransId="{B116083D-D744-4014-AC0A-7359215FBC10}"/>
    <dgm:cxn modelId="{BA25233F-6B64-4655-8A55-F1AD4F4BB898}" srcId="{E16CB1EB-C05C-4C68-A828-B5F09795860F}" destId="{8DC1CAFD-6A5B-43C2-9DA3-6A79B0B8416A}" srcOrd="1" destOrd="0" parTransId="{0A3CB613-BADA-434D-A200-063EFA7281CF}" sibTransId="{6E1362CC-B045-415A-AEEF-D267CBCE0455}"/>
    <dgm:cxn modelId="{FAB5845C-9017-4A53-99C0-5BDEFE703EA0}" srcId="{5263BC0B-B4CF-4B5F-B673-7C5DE665B43E}" destId="{08B950A1-6CC1-4C3F-BAFD-9DDEA3FC7EE5}" srcOrd="4" destOrd="0" parTransId="{3E30582C-6CF2-4964-B89A-1F80C95C2903}" sibTransId="{01D7054B-89D3-4C8F-88B0-04655ECB595E}"/>
    <dgm:cxn modelId="{3031375D-1D55-4511-BDC9-3AAAC873B930}" type="presOf" srcId="{E16CB1EB-C05C-4C68-A828-B5F09795860F}" destId="{9243CCF1-C418-4254-BC7C-06111D3B54FF}" srcOrd="0" destOrd="0" presId="urn:microsoft.com/office/officeart/2005/8/layout/hProcess7"/>
    <dgm:cxn modelId="{4A491761-46C2-4E45-972A-A09E86DFDE8A}" type="presOf" srcId="{0CB5E5CB-525D-4A46-93D9-29D2607C7F03}" destId="{8C52A9F8-A46D-4391-B7DA-9CEF946C1BE4}" srcOrd="0" destOrd="0" presId="urn:microsoft.com/office/officeart/2005/8/layout/hProcess7"/>
    <dgm:cxn modelId="{B1027346-3FC2-46F7-A2BA-BFCE22662F79}" srcId="{0CB5E5CB-525D-4A46-93D9-29D2607C7F03}" destId="{98C84338-0B30-48F3-A14D-C1DFA2D5C374}" srcOrd="1" destOrd="0" parTransId="{09839CF7-EA28-4A12-925F-C41D568B9B13}" sibTransId="{9A28F9B5-DE86-42B2-B012-3C933BC6CAAF}"/>
    <dgm:cxn modelId="{B706E367-A5F2-4FEE-A5DE-AA866D359778}" type="presOf" srcId="{5A5FADC1-4061-458C-883E-634CAF97DC92}" destId="{EAEC7A2D-0E48-4734-8809-FEE80BC2CA10}" srcOrd="0" destOrd="4" presId="urn:microsoft.com/office/officeart/2005/8/layout/hProcess7"/>
    <dgm:cxn modelId="{B4A3E449-D461-4F06-8292-C29AAD1695A8}" srcId="{0CB5E5CB-525D-4A46-93D9-29D2607C7F03}" destId="{833E26F8-4C63-47BF-9701-DE97C8B8BEFE}" srcOrd="4" destOrd="0" parTransId="{E579EDDA-1322-40CE-9F85-BD44C0E7B82D}" sibTransId="{E47437DF-3EF3-4393-BCDD-8358369C9EAA}"/>
    <dgm:cxn modelId="{016F366A-1184-4CA5-AAF0-42073B14805F}" type="presOf" srcId="{17745D20-6A1B-47EB-B6B0-337DF752AEFA}" destId="{EAEC7A2D-0E48-4734-8809-FEE80BC2CA10}" srcOrd="0" destOrd="3" presId="urn:microsoft.com/office/officeart/2005/8/layout/hProcess7"/>
    <dgm:cxn modelId="{1A76FE6C-C568-44FC-97CC-E2823DA908BE}" srcId="{E16CB1EB-C05C-4C68-A828-B5F09795860F}" destId="{DCD7992A-43CD-476E-A391-B65B210046F7}" srcOrd="2" destOrd="0" parTransId="{C5FD73B0-83C0-4242-9A62-F5A33D2F5F9A}" sibTransId="{960D3987-52B8-49A3-8593-5274AE01C2E1}"/>
    <dgm:cxn modelId="{EC78986D-93E5-4CD5-98B4-615AE4E09438}" type="presOf" srcId="{6CD62B5E-8BBC-4145-8E16-1F4E2F17B548}" destId="{0CFC059C-7E70-4074-A5D3-DC56C6805018}" srcOrd="0" destOrd="1" presId="urn:microsoft.com/office/officeart/2005/8/layout/hProcess7"/>
    <dgm:cxn modelId="{C3E8CB76-A668-4A0D-A9E3-BEBF80119018}" srcId="{E16CB1EB-C05C-4C68-A828-B5F09795860F}" destId="{52CD2CDF-5CE0-4CF9-B949-67B66407EA5D}" srcOrd="5" destOrd="0" parTransId="{F1A1152C-CF4E-431C-B684-1AA01F9D07EF}" sibTransId="{5509E942-14E1-4627-B69D-ACCDA67FB4DD}"/>
    <dgm:cxn modelId="{372DF076-5623-42A6-B64A-1136B4DA1BDD}" type="presOf" srcId="{E16CB1EB-C05C-4C68-A828-B5F09795860F}" destId="{3C7555CD-4C7F-4F66-8FBC-BA24C999A02B}" srcOrd="1" destOrd="0" presId="urn:microsoft.com/office/officeart/2005/8/layout/hProcess7"/>
    <dgm:cxn modelId="{E85F7059-5DF5-4FB3-A511-CCCE69883C25}" srcId="{5263BC0B-B4CF-4B5F-B673-7C5DE665B43E}" destId="{146AD133-FD4A-4923-BFA8-C98A4FBB1326}" srcOrd="0" destOrd="0" parTransId="{D2B80F23-FC41-41BB-AB5A-776CD9F7DE0F}" sibTransId="{D7D9FD8F-BF3A-4A11-8332-89C2C4632676}"/>
    <dgm:cxn modelId="{5D454A7B-D995-462C-A6A1-B56614F6D9DD}" type="presOf" srcId="{98C84338-0B30-48F3-A14D-C1DFA2D5C374}" destId="{0CFC059C-7E70-4074-A5D3-DC56C6805018}" srcOrd="0" destOrd="4" presId="urn:microsoft.com/office/officeart/2005/8/layout/hProcess7"/>
    <dgm:cxn modelId="{7686047F-CCF2-4151-BC58-5FA761180883}" type="presOf" srcId="{06AAA846-5073-4D4E-B3D4-41CEA9524229}" destId="{0CFC059C-7E70-4074-A5D3-DC56C6805018}" srcOrd="0" destOrd="0" presId="urn:microsoft.com/office/officeart/2005/8/layout/hProcess7"/>
    <dgm:cxn modelId="{9772B189-DBCE-444C-8DB6-C8DDFF75FFEF}" srcId="{B8FD264D-B955-4C9B-AE69-2563B6885E7C}" destId="{5263BC0B-B4CF-4B5F-B673-7C5DE665B43E}" srcOrd="2" destOrd="0" parTransId="{79173891-7928-4EAB-9751-D428E4231644}" sibTransId="{1E4D2219-C8C0-45B9-B5E4-7A8DF38FC2E0}"/>
    <dgm:cxn modelId="{C792F68C-3664-4831-B4B7-CCAADBDDA368}" type="presOf" srcId="{5263BC0B-B4CF-4B5F-B673-7C5DE665B43E}" destId="{58465336-FFA8-4ED0-A19E-AF62EE3FDD58}" srcOrd="1" destOrd="0" presId="urn:microsoft.com/office/officeart/2005/8/layout/hProcess7"/>
    <dgm:cxn modelId="{BA6B178D-0843-4BE0-9361-B033EE9775BC}" srcId="{06AAA846-5073-4D4E-B3D4-41CEA9524229}" destId="{6CD62B5E-8BBC-4145-8E16-1F4E2F17B548}" srcOrd="0" destOrd="0" parTransId="{4A773655-15D9-4DD2-B771-1738D74064EE}" sibTransId="{4499B417-E7D3-48CF-AAFD-3E13F7E605DE}"/>
    <dgm:cxn modelId="{2631878D-C223-460C-B15B-43F4D13B3280}" srcId="{0CB5E5CB-525D-4A46-93D9-29D2607C7F03}" destId="{06AAA846-5073-4D4E-B3D4-41CEA9524229}" srcOrd="0" destOrd="0" parTransId="{55972BC4-8010-4314-8A96-C403A04D35A2}" sibTransId="{9102998B-2911-42BE-A8F2-8AFAC0F5ECC6}"/>
    <dgm:cxn modelId="{0D2B0898-9B09-42EE-961B-A579B31E4EA9}" srcId="{B8FD264D-B955-4C9B-AE69-2563B6885E7C}" destId="{E16CB1EB-C05C-4C68-A828-B5F09795860F}" srcOrd="1" destOrd="0" parTransId="{60043C4D-E059-46AD-9901-9B862F763CDA}" sibTransId="{CE9AAEC3-4C30-47AA-9C41-171D828E433F}"/>
    <dgm:cxn modelId="{A8DFB0A5-ADA7-486A-989F-B878116133E8}" type="presOf" srcId="{6D4FBC56-533F-4680-806F-EBB2EBFC2FD4}" destId="{0CFC059C-7E70-4074-A5D3-DC56C6805018}" srcOrd="0" destOrd="2" presId="urn:microsoft.com/office/officeart/2005/8/layout/hProcess7"/>
    <dgm:cxn modelId="{A8103EA9-2925-403B-BAF5-149170628FDC}" srcId="{E16CB1EB-C05C-4C68-A828-B5F09795860F}" destId="{5A5FADC1-4061-458C-883E-634CAF97DC92}" srcOrd="4" destOrd="0" parTransId="{FFA6A614-98B8-4EBB-B505-918E6C8F0110}" sibTransId="{DBFF312A-58F9-4025-A67B-A6290A7BED9D}"/>
    <dgm:cxn modelId="{AEEF04AE-F9B5-4A7D-B841-A0D8AE97C536}" type="presOf" srcId="{7AAB589B-DF62-4529-94E5-EDF0914A3888}" destId="{0CFC059C-7E70-4074-A5D3-DC56C6805018}" srcOrd="0" destOrd="5" presId="urn:microsoft.com/office/officeart/2005/8/layout/hProcess7"/>
    <dgm:cxn modelId="{B5AB7CB6-093E-4EF7-86C7-71414CC1A774}" type="presOf" srcId="{5B9BDF3C-9F49-4345-BCC8-20111863CE4B}" destId="{0CFC059C-7E70-4074-A5D3-DC56C6805018}" srcOrd="0" destOrd="3" presId="urn:microsoft.com/office/officeart/2005/8/layout/hProcess7"/>
    <dgm:cxn modelId="{DFB768BD-A7BD-4620-8897-E540A110F53B}" type="presOf" srcId="{0CB5E5CB-525D-4A46-93D9-29D2607C7F03}" destId="{58A98CB7-44EF-4886-B0F0-66D9510957C8}" srcOrd="1" destOrd="0" presId="urn:microsoft.com/office/officeart/2005/8/layout/hProcess7"/>
    <dgm:cxn modelId="{BC7F1BBF-9BAE-4BD4-8CC9-D0E5C8289044}" type="presOf" srcId="{31BC9FCD-BA0E-490D-932B-4651C5AC4663}" destId="{0CFC059C-7E70-4074-A5D3-DC56C6805018}" srcOrd="0" destOrd="6" presId="urn:microsoft.com/office/officeart/2005/8/layout/hProcess7"/>
    <dgm:cxn modelId="{96773BC5-FBDC-4B34-91DC-8E4F8E7F32D4}" type="presOf" srcId="{833E26F8-4C63-47BF-9701-DE97C8B8BEFE}" destId="{0CFC059C-7E70-4074-A5D3-DC56C6805018}" srcOrd="0" destOrd="7" presId="urn:microsoft.com/office/officeart/2005/8/layout/hProcess7"/>
    <dgm:cxn modelId="{F4B237D7-0FDC-41B0-8EDB-F6234EEB2BC4}" type="presOf" srcId="{125825EA-8682-4103-B8FE-FD2FE3BA57C6}" destId="{EAEC7A2D-0E48-4734-8809-FEE80BC2CA10}" srcOrd="0" destOrd="0" presId="urn:microsoft.com/office/officeart/2005/8/layout/hProcess7"/>
    <dgm:cxn modelId="{AE9670DF-43AE-4EA9-8344-00296318C820}" type="presOf" srcId="{DCD7992A-43CD-476E-A391-B65B210046F7}" destId="{EAEC7A2D-0E48-4734-8809-FEE80BC2CA10}" srcOrd="0" destOrd="2" presId="urn:microsoft.com/office/officeart/2005/8/layout/hProcess7"/>
    <dgm:cxn modelId="{7184DEEF-1F0D-4FEC-87B5-A2971946A7B1}" type="presOf" srcId="{8DC1CAFD-6A5B-43C2-9DA3-6A79B0B8416A}" destId="{EAEC7A2D-0E48-4734-8809-FEE80BC2CA10}" srcOrd="0" destOrd="1" presId="urn:microsoft.com/office/officeart/2005/8/layout/hProcess7"/>
    <dgm:cxn modelId="{2AA04AF6-7A27-4091-B55F-B273D53DBF8D}" srcId="{5263BC0B-B4CF-4B5F-B673-7C5DE665B43E}" destId="{256F9CED-5FA9-4689-9802-F91FCF2EA362}" srcOrd="3" destOrd="0" parTransId="{F8181BF8-2305-48F7-BE84-B23AD851B05F}" sibTransId="{138FC88C-4A3C-4A46-A073-BF97F6BE47C6}"/>
    <dgm:cxn modelId="{8BD212F7-B17A-44A8-B214-7BB18EB01785}" srcId="{06AAA846-5073-4D4E-B3D4-41CEA9524229}" destId="{5B9BDF3C-9F49-4345-BCC8-20111863CE4B}" srcOrd="2" destOrd="0" parTransId="{B08012A2-FB1C-4323-9A97-CC31D861B4EA}" sibTransId="{4C91CA6F-E078-4432-A842-C24109520277}"/>
    <dgm:cxn modelId="{C17EA4FC-BCBC-4346-8C32-49000C561E34}" srcId="{B8FD264D-B955-4C9B-AE69-2563B6885E7C}" destId="{0CB5E5CB-525D-4A46-93D9-29D2607C7F03}" srcOrd="0" destOrd="0" parTransId="{6E733898-0DB9-41C6-9568-50F096422899}" sibTransId="{C78B3CA5-4C2F-472A-BA60-503320C6A7FE}"/>
    <dgm:cxn modelId="{615A27FE-C398-481E-9EC5-16964CDF19A8}" srcId="{E16CB1EB-C05C-4C68-A828-B5F09795860F}" destId="{125825EA-8682-4103-B8FE-FD2FE3BA57C6}" srcOrd="0" destOrd="0" parTransId="{CFD58C46-A0EB-482A-9D26-5B6D1AE89B25}" sibTransId="{29F7CE1C-F716-48DF-AC39-2C79D3AEFE83}"/>
    <dgm:cxn modelId="{4043B1F5-4ADD-45DE-8323-1C2905B8BFEC}" type="presParOf" srcId="{739AFFA8-601E-4DC9-8EE5-21701CED7FBF}" destId="{F4112318-C4E8-4A30-8E4C-67F5C7D29991}" srcOrd="0" destOrd="0" presId="urn:microsoft.com/office/officeart/2005/8/layout/hProcess7"/>
    <dgm:cxn modelId="{3B849B45-57BD-4959-88C2-8AAAACE0EC35}" type="presParOf" srcId="{F4112318-C4E8-4A30-8E4C-67F5C7D29991}" destId="{8C52A9F8-A46D-4391-B7DA-9CEF946C1BE4}" srcOrd="0" destOrd="0" presId="urn:microsoft.com/office/officeart/2005/8/layout/hProcess7"/>
    <dgm:cxn modelId="{59832145-1935-4E29-ABD7-8D457D39C09F}" type="presParOf" srcId="{F4112318-C4E8-4A30-8E4C-67F5C7D29991}" destId="{58A98CB7-44EF-4886-B0F0-66D9510957C8}" srcOrd="1" destOrd="0" presId="urn:microsoft.com/office/officeart/2005/8/layout/hProcess7"/>
    <dgm:cxn modelId="{DC715808-7E94-463F-BF59-60C42DD31D4B}" type="presParOf" srcId="{F4112318-C4E8-4A30-8E4C-67F5C7D29991}" destId="{0CFC059C-7E70-4074-A5D3-DC56C6805018}" srcOrd="2" destOrd="0" presId="urn:microsoft.com/office/officeart/2005/8/layout/hProcess7"/>
    <dgm:cxn modelId="{43AB148E-FF66-4F79-A27C-44A7B8CA6D27}" type="presParOf" srcId="{739AFFA8-601E-4DC9-8EE5-21701CED7FBF}" destId="{A8499857-C842-4E9F-8DD4-569C1A01CB7E}" srcOrd="1" destOrd="0" presId="urn:microsoft.com/office/officeart/2005/8/layout/hProcess7"/>
    <dgm:cxn modelId="{9464F28D-FF79-4FB7-BA38-98E466C45A91}" type="presParOf" srcId="{739AFFA8-601E-4DC9-8EE5-21701CED7FBF}" destId="{58334E50-8B21-4AA5-A616-FE16D6041B83}" srcOrd="2" destOrd="0" presId="urn:microsoft.com/office/officeart/2005/8/layout/hProcess7"/>
    <dgm:cxn modelId="{103D725D-01CD-4025-AD24-74F9AEB1DDE9}" type="presParOf" srcId="{58334E50-8B21-4AA5-A616-FE16D6041B83}" destId="{50D1E498-FBE4-46E5-9D12-72D0F2160B32}" srcOrd="0" destOrd="0" presId="urn:microsoft.com/office/officeart/2005/8/layout/hProcess7"/>
    <dgm:cxn modelId="{C3DD0D61-A11E-403D-BB7C-54310CE035D3}" type="presParOf" srcId="{58334E50-8B21-4AA5-A616-FE16D6041B83}" destId="{04A7BB70-08B4-43F1-A11C-7E6A0CC4FD42}" srcOrd="1" destOrd="0" presId="urn:microsoft.com/office/officeart/2005/8/layout/hProcess7"/>
    <dgm:cxn modelId="{5DD86765-29F2-4C90-9244-9A19F3BC370F}" type="presParOf" srcId="{58334E50-8B21-4AA5-A616-FE16D6041B83}" destId="{E23AE929-D7F9-4118-8613-EAE16AAC7991}" srcOrd="2" destOrd="0" presId="urn:microsoft.com/office/officeart/2005/8/layout/hProcess7"/>
    <dgm:cxn modelId="{50D9E0BA-6031-4703-8E06-8CEE3B77E17F}" type="presParOf" srcId="{739AFFA8-601E-4DC9-8EE5-21701CED7FBF}" destId="{EB082470-3D2D-4111-8C82-A5B354202D3B}" srcOrd="3" destOrd="0" presId="urn:microsoft.com/office/officeart/2005/8/layout/hProcess7"/>
    <dgm:cxn modelId="{E92EE1A0-5BB3-40C1-87E5-4112E75FA687}" type="presParOf" srcId="{739AFFA8-601E-4DC9-8EE5-21701CED7FBF}" destId="{C86111D4-D4AC-4F99-AB16-8AE8961C3C9D}" srcOrd="4" destOrd="0" presId="urn:microsoft.com/office/officeart/2005/8/layout/hProcess7"/>
    <dgm:cxn modelId="{70A9FD99-9820-48C4-AF68-D9A8394A38EE}" type="presParOf" srcId="{C86111D4-D4AC-4F99-AB16-8AE8961C3C9D}" destId="{9243CCF1-C418-4254-BC7C-06111D3B54FF}" srcOrd="0" destOrd="0" presId="urn:microsoft.com/office/officeart/2005/8/layout/hProcess7"/>
    <dgm:cxn modelId="{4F671474-8D8C-43C9-9994-D0716320201D}" type="presParOf" srcId="{C86111D4-D4AC-4F99-AB16-8AE8961C3C9D}" destId="{3C7555CD-4C7F-4F66-8FBC-BA24C999A02B}" srcOrd="1" destOrd="0" presId="urn:microsoft.com/office/officeart/2005/8/layout/hProcess7"/>
    <dgm:cxn modelId="{06FD4F6B-A306-4169-9B21-CD8F36FED1CE}" type="presParOf" srcId="{C86111D4-D4AC-4F99-AB16-8AE8961C3C9D}" destId="{EAEC7A2D-0E48-4734-8809-FEE80BC2CA10}" srcOrd="2" destOrd="0" presId="urn:microsoft.com/office/officeart/2005/8/layout/hProcess7"/>
    <dgm:cxn modelId="{3B2EDAA9-23B6-4AD3-A471-16FF3A63C3A3}" type="presParOf" srcId="{739AFFA8-601E-4DC9-8EE5-21701CED7FBF}" destId="{1B12DBA0-0867-40B5-BBDD-30B9BB7CD921}" srcOrd="5" destOrd="0" presId="urn:microsoft.com/office/officeart/2005/8/layout/hProcess7"/>
    <dgm:cxn modelId="{A5179185-B6AB-4569-8C30-757378025DD9}" type="presParOf" srcId="{739AFFA8-601E-4DC9-8EE5-21701CED7FBF}" destId="{2FC5F8C1-1701-4575-B058-37C10E44732E}" srcOrd="6" destOrd="0" presId="urn:microsoft.com/office/officeart/2005/8/layout/hProcess7"/>
    <dgm:cxn modelId="{8BC310C7-10F9-4A74-AE6A-E8FB711381F1}" type="presParOf" srcId="{2FC5F8C1-1701-4575-B058-37C10E44732E}" destId="{5EC03FE0-95B4-40AA-8580-3B5D770349C6}" srcOrd="0" destOrd="0" presId="urn:microsoft.com/office/officeart/2005/8/layout/hProcess7"/>
    <dgm:cxn modelId="{CF4F1556-C7CE-4D59-9E33-4B4FB765A40E}" type="presParOf" srcId="{2FC5F8C1-1701-4575-B058-37C10E44732E}" destId="{E854BA6D-8D69-44EC-889D-FAA5BDE91701}" srcOrd="1" destOrd="0" presId="urn:microsoft.com/office/officeart/2005/8/layout/hProcess7"/>
    <dgm:cxn modelId="{2C16277C-BF25-4793-A5FB-F683275DFC4E}" type="presParOf" srcId="{2FC5F8C1-1701-4575-B058-37C10E44732E}" destId="{A4F9442A-9496-47C0-A466-EC1017CB7A2D}" srcOrd="2" destOrd="0" presId="urn:microsoft.com/office/officeart/2005/8/layout/hProcess7"/>
    <dgm:cxn modelId="{AD149B46-DB2B-43E5-94F2-F2AA074D3411}" type="presParOf" srcId="{739AFFA8-601E-4DC9-8EE5-21701CED7FBF}" destId="{C9F481FE-D3EE-4479-9288-5313B1823EA1}" srcOrd="7" destOrd="0" presId="urn:microsoft.com/office/officeart/2005/8/layout/hProcess7"/>
    <dgm:cxn modelId="{ED8D3ED1-AD77-480C-BB99-A1DC055B0E15}" type="presParOf" srcId="{739AFFA8-601E-4DC9-8EE5-21701CED7FBF}" destId="{4027835A-B992-4677-A223-1B31E82E980C}" srcOrd="8" destOrd="0" presId="urn:microsoft.com/office/officeart/2005/8/layout/hProcess7"/>
    <dgm:cxn modelId="{32D58FA3-22B2-4F1E-89B5-73A997B6339C}" type="presParOf" srcId="{4027835A-B992-4677-A223-1B31E82E980C}" destId="{DFADC8FB-84B5-4320-B5C6-4C3615CED0B2}" srcOrd="0" destOrd="0" presId="urn:microsoft.com/office/officeart/2005/8/layout/hProcess7"/>
    <dgm:cxn modelId="{BCE21D09-E259-4C55-BDB6-D1F7E4CD3498}" type="presParOf" srcId="{4027835A-B992-4677-A223-1B31E82E980C}" destId="{58465336-FFA8-4ED0-A19E-AF62EE3FDD58}" srcOrd="1" destOrd="0" presId="urn:microsoft.com/office/officeart/2005/8/layout/hProcess7"/>
    <dgm:cxn modelId="{A863F416-78FC-49F3-883E-BDAB8C20541C}" type="presParOf" srcId="{4027835A-B992-4677-A223-1B31E82E980C}" destId="{F4BB5FE6-9689-4092-8BB2-FACD06226EC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019D6-02AE-426F-9BD1-8E6D0B3C283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724605-04AF-4093-B34A-69C0ABC72414}">
      <dgm:prSet phldrT="[Texte]" custT="1"/>
      <dgm:spPr>
        <a:xfrm>
          <a:off x="1794" y="0"/>
          <a:ext cx="4571172" cy="2524125"/>
        </a:xfrm>
        <a:prstGeom prst="roundRect">
          <a:avLst>
            <a:gd name="adj" fmla="val 5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6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3 /ANALYSE DE SITUATIONS DE TRAVAIL </a:t>
          </a:r>
          <a:r>
            <a:rPr lang="fr-FR" sz="16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FB6CC35C-83DB-4BF7-AE8C-934F63ABA6FF}" type="parTrans" cxnId="{80313328-17F1-4A2F-8DF9-C86EDDEDB7C5}">
      <dgm:prSet/>
      <dgm:spPr/>
      <dgm:t>
        <a:bodyPr/>
        <a:lstStyle/>
        <a:p>
          <a:endParaRPr lang="fr-FR"/>
        </a:p>
      </dgm:t>
    </dgm:pt>
    <dgm:pt modelId="{D59BBC59-A433-4011-AACE-92925F546B2A}" type="sibTrans" cxnId="{80313328-17F1-4A2F-8DF9-C86EDDEDB7C5}">
      <dgm:prSet/>
      <dgm:spPr/>
      <dgm:t>
        <a:bodyPr/>
        <a:lstStyle/>
        <a:p>
          <a:endParaRPr lang="fr-FR"/>
        </a:p>
      </dgm:t>
    </dgm:pt>
    <dgm:pt modelId="{FE132A5A-A4B3-4A59-8050-B7F9FF6452D7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endParaRPr lang="fr-FR" sz="1200" dirty="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CFF2245C-FD40-4311-91CC-4EEBC775B29F}" type="parTrans" cxnId="{1396730E-785D-4DBA-887F-E3BFFFB74A66}">
      <dgm:prSet/>
      <dgm:spPr/>
      <dgm:t>
        <a:bodyPr/>
        <a:lstStyle/>
        <a:p>
          <a:endParaRPr lang="fr-FR"/>
        </a:p>
      </dgm:t>
    </dgm:pt>
    <dgm:pt modelId="{3949A35C-DEA1-47B3-A95E-69E7FAF1394D}" type="sibTrans" cxnId="{1396730E-785D-4DBA-887F-E3BFFFB74A66}">
      <dgm:prSet/>
      <dgm:spPr/>
      <dgm:t>
        <a:bodyPr/>
        <a:lstStyle/>
        <a:p>
          <a:endParaRPr lang="fr-FR"/>
        </a:p>
      </dgm:t>
    </dgm:pt>
    <dgm:pt modelId="{159C28DB-6185-47DC-BFCD-4CF0BD9766F8}">
      <dgm:prSet custT="1"/>
      <dgm:spPr>
        <a:xfrm>
          <a:off x="4732958" y="0"/>
          <a:ext cx="4571172" cy="2524125"/>
        </a:xfrm>
        <a:prstGeom prst="roundRect">
          <a:avLst>
            <a:gd name="adj" fmla="val 5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3 /TRANSFERABILITE </a:t>
          </a:r>
        </a:p>
      </dgm:t>
    </dgm:pt>
    <dgm:pt modelId="{0E5700DC-4DC9-459D-9739-F12715D25816}" type="parTrans" cxnId="{80FDA3CE-370B-4775-94CC-1CFA38991223}">
      <dgm:prSet/>
      <dgm:spPr/>
      <dgm:t>
        <a:bodyPr/>
        <a:lstStyle/>
        <a:p>
          <a:endParaRPr lang="fr-FR"/>
        </a:p>
      </dgm:t>
    </dgm:pt>
    <dgm:pt modelId="{701DB815-636B-4340-B9AF-FD832588C266}" type="sibTrans" cxnId="{80FDA3CE-370B-4775-94CC-1CFA38991223}">
      <dgm:prSet/>
      <dgm:spPr/>
      <dgm:t>
        <a:bodyPr/>
        <a:lstStyle/>
        <a:p>
          <a:endParaRPr lang="fr-FR"/>
        </a:p>
      </dgm:t>
    </dgm:pt>
    <dgm:pt modelId="{9BB11BE0-D608-4DB7-9EAA-FED98F5D2C90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Construction de séances de cours en utilisant une des techniques apprises.</a:t>
          </a:r>
        </a:p>
      </dgm:t>
    </dgm:pt>
    <dgm:pt modelId="{91BD9355-84E1-4C94-82A3-76BEA2EA89DF}" type="parTrans" cxnId="{CA4649CE-D4CA-4485-92AF-D4B78E5B2D19}">
      <dgm:prSet/>
      <dgm:spPr/>
      <dgm:t>
        <a:bodyPr/>
        <a:lstStyle/>
        <a:p>
          <a:endParaRPr lang="fr-FR"/>
        </a:p>
      </dgm:t>
    </dgm:pt>
    <dgm:pt modelId="{B73633BA-A7FB-4524-BDB8-10389043B905}" type="sibTrans" cxnId="{CA4649CE-D4CA-4485-92AF-D4B78E5B2D19}">
      <dgm:prSet/>
      <dgm:spPr/>
      <dgm:t>
        <a:bodyPr/>
        <a:lstStyle/>
        <a:p>
          <a:endParaRPr lang="fr-FR"/>
        </a:p>
      </dgm:t>
    </dgm:pt>
    <dgm:pt modelId="{947CE3E3-D399-42E4-9992-43B366ED8645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Acquérir une méthodologie d’analyse des situations de travail </a:t>
          </a:r>
        </a:p>
      </dgm:t>
    </dgm:pt>
    <dgm:pt modelId="{C211BCFF-9BA4-4826-BC7B-313DB8EA3491}" type="parTrans" cxnId="{C5B5EE96-5699-4771-8750-4E51A1F52312}">
      <dgm:prSet/>
      <dgm:spPr/>
      <dgm:t>
        <a:bodyPr/>
        <a:lstStyle/>
        <a:p>
          <a:endParaRPr lang="fr-FR"/>
        </a:p>
      </dgm:t>
    </dgm:pt>
    <dgm:pt modelId="{CDCE7789-5B34-4977-8519-2FAC5012F602}" type="sibTrans" cxnId="{C5B5EE96-5699-4771-8750-4E51A1F52312}">
      <dgm:prSet/>
      <dgm:spPr/>
      <dgm:t>
        <a:bodyPr/>
        <a:lstStyle/>
        <a:p>
          <a:endParaRPr lang="fr-FR"/>
        </a:p>
      </dgm:t>
    </dgm:pt>
    <dgm:pt modelId="{AEB9A4C7-9E65-4B37-8B62-61B3C63D57AD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Méthodologie de l’observation </a:t>
          </a:r>
        </a:p>
      </dgm:t>
    </dgm:pt>
    <dgm:pt modelId="{72DA857E-9F64-4E41-B1BF-9B4B3A3C42E8}" type="parTrans" cxnId="{410A4047-56B3-4D98-9C05-69BD64CE4AE8}">
      <dgm:prSet/>
      <dgm:spPr/>
      <dgm:t>
        <a:bodyPr/>
        <a:lstStyle/>
        <a:p>
          <a:endParaRPr lang="fr-FR"/>
        </a:p>
      </dgm:t>
    </dgm:pt>
    <dgm:pt modelId="{FC9B65C4-47E5-423B-90E4-25E04093F913}" type="sibTrans" cxnId="{410A4047-56B3-4D98-9C05-69BD64CE4AE8}">
      <dgm:prSet/>
      <dgm:spPr/>
      <dgm:t>
        <a:bodyPr/>
        <a:lstStyle/>
        <a:p>
          <a:endParaRPr lang="fr-FR"/>
        </a:p>
      </dgm:t>
    </dgm:pt>
    <dgm:pt modelId="{DA243E56-BF52-4105-B899-6EC2894514B4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Maitrise du protocole d’analyse de situations de travail</a:t>
          </a:r>
        </a:p>
      </dgm:t>
    </dgm:pt>
    <dgm:pt modelId="{D8283881-1323-4EAF-85AE-4BE4A3930DD3}" type="parTrans" cxnId="{9AE7C117-D18C-4819-A5C0-943934F2A174}">
      <dgm:prSet/>
      <dgm:spPr/>
      <dgm:t>
        <a:bodyPr/>
        <a:lstStyle/>
        <a:p>
          <a:endParaRPr lang="fr-FR"/>
        </a:p>
      </dgm:t>
    </dgm:pt>
    <dgm:pt modelId="{AF899F70-89B4-463A-AAB7-FEAD36B09E86}" type="sibTrans" cxnId="{9AE7C117-D18C-4819-A5C0-943934F2A174}">
      <dgm:prSet/>
      <dgm:spPr/>
      <dgm:t>
        <a:bodyPr/>
        <a:lstStyle/>
        <a:p>
          <a:endParaRPr lang="fr-FR"/>
        </a:p>
      </dgm:t>
    </dgm:pt>
    <dgm:pt modelId="{4DA5D3B9-94E9-489D-AAB2-5B9AB043AF81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Réflexion sur  la rédaction des situations de travail </a:t>
          </a:r>
        </a:p>
      </dgm:t>
    </dgm:pt>
    <dgm:pt modelId="{2B780A23-A95C-4160-9303-1B71E7B51763}" type="parTrans" cxnId="{5B8531A0-629E-47AE-8908-7F5E82261142}">
      <dgm:prSet/>
      <dgm:spPr/>
      <dgm:t>
        <a:bodyPr/>
        <a:lstStyle/>
        <a:p>
          <a:endParaRPr lang="fr-FR"/>
        </a:p>
      </dgm:t>
    </dgm:pt>
    <dgm:pt modelId="{67DCFB6D-0D7A-4D99-A871-935AE7737ACD}" type="sibTrans" cxnId="{5B8531A0-629E-47AE-8908-7F5E82261142}">
      <dgm:prSet/>
      <dgm:spPr/>
      <dgm:t>
        <a:bodyPr/>
        <a:lstStyle/>
        <a:p>
          <a:endParaRPr lang="fr-FR"/>
        </a:p>
      </dgm:t>
    </dgm:pt>
    <dgm:pt modelId="{81C631C2-A187-415C-985B-186BF22225C2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200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Durée : 6 heures </a:t>
          </a:r>
        </a:p>
      </dgm:t>
    </dgm:pt>
    <dgm:pt modelId="{87CB7383-BD65-4CC2-9A6A-C93C17C4D479}" type="parTrans" cxnId="{021BC3A1-08D7-444C-B6EA-EFE6BBEAAC70}">
      <dgm:prSet/>
      <dgm:spPr/>
      <dgm:t>
        <a:bodyPr/>
        <a:lstStyle/>
        <a:p>
          <a:endParaRPr lang="fr-FR"/>
        </a:p>
      </dgm:t>
    </dgm:pt>
    <dgm:pt modelId="{28CB5CC3-B0F1-46AA-994F-E16AFC883EF3}" type="sibTrans" cxnId="{021BC3A1-08D7-444C-B6EA-EFE6BBEAAC70}">
      <dgm:prSet/>
      <dgm:spPr/>
      <dgm:t>
        <a:bodyPr/>
        <a:lstStyle/>
        <a:p>
          <a:endParaRPr lang="fr-FR"/>
        </a:p>
      </dgm:t>
    </dgm:pt>
    <dgm:pt modelId="{48B9029F-EEF1-4683-ACE3-8CBAB9DF4205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 </a:t>
          </a:r>
        </a:p>
      </dgm:t>
    </dgm:pt>
    <dgm:pt modelId="{BC06C05E-32A0-406B-A969-901778A7CB31}" type="parTrans" cxnId="{20391DDE-9BCC-4EA9-89EF-F1EB3E7EE306}">
      <dgm:prSet/>
      <dgm:spPr/>
      <dgm:t>
        <a:bodyPr/>
        <a:lstStyle/>
        <a:p>
          <a:endParaRPr lang="fr-FR"/>
        </a:p>
      </dgm:t>
    </dgm:pt>
    <dgm:pt modelId="{271F6F4B-F861-4D7B-A80E-9724F6EE2721}" type="sibTrans" cxnId="{20391DDE-9BCC-4EA9-89EF-F1EB3E7EE306}">
      <dgm:prSet/>
      <dgm:spPr/>
      <dgm:t>
        <a:bodyPr/>
        <a:lstStyle/>
        <a:p>
          <a:endParaRPr lang="fr-FR"/>
        </a:p>
      </dgm:t>
    </dgm:pt>
    <dgm:pt modelId="{E569691D-4B84-4137-96E2-7F5E2F1D2266}">
      <dgm:prSet custT="1"/>
      <dgm:spPr>
        <a:xfrm>
          <a:off x="916029" y="0"/>
          <a:ext cx="3405523" cy="2524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20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Date 09 MAI 2023</a:t>
          </a:r>
          <a:endParaRPr lang="fr-FR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853B8C0-35A3-4F34-8FF1-3560AAC748E4}" type="parTrans" cxnId="{6F10DB7F-4E9E-4E25-ACA7-E310A80E30C6}">
      <dgm:prSet/>
      <dgm:spPr/>
      <dgm:t>
        <a:bodyPr/>
        <a:lstStyle/>
        <a:p>
          <a:endParaRPr lang="fr-FR"/>
        </a:p>
      </dgm:t>
    </dgm:pt>
    <dgm:pt modelId="{0B356EB4-369F-4B97-9082-500040B151C2}" type="sibTrans" cxnId="{6F10DB7F-4E9E-4E25-ACA7-E310A80E30C6}">
      <dgm:prSet/>
      <dgm:spPr/>
      <dgm:t>
        <a:bodyPr/>
        <a:lstStyle/>
        <a:p>
          <a:endParaRPr lang="fr-FR"/>
        </a:p>
      </dgm:t>
    </dgm:pt>
    <dgm:pt modelId="{CAA789B7-1558-46A3-937C-E4E02B881623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gm:t>
    </dgm:pt>
    <dgm:pt modelId="{942B29B8-5C99-42BC-B9F2-3780F73FA3DD}" type="parTrans" cxnId="{FBBDCB46-9CAE-4AF2-A839-2709D2AA858A}">
      <dgm:prSet/>
      <dgm:spPr/>
      <dgm:t>
        <a:bodyPr/>
        <a:lstStyle/>
        <a:p>
          <a:endParaRPr lang="fr-FR"/>
        </a:p>
      </dgm:t>
    </dgm:pt>
    <dgm:pt modelId="{F977766F-9A38-4CCD-BAF6-04CDF992AEE1}" type="sibTrans" cxnId="{FBBDCB46-9CAE-4AF2-A839-2709D2AA858A}">
      <dgm:prSet/>
      <dgm:spPr/>
      <dgm:t>
        <a:bodyPr/>
        <a:lstStyle/>
        <a:p>
          <a:endParaRPr lang="fr-FR"/>
        </a:p>
      </dgm:t>
    </dgm:pt>
    <dgm:pt modelId="{CAE05D35-A5D6-41C2-BC63-321A7EC43B07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L'observation dans l'analyse des situations de travail</a:t>
          </a:r>
        </a:p>
      </dgm:t>
    </dgm:pt>
    <dgm:pt modelId="{2CFEC7B6-6FA7-4FED-A429-16BD72C77922}" type="parTrans" cxnId="{D86C74DA-D606-45BF-9C8A-3F309684E333}">
      <dgm:prSet/>
      <dgm:spPr/>
      <dgm:t>
        <a:bodyPr/>
        <a:lstStyle/>
        <a:p>
          <a:endParaRPr lang="fr-FR"/>
        </a:p>
      </dgm:t>
    </dgm:pt>
    <dgm:pt modelId="{1E364A1A-973C-46A6-9910-054890A83EA5}" type="sibTrans" cxnId="{D86C74DA-D606-45BF-9C8A-3F309684E333}">
      <dgm:prSet/>
      <dgm:spPr/>
      <dgm:t>
        <a:bodyPr/>
        <a:lstStyle/>
        <a:p>
          <a:endParaRPr lang="fr-FR"/>
        </a:p>
      </dgm:t>
    </dgm:pt>
    <dgm:pt modelId="{A3F098C9-D541-47EB-922B-4F4CE44B307C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liée à la rédaction des situations de travail à partir des observations lors des PFMP</a:t>
          </a:r>
        </a:p>
      </dgm:t>
    </dgm:pt>
    <dgm:pt modelId="{3863339E-1A3B-416B-B9A8-5B4040742C8B}" type="parTrans" cxnId="{6A3EF8F7-E6B9-4B73-9F8A-3BE971FE1EB7}">
      <dgm:prSet/>
      <dgm:spPr/>
      <dgm:t>
        <a:bodyPr/>
        <a:lstStyle/>
        <a:p>
          <a:endParaRPr lang="fr-FR"/>
        </a:p>
      </dgm:t>
    </dgm:pt>
    <dgm:pt modelId="{AD2BA169-5913-4F72-BEF6-E6E0DA336C9C}" type="sibTrans" cxnId="{6A3EF8F7-E6B9-4B73-9F8A-3BE971FE1EB7}">
      <dgm:prSet/>
      <dgm:spPr/>
      <dgm:t>
        <a:bodyPr/>
        <a:lstStyle/>
        <a:p>
          <a:endParaRPr lang="fr-FR"/>
        </a:p>
      </dgm:t>
    </dgm:pt>
    <dgm:pt modelId="{DBC86367-F8B8-4136-B8A6-72274467DFC4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8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Selections</a:t>
          </a: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des situations en fonction des intentions </a:t>
          </a:r>
          <a:r>
            <a:rPr lang="fr-FR" sz="18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pédagogiues</a:t>
          </a: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</dgm:t>
    </dgm:pt>
    <dgm:pt modelId="{97600117-4B39-4960-8EA9-9B22C92873A8}" type="parTrans" cxnId="{EFCDE8C8-0374-4621-B1ED-AF600D6AD208}">
      <dgm:prSet/>
      <dgm:spPr/>
      <dgm:t>
        <a:bodyPr/>
        <a:lstStyle/>
        <a:p>
          <a:endParaRPr lang="fr-FR"/>
        </a:p>
      </dgm:t>
    </dgm:pt>
    <dgm:pt modelId="{407426BA-B20A-437A-BFDA-FA9ED00F2E1D}" type="sibTrans" cxnId="{EFCDE8C8-0374-4621-B1ED-AF600D6AD208}">
      <dgm:prSet/>
      <dgm:spPr/>
      <dgm:t>
        <a:bodyPr/>
        <a:lstStyle/>
        <a:p>
          <a:endParaRPr lang="fr-FR"/>
        </a:p>
      </dgm:t>
    </dgm:pt>
    <dgm:pt modelId="{66BC73E9-4F29-4399-894E-E5FA211E415A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fr-FR" sz="18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elaboration</a:t>
          </a: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de la séance d'analyse des situations choisies</a:t>
          </a:r>
        </a:p>
      </dgm:t>
    </dgm:pt>
    <dgm:pt modelId="{2334E41E-F70F-43FE-8779-55C33CA2087B}" type="parTrans" cxnId="{C05EA763-DDA7-4924-9301-0E3C8FAAF363}">
      <dgm:prSet/>
      <dgm:spPr/>
      <dgm:t>
        <a:bodyPr/>
        <a:lstStyle/>
        <a:p>
          <a:endParaRPr lang="fr-FR"/>
        </a:p>
      </dgm:t>
    </dgm:pt>
    <dgm:pt modelId="{0FAB6068-2E6D-4A3A-B577-9E1EE844E685}" type="sibTrans" cxnId="{C05EA763-DDA7-4924-9301-0E3C8FAAF363}">
      <dgm:prSet/>
      <dgm:spPr/>
      <dgm:t>
        <a:bodyPr/>
        <a:lstStyle/>
        <a:p>
          <a:endParaRPr lang="fr-FR"/>
        </a:p>
      </dgm:t>
    </dgm:pt>
    <dgm:pt modelId="{2B6748DE-717A-4DA8-9FA8-8DB9285141D7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</a:t>
          </a:r>
        </a:p>
      </dgm:t>
    </dgm:pt>
    <dgm:pt modelId="{B6C4E8E0-78F4-49CE-AF02-E308E7A6FEE6}" type="parTrans" cxnId="{47016D98-AA81-4000-B0D8-4A4F2D5B3587}">
      <dgm:prSet/>
      <dgm:spPr/>
      <dgm:t>
        <a:bodyPr/>
        <a:lstStyle/>
        <a:p>
          <a:endParaRPr lang="fr-FR"/>
        </a:p>
      </dgm:t>
    </dgm:pt>
    <dgm:pt modelId="{6B36493A-A14A-4703-B0AA-4EB804D13352}" type="sibTrans" cxnId="{47016D98-AA81-4000-B0D8-4A4F2D5B3587}">
      <dgm:prSet/>
      <dgm:spPr/>
      <dgm:t>
        <a:bodyPr/>
        <a:lstStyle/>
        <a:p>
          <a:endParaRPr lang="fr-FR"/>
        </a:p>
      </dgm:t>
    </dgm:pt>
    <dgm:pt modelId="{72363597-E6B6-42DA-ABCB-E15A85275912}">
      <dgm:prSet custT="1"/>
      <dgm:spPr>
        <a:xfrm>
          <a:off x="5647192" y="0"/>
          <a:ext cx="3405523" cy="25241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livrable/</a:t>
          </a:r>
          <a:r>
            <a:rPr lang="fr-FR" sz="1800" strike="noStrike" dirty="0">
              <a:solidFill>
                <a:srgbClr val="FF0000"/>
              </a:solidFill>
              <a:latin typeface="Constantia" panose="02030602050306030303" pitchFamily="18" charset="0"/>
              <a:ea typeface="+mn-ea"/>
              <a:cs typeface="+mn-cs"/>
            </a:rPr>
            <a:t>DISTANCIEL </a:t>
          </a:r>
          <a:r>
            <a:rPr lang="fr-FR" sz="1800" dirty="0">
              <a:solidFill>
                <a:srgbClr val="FF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  <a:endParaRPr lang="fr-FR" sz="1200" dirty="0">
            <a:solidFill>
              <a:srgbClr val="FF0000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47B05978-77D9-402D-BCEB-9542B9F16D40}" type="parTrans" cxnId="{9D60A85D-D677-42F8-91E6-9D11CA484191}">
      <dgm:prSet/>
      <dgm:spPr/>
      <dgm:t>
        <a:bodyPr/>
        <a:lstStyle/>
        <a:p>
          <a:endParaRPr lang="fr-FR"/>
        </a:p>
      </dgm:t>
    </dgm:pt>
    <dgm:pt modelId="{D690601B-FEBD-44BE-A23A-BD2A632ECCB5}" type="sibTrans" cxnId="{9D60A85D-D677-42F8-91E6-9D11CA484191}">
      <dgm:prSet/>
      <dgm:spPr/>
      <dgm:t>
        <a:bodyPr/>
        <a:lstStyle/>
        <a:p>
          <a:endParaRPr lang="fr-FR"/>
        </a:p>
      </dgm:t>
    </dgm:pt>
    <dgm:pt modelId="{8FA8BA7E-31E1-4AD9-9718-8341CE790AF5}" type="pres">
      <dgm:prSet presAssocID="{363019D6-02AE-426F-9BD1-8E6D0B3C283E}" presName="Name0" presStyleCnt="0">
        <dgm:presLayoutVars>
          <dgm:dir/>
          <dgm:animLvl val="lvl"/>
          <dgm:resizeHandles val="exact"/>
        </dgm:presLayoutVars>
      </dgm:prSet>
      <dgm:spPr/>
    </dgm:pt>
    <dgm:pt modelId="{A2A97E6C-6B0A-4605-AF9A-B1159E4B2F4B}" type="pres">
      <dgm:prSet presAssocID="{D0724605-04AF-4093-B34A-69C0ABC72414}" presName="compositeNode" presStyleCnt="0">
        <dgm:presLayoutVars>
          <dgm:bulletEnabled val="1"/>
        </dgm:presLayoutVars>
      </dgm:prSet>
      <dgm:spPr/>
    </dgm:pt>
    <dgm:pt modelId="{EFCDAC2F-267E-4349-AC40-F6EAD56C26B2}" type="pres">
      <dgm:prSet presAssocID="{D0724605-04AF-4093-B34A-69C0ABC72414}" presName="bgRect" presStyleLbl="node1" presStyleIdx="0" presStyleCnt="2"/>
      <dgm:spPr/>
    </dgm:pt>
    <dgm:pt modelId="{133C33AC-CCA2-4A9C-8DFA-9CD45223278A}" type="pres">
      <dgm:prSet presAssocID="{D0724605-04AF-4093-B34A-69C0ABC7241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9207962-1537-4763-95AF-41ADF8DA51A6}" type="pres">
      <dgm:prSet presAssocID="{D0724605-04AF-4093-B34A-69C0ABC72414}" presName="childNode" presStyleLbl="node1" presStyleIdx="0" presStyleCnt="2">
        <dgm:presLayoutVars>
          <dgm:bulletEnabled val="1"/>
        </dgm:presLayoutVars>
      </dgm:prSet>
      <dgm:spPr/>
    </dgm:pt>
    <dgm:pt modelId="{39A50951-904F-4510-B0C1-C1DE3D826016}" type="pres">
      <dgm:prSet presAssocID="{D59BBC59-A433-4011-AACE-92925F546B2A}" presName="hSp" presStyleCnt="0"/>
      <dgm:spPr/>
    </dgm:pt>
    <dgm:pt modelId="{4681E3D9-5E89-41C8-BD99-3793486E6067}" type="pres">
      <dgm:prSet presAssocID="{D59BBC59-A433-4011-AACE-92925F546B2A}" presName="vProcSp" presStyleCnt="0"/>
      <dgm:spPr/>
    </dgm:pt>
    <dgm:pt modelId="{D4EAC73D-1DB4-4ABD-8DC1-75F4A91E6B9D}" type="pres">
      <dgm:prSet presAssocID="{D59BBC59-A433-4011-AACE-92925F546B2A}" presName="vSp1" presStyleCnt="0"/>
      <dgm:spPr/>
    </dgm:pt>
    <dgm:pt modelId="{52D7A082-6EE4-4FD6-B77D-E2D4B09A43B7}" type="pres">
      <dgm:prSet presAssocID="{D59BBC59-A433-4011-AACE-92925F546B2A}" presName="simulatedConn" presStyleLbl="solidFgAcc1" presStyleIdx="0" presStyleCnt="1" custScaleX="62624" custLinFactNeighborX="-8418" custLinFactNeighborY="12276"/>
      <dgm:spPr>
        <a:xfrm rot="5400000">
          <a:off x="4512702" y="1969443"/>
          <a:ext cx="370782" cy="429397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AB85E0-F0B9-4343-9DCD-7826A0B5E77D}" type="pres">
      <dgm:prSet presAssocID="{D59BBC59-A433-4011-AACE-92925F546B2A}" presName="vSp2" presStyleCnt="0"/>
      <dgm:spPr/>
    </dgm:pt>
    <dgm:pt modelId="{ADA32C1B-49E3-4A19-A19C-185C5ADEF326}" type="pres">
      <dgm:prSet presAssocID="{D59BBC59-A433-4011-AACE-92925F546B2A}" presName="sibTrans" presStyleCnt="0"/>
      <dgm:spPr/>
    </dgm:pt>
    <dgm:pt modelId="{E63D9BEB-A332-4DDF-B1B3-978D38E1C0D4}" type="pres">
      <dgm:prSet presAssocID="{159C28DB-6185-47DC-BFCD-4CF0BD9766F8}" presName="compositeNode" presStyleCnt="0">
        <dgm:presLayoutVars>
          <dgm:bulletEnabled val="1"/>
        </dgm:presLayoutVars>
      </dgm:prSet>
      <dgm:spPr/>
    </dgm:pt>
    <dgm:pt modelId="{8DA61607-E842-446A-BA47-DF16A49530E5}" type="pres">
      <dgm:prSet presAssocID="{159C28DB-6185-47DC-BFCD-4CF0BD9766F8}" presName="bgRect" presStyleLbl="node1" presStyleIdx="1" presStyleCnt="2"/>
      <dgm:spPr/>
    </dgm:pt>
    <dgm:pt modelId="{79401A8A-EBE2-4DAC-BA25-D314F6D9CF5D}" type="pres">
      <dgm:prSet presAssocID="{159C28DB-6185-47DC-BFCD-4CF0BD9766F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75F7B978-1A51-4D08-A38E-FAF813F88653}" type="pres">
      <dgm:prSet presAssocID="{159C28DB-6185-47DC-BFCD-4CF0BD9766F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705AF06-5022-4A31-BCE5-8B5C8B8DC6BA}" type="presOf" srcId="{D0724605-04AF-4093-B34A-69C0ABC72414}" destId="{EFCDAC2F-267E-4349-AC40-F6EAD56C26B2}" srcOrd="0" destOrd="0" presId="urn:microsoft.com/office/officeart/2005/8/layout/hProcess7"/>
    <dgm:cxn modelId="{DCD87607-09F0-45E2-9AD3-A893917C7314}" type="presOf" srcId="{DA243E56-BF52-4105-B899-6EC2894514B4}" destId="{39207962-1537-4763-95AF-41ADF8DA51A6}" srcOrd="0" destOrd="2" presId="urn:microsoft.com/office/officeart/2005/8/layout/hProcess7"/>
    <dgm:cxn modelId="{1396730E-785D-4DBA-887F-E3BFFFB74A66}" srcId="{D0724605-04AF-4093-B34A-69C0ABC72414}" destId="{FE132A5A-A4B3-4A59-8050-B7F9FF6452D7}" srcOrd="4" destOrd="0" parTransId="{CFF2245C-FD40-4311-91CC-4EEBC775B29F}" sibTransId="{3949A35C-DEA1-47B3-A95E-69E7FAF1394D}"/>
    <dgm:cxn modelId="{9AE7C117-D18C-4819-A5C0-943934F2A174}" srcId="{947CE3E3-D399-42E4-9992-43B366ED8645}" destId="{DA243E56-BF52-4105-B899-6EC2894514B4}" srcOrd="1" destOrd="0" parTransId="{D8283881-1323-4EAF-85AE-4BE4A3930DD3}" sibTransId="{AF899F70-89B4-463A-AAB7-FEAD36B09E86}"/>
    <dgm:cxn modelId="{80313328-17F1-4A2F-8DF9-C86EDDEDB7C5}" srcId="{363019D6-02AE-426F-9BD1-8E6D0B3C283E}" destId="{D0724605-04AF-4093-B34A-69C0ABC72414}" srcOrd="0" destOrd="0" parTransId="{FB6CC35C-83DB-4BF7-AE8C-934F63ABA6FF}" sibTransId="{D59BBC59-A433-4011-AACE-92925F546B2A}"/>
    <dgm:cxn modelId="{F3021335-86D6-439E-8695-5D2A109BC353}" type="presOf" srcId="{947CE3E3-D399-42E4-9992-43B366ED8645}" destId="{39207962-1537-4763-95AF-41ADF8DA51A6}" srcOrd="0" destOrd="0" presId="urn:microsoft.com/office/officeart/2005/8/layout/hProcess7"/>
    <dgm:cxn modelId="{9D60A85D-D677-42F8-91E6-9D11CA484191}" srcId="{159C28DB-6185-47DC-BFCD-4CF0BD9766F8}" destId="{72363597-E6B6-42DA-ABCB-E15A85275912}" srcOrd="3" destOrd="0" parTransId="{47B05978-77D9-402D-BCEB-9542B9F16D40}" sibTransId="{D690601B-FEBD-44BE-A23A-BD2A632ECCB5}"/>
    <dgm:cxn modelId="{C05EA763-DDA7-4924-9301-0E3C8FAAF363}" srcId="{CAA789B7-1558-46A3-937C-E4E02B881623}" destId="{66BC73E9-4F29-4399-894E-E5FA211E415A}" srcOrd="3" destOrd="0" parTransId="{2334E41E-F70F-43FE-8779-55C33CA2087B}" sibTransId="{0FAB6068-2E6D-4A3A-B577-9E1EE844E685}"/>
    <dgm:cxn modelId="{AC65BF45-CF96-4146-8788-B9099E0EA64C}" type="presOf" srcId="{159C28DB-6185-47DC-BFCD-4CF0BD9766F8}" destId="{8DA61607-E842-446A-BA47-DF16A49530E5}" srcOrd="0" destOrd="0" presId="urn:microsoft.com/office/officeart/2005/8/layout/hProcess7"/>
    <dgm:cxn modelId="{FBBDCB46-9CAE-4AF2-A839-2709D2AA858A}" srcId="{159C28DB-6185-47DC-BFCD-4CF0BD9766F8}" destId="{CAA789B7-1558-46A3-937C-E4E02B881623}" srcOrd="1" destOrd="0" parTransId="{942B29B8-5C99-42BC-B9F2-3780F73FA3DD}" sibTransId="{F977766F-9A38-4CCD-BAF6-04CDF992AEE1}"/>
    <dgm:cxn modelId="{410A4047-56B3-4D98-9C05-69BD64CE4AE8}" srcId="{947CE3E3-D399-42E4-9992-43B366ED8645}" destId="{AEB9A4C7-9E65-4B37-8B62-61B3C63D57AD}" srcOrd="0" destOrd="0" parTransId="{72DA857E-9F64-4E41-B1BF-9B4B3A3C42E8}" sibTransId="{FC9B65C4-47E5-423B-90E4-25E04093F913}"/>
    <dgm:cxn modelId="{5D62AE68-E67F-462C-B916-4EB66F0E9343}" type="presOf" srcId="{9BB11BE0-D608-4DB7-9EAA-FED98F5D2C90}" destId="{75F7B978-1A51-4D08-A38E-FAF813F88653}" srcOrd="0" destOrd="0" presId="urn:microsoft.com/office/officeart/2005/8/layout/hProcess7"/>
    <dgm:cxn modelId="{BA3A976D-AF3B-499C-B34D-1B15689E99E3}" type="presOf" srcId="{AEB9A4C7-9E65-4B37-8B62-61B3C63D57AD}" destId="{39207962-1537-4763-95AF-41ADF8DA51A6}" srcOrd="0" destOrd="1" presId="urn:microsoft.com/office/officeart/2005/8/layout/hProcess7"/>
    <dgm:cxn modelId="{79A9B751-E77A-4D04-BD1C-88149C448C62}" type="presOf" srcId="{CAE05D35-A5D6-41C2-BC63-321A7EC43B07}" destId="{75F7B978-1A51-4D08-A38E-FAF813F88653}" srcOrd="0" destOrd="2" presId="urn:microsoft.com/office/officeart/2005/8/layout/hProcess7"/>
    <dgm:cxn modelId="{0000DE53-82BF-45DB-A7E9-609CD3DC0AF8}" type="presOf" srcId="{66BC73E9-4F29-4399-894E-E5FA211E415A}" destId="{75F7B978-1A51-4D08-A38E-FAF813F88653}" srcOrd="0" destOrd="5" presId="urn:microsoft.com/office/officeart/2005/8/layout/hProcess7"/>
    <dgm:cxn modelId="{6F10DB7F-4E9E-4E25-ACA7-E310A80E30C6}" srcId="{D0724605-04AF-4093-B34A-69C0ABC72414}" destId="{E569691D-4B84-4137-96E2-7F5E2F1D2266}" srcOrd="3" destOrd="0" parTransId="{8853B8C0-35A3-4F34-8FF1-3560AAC748E4}" sibTransId="{0B356EB4-369F-4B97-9082-500040B151C2}"/>
    <dgm:cxn modelId="{C8A09A87-72E8-47F0-BC9A-1155DE431543}" type="presOf" srcId="{4DA5D3B9-94E9-489D-AAB2-5B9AB043AF81}" destId="{39207962-1537-4763-95AF-41ADF8DA51A6}" srcOrd="0" destOrd="3" presId="urn:microsoft.com/office/officeart/2005/8/layout/hProcess7"/>
    <dgm:cxn modelId="{A880088A-B57A-4159-B507-709DAE352CD5}" type="presOf" srcId="{48B9029F-EEF1-4683-ACE3-8CBAB9DF4205}" destId="{39207962-1537-4763-95AF-41ADF8DA51A6}" srcOrd="0" destOrd="5" presId="urn:microsoft.com/office/officeart/2005/8/layout/hProcess7"/>
    <dgm:cxn modelId="{60BB038D-0F20-4B6E-B0AD-73CF33165BDF}" type="presOf" srcId="{363019D6-02AE-426F-9BD1-8E6D0B3C283E}" destId="{8FA8BA7E-31E1-4AD9-9718-8341CE790AF5}" srcOrd="0" destOrd="0" presId="urn:microsoft.com/office/officeart/2005/8/layout/hProcess7"/>
    <dgm:cxn modelId="{FD165A94-47B0-4062-907E-030128891708}" type="presOf" srcId="{CAA789B7-1558-46A3-937C-E4E02B881623}" destId="{75F7B978-1A51-4D08-A38E-FAF813F88653}" srcOrd="0" destOrd="1" presId="urn:microsoft.com/office/officeart/2005/8/layout/hProcess7"/>
    <dgm:cxn modelId="{C5B5EE96-5699-4771-8750-4E51A1F52312}" srcId="{D0724605-04AF-4093-B34A-69C0ABC72414}" destId="{947CE3E3-D399-42E4-9992-43B366ED8645}" srcOrd="0" destOrd="0" parTransId="{C211BCFF-9BA4-4826-BC7B-313DB8EA3491}" sibTransId="{CDCE7789-5B34-4977-8519-2FAC5012F602}"/>
    <dgm:cxn modelId="{47016D98-AA81-4000-B0D8-4A4F2D5B3587}" srcId="{159C28DB-6185-47DC-BFCD-4CF0BD9766F8}" destId="{2B6748DE-717A-4DA8-9FA8-8DB9285141D7}" srcOrd="2" destOrd="0" parTransId="{B6C4E8E0-78F4-49CE-AF02-E308E7A6FEE6}" sibTransId="{6B36493A-A14A-4703-B0AA-4EB804D13352}"/>
    <dgm:cxn modelId="{5B8531A0-629E-47AE-8908-7F5E82261142}" srcId="{947CE3E3-D399-42E4-9992-43B366ED8645}" destId="{4DA5D3B9-94E9-489D-AAB2-5B9AB043AF81}" srcOrd="2" destOrd="0" parTransId="{2B780A23-A95C-4160-9303-1B71E7B51763}" sibTransId="{67DCFB6D-0D7A-4D99-A871-935AE7737ACD}"/>
    <dgm:cxn modelId="{021BC3A1-08D7-444C-B6EA-EFE6BBEAAC70}" srcId="{D0724605-04AF-4093-B34A-69C0ABC72414}" destId="{81C631C2-A187-415C-985B-186BF22225C2}" srcOrd="1" destOrd="0" parTransId="{87CB7383-BD65-4CC2-9A6A-C93C17C4D479}" sibTransId="{28CB5CC3-B0F1-46AA-994F-E16AFC883EF3}"/>
    <dgm:cxn modelId="{CF67CFA5-3392-415D-A751-95355726EDE9}" type="presOf" srcId="{81C631C2-A187-415C-985B-186BF22225C2}" destId="{39207962-1537-4763-95AF-41ADF8DA51A6}" srcOrd="0" destOrd="4" presId="urn:microsoft.com/office/officeart/2005/8/layout/hProcess7"/>
    <dgm:cxn modelId="{59B88FB2-7C96-4E78-AAC1-2447525AE243}" type="presOf" srcId="{A3F098C9-D541-47EB-922B-4F4CE44B307C}" destId="{75F7B978-1A51-4D08-A38E-FAF813F88653}" srcOrd="0" destOrd="3" presId="urn:microsoft.com/office/officeart/2005/8/layout/hProcess7"/>
    <dgm:cxn modelId="{A5BACBBD-774B-46D4-88E3-CDAE9765E611}" type="presOf" srcId="{159C28DB-6185-47DC-BFCD-4CF0BD9766F8}" destId="{79401A8A-EBE2-4DAC-BA25-D314F6D9CF5D}" srcOrd="1" destOrd="0" presId="urn:microsoft.com/office/officeart/2005/8/layout/hProcess7"/>
    <dgm:cxn modelId="{EFCDE8C8-0374-4621-B1ED-AF600D6AD208}" srcId="{CAA789B7-1558-46A3-937C-E4E02B881623}" destId="{DBC86367-F8B8-4136-B8A6-72274467DFC4}" srcOrd="2" destOrd="0" parTransId="{97600117-4B39-4960-8EA9-9B22C92873A8}" sibTransId="{407426BA-B20A-437A-BFDA-FA9ED00F2E1D}"/>
    <dgm:cxn modelId="{DD4BA1CD-7480-416F-B97F-BA8CA20657D6}" type="presOf" srcId="{2B6748DE-717A-4DA8-9FA8-8DB9285141D7}" destId="{75F7B978-1A51-4D08-A38E-FAF813F88653}" srcOrd="0" destOrd="6" presId="urn:microsoft.com/office/officeart/2005/8/layout/hProcess7"/>
    <dgm:cxn modelId="{CA4649CE-D4CA-4485-92AF-D4B78E5B2D19}" srcId="{159C28DB-6185-47DC-BFCD-4CF0BD9766F8}" destId="{9BB11BE0-D608-4DB7-9EAA-FED98F5D2C90}" srcOrd="0" destOrd="0" parTransId="{91BD9355-84E1-4C94-82A3-76BEA2EA89DF}" sibTransId="{B73633BA-A7FB-4524-BDB8-10389043B905}"/>
    <dgm:cxn modelId="{80FDA3CE-370B-4775-94CC-1CFA38991223}" srcId="{363019D6-02AE-426F-9BD1-8E6D0B3C283E}" destId="{159C28DB-6185-47DC-BFCD-4CF0BD9766F8}" srcOrd="1" destOrd="0" parTransId="{0E5700DC-4DC9-459D-9739-F12715D25816}" sibTransId="{701DB815-636B-4340-B9AF-FD832588C266}"/>
    <dgm:cxn modelId="{D3AD3FD6-12D0-4008-A78E-66694F87FF8B}" type="presOf" srcId="{72363597-E6B6-42DA-ABCB-E15A85275912}" destId="{75F7B978-1A51-4D08-A38E-FAF813F88653}" srcOrd="0" destOrd="7" presId="urn:microsoft.com/office/officeart/2005/8/layout/hProcess7"/>
    <dgm:cxn modelId="{D86C74DA-D606-45BF-9C8A-3F309684E333}" srcId="{CAA789B7-1558-46A3-937C-E4E02B881623}" destId="{CAE05D35-A5D6-41C2-BC63-321A7EC43B07}" srcOrd="0" destOrd="0" parTransId="{2CFEC7B6-6FA7-4FED-A429-16BD72C77922}" sibTransId="{1E364A1A-973C-46A6-9910-054890A83EA5}"/>
    <dgm:cxn modelId="{20391DDE-9BCC-4EA9-89EF-F1EB3E7EE306}" srcId="{D0724605-04AF-4093-B34A-69C0ABC72414}" destId="{48B9029F-EEF1-4683-ACE3-8CBAB9DF4205}" srcOrd="2" destOrd="0" parTransId="{BC06C05E-32A0-406B-A969-901778A7CB31}" sibTransId="{271F6F4B-F861-4D7B-A80E-9724F6EE2721}"/>
    <dgm:cxn modelId="{FECCADDE-3813-45BC-B8D2-E83795D0F260}" type="presOf" srcId="{D0724605-04AF-4093-B34A-69C0ABC72414}" destId="{133C33AC-CCA2-4A9C-8DFA-9CD45223278A}" srcOrd="1" destOrd="0" presId="urn:microsoft.com/office/officeart/2005/8/layout/hProcess7"/>
    <dgm:cxn modelId="{952A59E6-74E1-4D01-A63F-0B24AD0E5E06}" type="presOf" srcId="{DBC86367-F8B8-4136-B8A6-72274467DFC4}" destId="{75F7B978-1A51-4D08-A38E-FAF813F88653}" srcOrd="0" destOrd="4" presId="urn:microsoft.com/office/officeart/2005/8/layout/hProcess7"/>
    <dgm:cxn modelId="{54B71BEC-344E-436F-A4A7-4514B55D9607}" type="presOf" srcId="{FE132A5A-A4B3-4A59-8050-B7F9FF6452D7}" destId="{39207962-1537-4763-95AF-41ADF8DA51A6}" srcOrd="0" destOrd="7" presId="urn:microsoft.com/office/officeart/2005/8/layout/hProcess7"/>
    <dgm:cxn modelId="{6A3EF8F7-E6B9-4B73-9F8A-3BE971FE1EB7}" srcId="{CAA789B7-1558-46A3-937C-E4E02B881623}" destId="{A3F098C9-D541-47EB-922B-4F4CE44B307C}" srcOrd="1" destOrd="0" parTransId="{3863339E-1A3B-416B-B9A8-5B4040742C8B}" sibTransId="{AD2BA169-5913-4F72-BEF6-E6E0DA336C9C}"/>
    <dgm:cxn modelId="{627CAEFB-A14A-407E-A746-5976FD53C52E}" type="presOf" srcId="{E569691D-4B84-4137-96E2-7F5E2F1D2266}" destId="{39207962-1537-4763-95AF-41ADF8DA51A6}" srcOrd="0" destOrd="6" presId="urn:microsoft.com/office/officeart/2005/8/layout/hProcess7"/>
    <dgm:cxn modelId="{A937A348-9AAA-471B-A093-446C4E85283F}" type="presParOf" srcId="{8FA8BA7E-31E1-4AD9-9718-8341CE790AF5}" destId="{A2A97E6C-6B0A-4605-AF9A-B1159E4B2F4B}" srcOrd="0" destOrd="0" presId="urn:microsoft.com/office/officeart/2005/8/layout/hProcess7"/>
    <dgm:cxn modelId="{39FB4C3F-07C8-41A2-BC3D-40688FA2C96E}" type="presParOf" srcId="{A2A97E6C-6B0A-4605-AF9A-B1159E4B2F4B}" destId="{EFCDAC2F-267E-4349-AC40-F6EAD56C26B2}" srcOrd="0" destOrd="0" presId="urn:microsoft.com/office/officeart/2005/8/layout/hProcess7"/>
    <dgm:cxn modelId="{9AA6BD72-462D-49DC-9C23-07FF2DF2697E}" type="presParOf" srcId="{A2A97E6C-6B0A-4605-AF9A-B1159E4B2F4B}" destId="{133C33AC-CCA2-4A9C-8DFA-9CD45223278A}" srcOrd="1" destOrd="0" presId="urn:microsoft.com/office/officeart/2005/8/layout/hProcess7"/>
    <dgm:cxn modelId="{0403D263-42CB-4444-861F-9E978B3F7DFD}" type="presParOf" srcId="{A2A97E6C-6B0A-4605-AF9A-B1159E4B2F4B}" destId="{39207962-1537-4763-95AF-41ADF8DA51A6}" srcOrd="2" destOrd="0" presId="urn:microsoft.com/office/officeart/2005/8/layout/hProcess7"/>
    <dgm:cxn modelId="{882861D7-A7CD-4E0D-817A-6DC469D88FF9}" type="presParOf" srcId="{8FA8BA7E-31E1-4AD9-9718-8341CE790AF5}" destId="{39A50951-904F-4510-B0C1-C1DE3D826016}" srcOrd="1" destOrd="0" presId="urn:microsoft.com/office/officeart/2005/8/layout/hProcess7"/>
    <dgm:cxn modelId="{094B17F7-B6EE-4AFF-B891-AF1DCCCA5898}" type="presParOf" srcId="{8FA8BA7E-31E1-4AD9-9718-8341CE790AF5}" destId="{4681E3D9-5E89-41C8-BD99-3793486E6067}" srcOrd="2" destOrd="0" presId="urn:microsoft.com/office/officeart/2005/8/layout/hProcess7"/>
    <dgm:cxn modelId="{C8C0B651-90FB-4CC9-839A-DE6AC9C9EEB4}" type="presParOf" srcId="{4681E3D9-5E89-41C8-BD99-3793486E6067}" destId="{D4EAC73D-1DB4-4ABD-8DC1-75F4A91E6B9D}" srcOrd="0" destOrd="0" presId="urn:microsoft.com/office/officeart/2005/8/layout/hProcess7"/>
    <dgm:cxn modelId="{6D342703-9E27-4FBD-A9AA-F9DCC5FEEBC8}" type="presParOf" srcId="{4681E3D9-5E89-41C8-BD99-3793486E6067}" destId="{52D7A082-6EE4-4FD6-B77D-E2D4B09A43B7}" srcOrd="1" destOrd="0" presId="urn:microsoft.com/office/officeart/2005/8/layout/hProcess7"/>
    <dgm:cxn modelId="{3D1DFF86-6C02-4C03-B0DA-1F0A3910FAB0}" type="presParOf" srcId="{4681E3D9-5E89-41C8-BD99-3793486E6067}" destId="{AEAB85E0-F0B9-4343-9DCD-7826A0B5E77D}" srcOrd="2" destOrd="0" presId="urn:microsoft.com/office/officeart/2005/8/layout/hProcess7"/>
    <dgm:cxn modelId="{9EDA7C06-6F26-45A8-89B1-45070F0A00D2}" type="presParOf" srcId="{8FA8BA7E-31E1-4AD9-9718-8341CE790AF5}" destId="{ADA32C1B-49E3-4A19-A19C-185C5ADEF326}" srcOrd="3" destOrd="0" presId="urn:microsoft.com/office/officeart/2005/8/layout/hProcess7"/>
    <dgm:cxn modelId="{73D7DEDD-02E7-45DA-BD2E-93BB843573FE}" type="presParOf" srcId="{8FA8BA7E-31E1-4AD9-9718-8341CE790AF5}" destId="{E63D9BEB-A332-4DDF-B1B3-978D38E1C0D4}" srcOrd="4" destOrd="0" presId="urn:microsoft.com/office/officeart/2005/8/layout/hProcess7"/>
    <dgm:cxn modelId="{B418395B-803B-449B-8ED0-ACF2D7FF21CB}" type="presParOf" srcId="{E63D9BEB-A332-4DDF-B1B3-978D38E1C0D4}" destId="{8DA61607-E842-446A-BA47-DF16A49530E5}" srcOrd="0" destOrd="0" presId="urn:microsoft.com/office/officeart/2005/8/layout/hProcess7"/>
    <dgm:cxn modelId="{F35BF5B3-1622-474F-9444-DD54B5EF14AE}" type="presParOf" srcId="{E63D9BEB-A332-4DDF-B1B3-978D38E1C0D4}" destId="{79401A8A-EBE2-4DAC-BA25-D314F6D9CF5D}" srcOrd="1" destOrd="0" presId="urn:microsoft.com/office/officeart/2005/8/layout/hProcess7"/>
    <dgm:cxn modelId="{D39AEF73-0AB3-4CBB-AD9C-E6ABB8B49338}" type="presParOf" srcId="{E63D9BEB-A332-4DDF-B1B3-978D38E1C0D4}" destId="{75F7B978-1A51-4D08-A38E-FAF813F8865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650AE-A4FB-4344-81D1-9AA475F12027}">
      <dsp:nvSpPr>
        <dsp:cNvPr id="0" name=""/>
        <dsp:cNvSpPr/>
      </dsp:nvSpPr>
      <dsp:spPr>
        <a:xfrm>
          <a:off x="150789" y="0"/>
          <a:ext cx="4605278" cy="4784411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FORMATION MODULE 1 /SIMUSANTE</a:t>
          </a:r>
        </a:p>
      </dsp:txBody>
      <dsp:txXfrm rot="16200000">
        <a:off x="-1336803" y="1514569"/>
        <a:ext cx="3896241" cy="894079"/>
      </dsp:txXfrm>
    </dsp:sp>
    <dsp:sp modelId="{3B503246-FC30-4DDC-BE98-B22FECFAD53E}">
      <dsp:nvSpPr>
        <dsp:cNvPr id="0" name=""/>
        <dsp:cNvSpPr/>
      </dsp:nvSpPr>
      <dsp:spPr>
        <a:xfrm>
          <a:off x="1071845" y="0"/>
          <a:ext cx="3430932" cy="47844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GROUPE 1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Maitriser le concept de la simulation en santé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de la simulation en sante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Mise en œuvre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Adaptation pédagogique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GROUPE 2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</a:t>
          </a:r>
          <a:endParaRPr lang="fr-FR" sz="16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Retour d'expérience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6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par les pairs des situations de reussites et des situations qui nécessitent des ajustements</a:t>
          </a:r>
          <a:endParaRPr lang="fr-FR" sz="1600" kern="12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 : 6 heures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 : Présentiel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JAN 2023</a:t>
          </a:r>
        </a:p>
      </dsp:txBody>
      <dsp:txXfrm>
        <a:off x="1071845" y="0"/>
        <a:ext cx="3430932" cy="4784411"/>
      </dsp:txXfrm>
    </dsp:sp>
    <dsp:sp modelId="{22504BF4-4B6A-4421-B878-4D62BAB21532}">
      <dsp:nvSpPr>
        <dsp:cNvPr id="0" name=""/>
        <dsp:cNvSpPr/>
      </dsp:nvSpPr>
      <dsp:spPr>
        <a:xfrm>
          <a:off x="4774258" y="0"/>
          <a:ext cx="4115691" cy="4784411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1 TRANFERABILITE</a:t>
          </a:r>
        </a:p>
      </dsp:txBody>
      <dsp:txXfrm rot="16200000">
        <a:off x="3236273" y="1562093"/>
        <a:ext cx="3899109" cy="799030"/>
      </dsp:txXfrm>
    </dsp:sp>
    <dsp:sp modelId="{C93861DF-AE42-4848-987F-744502F6D4D0}">
      <dsp:nvSpPr>
        <dsp:cNvPr id="0" name=""/>
        <dsp:cNvSpPr/>
      </dsp:nvSpPr>
      <dsp:spPr>
        <a:xfrm rot="5400000">
          <a:off x="4340374" y="2571195"/>
          <a:ext cx="702522" cy="254328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17BA6-6A31-4693-8473-960A11F31B69}">
      <dsp:nvSpPr>
        <dsp:cNvPr id="0" name=""/>
        <dsp:cNvSpPr/>
      </dsp:nvSpPr>
      <dsp:spPr>
        <a:xfrm>
          <a:off x="5632892" y="0"/>
          <a:ext cx="3066190" cy="47844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groupe 1 :</a:t>
          </a:r>
          <a:endParaRPr lang="fr-FR" sz="16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Créer des situations professionnelles adaptées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Mettre en œuvre ses situations à travers la simulation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des pratiques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groupe 2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- Conception de séquences de cours adaptées au nouveau référentiel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- Exploitation des travaux du groupe 2 lors du module de formation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Durée:  3 heures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 : Présentiel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01 FEV 2023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632892" y="0"/>
        <a:ext cx="3066190" cy="4784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A9F8-A46D-4391-B7DA-9CEF946C1BE4}">
      <dsp:nvSpPr>
        <dsp:cNvPr id="0" name=""/>
        <dsp:cNvSpPr/>
      </dsp:nvSpPr>
      <dsp:spPr>
        <a:xfrm>
          <a:off x="87336" y="0"/>
          <a:ext cx="2814054" cy="5472596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/ENCADREMENT D’UNE EQUIPE D’ENTRETIEN DES LOCAUX</a:t>
          </a:r>
        </a:p>
      </dsp:txBody>
      <dsp:txXfrm rot="16200000">
        <a:off x="-1866780" y="1970600"/>
        <a:ext cx="4471044" cy="546326"/>
      </dsp:txXfrm>
    </dsp:sp>
    <dsp:sp modelId="{A96AD679-3A58-44CB-98D5-5F97DB27C284}">
      <dsp:nvSpPr>
        <dsp:cNvPr id="0" name=""/>
        <dsp:cNvSpPr/>
      </dsp:nvSpPr>
      <dsp:spPr>
        <a:xfrm>
          <a:off x="609710" y="0"/>
          <a:ext cx="2096470" cy="5472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Travail et communication en équipe pluri professionnelle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Coordonner une équipe de bio nettoyage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Planifier et organiser des activités, des postes de travail et prévoir les équipements de protection associés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Contrôler l’action au regard des protocoles en vigueur, des consignes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Repérer les besoins de formation des agents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Participer à la formation des agents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:6 heures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 : 16 MARS 2023</a:t>
          </a:r>
          <a:endParaRPr lang="fr-FR" sz="11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609710" y="0"/>
        <a:ext cx="2096470" cy="5472596"/>
      </dsp:txXfrm>
    </dsp:sp>
    <dsp:sp modelId="{1CB94039-338B-4F16-955E-E52E24771788}">
      <dsp:nvSpPr>
        <dsp:cNvPr id="0" name=""/>
        <dsp:cNvSpPr/>
      </dsp:nvSpPr>
      <dsp:spPr>
        <a:xfrm>
          <a:off x="2899112" y="6"/>
          <a:ext cx="1934865" cy="5472596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TRANSFERABILITE</a:t>
          </a:r>
        </a:p>
      </dsp:txBody>
      <dsp:txXfrm rot="16200000">
        <a:off x="854501" y="2055951"/>
        <a:ext cx="4476194" cy="375639"/>
      </dsp:txXfrm>
    </dsp:sp>
    <dsp:sp modelId="{C72CB06E-9072-441F-8482-820725BE014B}">
      <dsp:nvSpPr>
        <dsp:cNvPr id="0" name=""/>
        <dsp:cNvSpPr/>
      </dsp:nvSpPr>
      <dsp:spPr>
        <a:xfrm rot="5400000">
          <a:off x="2784860" y="2271602"/>
          <a:ext cx="251067" cy="222916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9708-C064-41F9-B167-BB5D9F08AB6B}">
      <dsp:nvSpPr>
        <dsp:cNvPr id="0" name=""/>
        <dsp:cNvSpPr/>
      </dsp:nvSpPr>
      <dsp:spPr>
        <a:xfrm>
          <a:off x="3309389" y="6"/>
          <a:ext cx="1441474" cy="5472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construction de séances spécifiques BSE / ENCADREMENT EQUIPE ENTRETIEN LOCAUX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Créer des situations professionnelles adaptées au thème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Mettre en œuvre ses situations à travers la simulation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Analyse des pratiques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livrable / DISTANCIEL </a:t>
          </a:r>
        </a:p>
      </dsp:txBody>
      <dsp:txXfrm>
        <a:off x="3309389" y="6"/>
        <a:ext cx="1441474" cy="5472596"/>
      </dsp:txXfrm>
    </dsp:sp>
    <dsp:sp modelId="{1CA2D349-5A13-49FC-8BB6-2AA19D9F358A}">
      <dsp:nvSpPr>
        <dsp:cNvPr id="0" name=""/>
        <dsp:cNvSpPr/>
      </dsp:nvSpPr>
      <dsp:spPr>
        <a:xfrm>
          <a:off x="4912948" y="6"/>
          <a:ext cx="1939333" cy="5472596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3 /OPTION 1</a:t>
          </a:r>
        </a:p>
      </dsp:txBody>
      <dsp:txXfrm rot="16200000">
        <a:off x="2868797" y="2055517"/>
        <a:ext cx="4476168" cy="376506"/>
      </dsp:txXfrm>
    </dsp:sp>
    <dsp:sp modelId="{E773661E-59A2-46FF-8E4C-FD97FE343DA7}">
      <dsp:nvSpPr>
        <dsp:cNvPr id="0" name=""/>
        <dsp:cNvSpPr/>
      </dsp:nvSpPr>
      <dsp:spPr>
        <a:xfrm rot="5400000">
          <a:off x="4725317" y="2151426"/>
          <a:ext cx="397824" cy="338444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BDB90-E8A0-4FE6-AD6A-BC42B7821365}">
      <dsp:nvSpPr>
        <dsp:cNvPr id="0" name=""/>
        <dsp:cNvSpPr/>
      </dsp:nvSpPr>
      <dsp:spPr>
        <a:xfrm>
          <a:off x="5323795" y="6"/>
          <a:ext cx="1444803" cy="5472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STAGE OBSERVATION ETABLISSEMENT SCOLAIRE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Observer les pratiques des enseignants ayant cette spécialité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400" b="1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: 1 JOURNEE</a:t>
          </a: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AVRIL/MAI 2023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 : Fournir les conventions de stage et préparer la liste des établissements prêts à accueillir les stagiaires </a:t>
          </a:r>
        </a:p>
      </dsp:txBody>
      <dsp:txXfrm>
        <a:off x="5323795" y="6"/>
        <a:ext cx="1444803" cy="5472596"/>
      </dsp:txXfrm>
    </dsp:sp>
    <dsp:sp modelId="{854CF661-7580-4A0D-AE19-9A38AB359558}">
      <dsp:nvSpPr>
        <dsp:cNvPr id="0" name=""/>
        <dsp:cNvSpPr/>
      </dsp:nvSpPr>
      <dsp:spPr>
        <a:xfrm>
          <a:off x="6931252" y="6"/>
          <a:ext cx="1847637" cy="5250224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3 OPTION 2</a:t>
          </a:r>
        </a:p>
      </dsp:txBody>
      <dsp:txXfrm rot="16200000">
        <a:off x="4968835" y="1973246"/>
        <a:ext cx="4294360" cy="358703"/>
      </dsp:txXfrm>
    </dsp:sp>
    <dsp:sp modelId="{4C8CEB3C-BD2B-42CD-8825-67F2E81A5F39}">
      <dsp:nvSpPr>
        <dsp:cNvPr id="0" name=""/>
        <dsp:cNvSpPr/>
      </dsp:nvSpPr>
      <dsp:spPr>
        <a:xfrm rot="5400000">
          <a:off x="6743621" y="2151426"/>
          <a:ext cx="397824" cy="338444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DBFE-E453-4285-AE31-83B64FB85B28}">
      <dsp:nvSpPr>
        <dsp:cNvPr id="0" name=""/>
        <dsp:cNvSpPr/>
      </dsp:nvSpPr>
      <dsp:spPr>
        <a:xfrm>
          <a:off x="7330407" y="6"/>
          <a:ext cx="1376489" cy="5250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Titre : STAGE OBSERVATION STRUCTURES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Observer les pratiques auprès des professionnels dans les services de soins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400" b="1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: 1 JOURNEE</a:t>
          </a: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AVRIL/MAI 2023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 : Fournir les conventions de stage et préparer la liste des structures prêtes à accueillir les stagiaires </a:t>
          </a:r>
        </a:p>
      </dsp:txBody>
      <dsp:txXfrm>
        <a:off x="7330407" y="6"/>
        <a:ext cx="1376489" cy="525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A9F8-A46D-4391-B7DA-9CEF946C1BE4}">
      <dsp:nvSpPr>
        <dsp:cNvPr id="0" name=""/>
        <dsp:cNvSpPr/>
      </dsp:nvSpPr>
      <dsp:spPr>
        <a:xfrm>
          <a:off x="659" y="2"/>
          <a:ext cx="2837670" cy="5040554"/>
        </a:xfrm>
        <a:prstGeom prst="roundRect">
          <a:avLst>
            <a:gd name="adj" fmla="val 5000"/>
          </a:avLst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/: MAITRISER LE CONCEPT DE RAISONNEMENT CLINIQUE</a:t>
          </a:r>
        </a:p>
      </dsp:txBody>
      <dsp:txXfrm rot="16200000">
        <a:off x="-1773889" y="1791173"/>
        <a:ext cx="4116632" cy="550912"/>
      </dsp:txXfrm>
    </dsp:sp>
    <dsp:sp modelId="{0CFC059C-7E70-4074-A5D3-DC56C6805018}">
      <dsp:nvSpPr>
        <dsp:cNvPr id="0" name=""/>
        <dsp:cNvSpPr/>
      </dsp:nvSpPr>
      <dsp:spPr>
        <a:xfrm>
          <a:off x="568193" y="2"/>
          <a:ext cx="2114064" cy="50405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Définir le raisonnement clinique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du raisonnement clinique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8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L’écriture du raisonnement clinique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Apprentissage du raisonnement clinique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6 heures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01 MARS 2023</a:t>
          </a:r>
          <a:endParaRPr lang="fr-FR" sz="12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68193" y="2"/>
        <a:ext cx="2114064" cy="5040554"/>
      </dsp:txXfrm>
    </dsp:sp>
    <dsp:sp modelId="{9243CCF1-C418-4254-BC7C-06111D3B54FF}">
      <dsp:nvSpPr>
        <dsp:cNvPr id="0" name=""/>
        <dsp:cNvSpPr/>
      </dsp:nvSpPr>
      <dsp:spPr>
        <a:xfrm>
          <a:off x="2937648" y="2"/>
          <a:ext cx="2837670" cy="4947728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2 / TRANSFERABILITE/ MAITRISER LE CONCEPT DE RAISONNEMENT CLINIQUE</a:t>
          </a:r>
        </a:p>
      </dsp:txBody>
      <dsp:txXfrm rot="16200000">
        <a:off x="1201157" y="1753114"/>
        <a:ext cx="4040515" cy="550912"/>
      </dsp:txXfrm>
    </dsp:sp>
    <dsp:sp modelId="{04A7BB70-08B4-43F1-A11C-7E6A0CC4FD42}">
      <dsp:nvSpPr>
        <dsp:cNvPr id="0" name=""/>
        <dsp:cNvSpPr/>
      </dsp:nvSpPr>
      <dsp:spPr>
        <a:xfrm rot="5400000">
          <a:off x="2637691" y="2806591"/>
          <a:ext cx="500255" cy="259434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C7A2D-0E48-4734-8809-FEE80BC2CA10}">
      <dsp:nvSpPr>
        <dsp:cNvPr id="0" name=""/>
        <dsp:cNvSpPr/>
      </dsp:nvSpPr>
      <dsp:spPr>
        <a:xfrm>
          <a:off x="3505182" y="2"/>
          <a:ext cx="2114064" cy="49477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Réfléchir à une progression des apports théoriques et pratiques afin de permettre l’acquisition de cette compétence par les élèves,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Construire des séquences pédagogiques en lien avec le raisonnement clinique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Mutualiser les expériences et les exemples de mise en œuvre dans les établissements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DISTANCIEL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Date:MARS</a:t>
          </a:r>
          <a:r>
            <a:rPr lang="fr-FR" sz="14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2023</a:t>
          </a:r>
          <a:endParaRPr lang="fr-FR" sz="1200" kern="1200" dirty="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3505182" y="2"/>
        <a:ext cx="2114064" cy="4947728"/>
      </dsp:txXfrm>
    </dsp:sp>
    <dsp:sp modelId="{DFADC8FB-84B5-4320-B5C6-4C3615CED0B2}">
      <dsp:nvSpPr>
        <dsp:cNvPr id="0" name=""/>
        <dsp:cNvSpPr/>
      </dsp:nvSpPr>
      <dsp:spPr>
        <a:xfrm>
          <a:off x="5874637" y="2"/>
          <a:ext cx="2837670" cy="5040554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PERSONNALISATION MODULE 2 : POUR ALLER PLUS LOIN /RESSOURCES</a:t>
          </a:r>
        </a:p>
      </dsp:txBody>
      <dsp:txXfrm rot="16200000">
        <a:off x="4100088" y="1791173"/>
        <a:ext cx="4116632" cy="550912"/>
      </dsp:txXfrm>
    </dsp:sp>
    <dsp:sp modelId="{E854BA6D-8D69-44EC-889D-FAA5BDE91701}">
      <dsp:nvSpPr>
        <dsp:cNvPr id="0" name=""/>
        <dsp:cNvSpPr/>
      </dsp:nvSpPr>
      <dsp:spPr>
        <a:xfrm rot="5400000">
          <a:off x="5696749" y="2806177"/>
          <a:ext cx="384153" cy="320629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5FE6-9689-4092-8BB2-FACD06226ECD}">
      <dsp:nvSpPr>
        <dsp:cNvPr id="0" name=""/>
        <dsp:cNvSpPr/>
      </dsp:nvSpPr>
      <dsp:spPr>
        <a:xfrm>
          <a:off x="6442171" y="2"/>
          <a:ext cx="2114064" cy="50405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Découvrir le raisonnement clinique et sa genèse à travers :des conférences, des témoignages de professionnels du soin, des articles spécialisés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</a:t>
          </a:r>
          <a:r>
            <a:rPr lang="fr-FR" sz="1800" b="1" kern="120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Inderminée</a:t>
          </a:r>
          <a:endParaRPr lang="fr-FR" sz="1800" kern="1200">
            <a:solidFill>
              <a:sysClr val="windowText" lastClr="000000"/>
            </a:solidFill>
            <a:latin typeface="Constantia" panose="02030602050306030303" pitchFamily="18" charset="0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Date : a partir de mars 2023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Modalités :Distantiel</a:t>
          </a:r>
          <a:r>
            <a:rPr lang="fr-FR" sz="12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</dsp:txBody>
      <dsp:txXfrm>
        <a:off x="6442171" y="2"/>
        <a:ext cx="2114064" cy="50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AC2F-267E-4349-AC40-F6EAD56C26B2}">
      <dsp:nvSpPr>
        <dsp:cNvPr id="0" name=""/>
        <dsp:cNvSpPr/>
      </dsp:nvSpPr>
      <dsp:spPr>
        <a:xfrm>
          <a:off x="1734" y="0"/>
          <a:ext cx="4418095" cy="5292585"/>
        </a:xfrm>
        <a:prstGeom prst="roundRect">
          <a:avLst>
            <a:gd name="adj" fmla="val 5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3 /ANALYSE DE SITUATIONS DE TRAVAIL </a:t>
          </a:r>
          <a:r>
            <a:rPr lang="fr-FR" sz="16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</dsp:txBody>
      <dsp:txXfrm rot="16200000">
        <a:off x="-1713475" y="1741090"/>
        <a:ext cx="4314039" cy="857739"/>
      </dsp:txXfrm>
    </dsp:sp>
    <dsp:sp modelId="{39207962-1537-4763-95AF-41ADF8DA51A6}">
      <dsp:nvSpPr>
        <dsp:cNvPr id="0" name=""/>
        <dsp:cNvSpPr/>
      </dsp:nvSpPr>
      <dsp:spPr>
        <a:xfrm>
          <a:off x="885353" y="0"/>
          <a:ext cx="3291480" cy="52925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Acquérir une méthodologie d’analyse des situations de travail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Méthodologie de l’observation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Maitrise du protocole d’analyse de situations de travail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Réflexion sur  la rédaction des situations de travail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Durée : 6 heures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Modalité : présentiel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onstantia" panose="02030602050306030303" pitchFamily="18" charset="0"/>
              <a:ea typeface="+mn-ea"/>
              <a:cs typeface="+mn-cs"/>
            </a:rPr>
            <a:t>Date 09 MAI 2023</a:t>
          </a:r>
          <a:endParaRPr lang="fr-FR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885353" y="0"/>
        <a:ext cx="3291480" cy="5292585"/>
      </dsp:txXfrm>
    </dsp:sp>
    <dsp:sp modelId="{8DA61607-E842-446A-BA47-DF16A49530E5}">
      <dsp:nvSpPr>
        <dsp:cNvPr id="0" name=""/>
        <dsp:cNvSpPr/>
      </dsp:nvSpPr>
      <dsp:spPr>
        <a:xfrm>
          <a:off x="4574463" y="0"/>
          <a:ext cx="4418095" cy="5292585"/>
        </a:xfrm>
        <a:prstGeom prst="roundRect">
          <a:avLst>
            <a:gd name="adj" fmla="val 5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MODULE 3 /TRANSFERABILITE </a:t>
          </a:r>
        </a:p>
      </dsp:txBody>
      <dsp:txXfrm rot="16200000">
        <a:off x="2859252" y="1741090"/>
        <a:ext cx="4314039" cy="857739"/>
      </dsp:txXfrm>
    </dsp:sp>
    <dsp:sp modelId="{52D7A082-6EE4-4FD6-B77D-E2D4B09A43B7}">
      <dsp:nvSpPr>
        <dsp:cNvPr id="0" name=""/>
        <dsp:cNvSpPr/>
      </dsp:nvSpPr>
      <dsp:spPr>
        <a:xfrm rot="5400000">
          <a:off x="4152096" y="4371499"/>
          <a:ext cx="777338" cy="415018"/>
        </a:xfrm>
        <a:prstGeom prst="flowChartExtract">
          <a:avLst/>
        </a:prstGeom>
        <a:solidFill>
          <a:srgbClr val="ED7D31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7B978-1A51-4D08-A38E-FAF813F88653}">
      <dsp:nvSpPr>
        <dsp:cNvPr id="0" name=""/>
        <dsp:cNvSpPr/>
      </dsp:nvSpPr>
      <dsp:spPr>
        <a:xfrm>
          <a:off x="5458082" y="0"/>
          <a:ext cx="3291480" cy="52925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Construction de séances de cours en utilisant une des techniques apprises.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Objectifs 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L'observation dans l'analyse des situations de travail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Méthodologie liée à la rédaction des situations de travail à partir des observations lors des PFMP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Selections</a:t>
          </a: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des situations en fonction des intentions </a:t>
          </a:r>
          <a:r>
            <a:rPr lang="fr-FR" sz="1800" kern="12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pédagogiues</a:t>
          </a: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elaboration</a:t>
          </a: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 de la séance d'analyse des situations choisies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Durée : 3 heures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Text" lastClr="000000"/>
              </a:solidFill>
              <a:latin typeface="Constantia" panose="02030602050306030303" pitchFamily="18" charset="0"/>
              <a:ea typeface="+mn-ea"/>
              <a:cs typeface="+mn-cs"/>
            </a:rPr>
            <a:t>Modalité : livrable/</a:t>
          </a:r>
          <a:r>
            <a:rPr lang="fr-FR" sz="1800" strike="noStrike" kern="1200" dirty="0">
              <a:solidFill>
                <a:srgbClr val="FF0000"/>
              </a:solidFill>
              <a:latin typeface="Constantia" panose="02030602050306030303" pitchFamily="18" charset="0"/>
              <a:ea typeface="+mn-ea"/>
              <a:cs typeface="+mn-cs"/>
            </a:rPr>
            <a:t>DISTANCIEL </a:t>
          </a:r>
          <a:r>
            <a:rPr lang="fr-FR" sz="1800" kern="1200" dirty="0">
              <a:solidFill>
                <a:srgbClr val="FF0000"/>
              </a:solidFill>
              <a:latin typeface="Constantia" panose="02030602050306030303" pitchFamily="18" charset="0"/>
              <a:ea typeface="+mn-ea"/>
              <a:cs typeface="+mn-cs"/>
            </a:rPr>
            <a:t> </a:t>
          </a:r>
          <a:endParaRPr lang="fr-FR" sz="1200" kern="1200" dirty="0">
            <a:solidFill>
              <a:srgbClr val="FF0000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458082" y="0"/>
        <a:ext cx="3291480" cy="529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46" cy="502954"/>
          </a:xfrm>
          <a:prstGeom prst="rect">
            <a:avLst/>
          </a:prstGeom>
        </p:spPr>
        <p:txBody>
          <a:bodyPr vert="horz" lIns="84719" tIns="42360" rIns="84719" bIns="4236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171" y="1"/>
            <a:ext cx="2985546" cy="502954"/>
          </a:xfrm>
          <a:prstGeom prst="rect">
            <a:avLst/>
          </a:prstGeom>
        </p:spPr>
        <p:txBody>
          <a:bodyPr vert="horz" lIns="84719" tIns="42360" rIns="84719" bIns="42360" rtlCol="0"/>
          <a:lstStyle>
            <a:lvl1pPr algn="r">
              <a:defRPr sz="1100"/>
            </a:lvl1pPr>
          </a:lstStyle>
          <a:p>
            <a:fld id="{0EA6FF2B-7063-4582-9858-1B48D5352E57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19" tIns="42360" rIns="84719" bIns="423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527" y="4822708"/>
            <a:ext cx="5511109" cy="3946258"/>
          </a:xfrm>
          <a:prstGeom prst="rect">
            <a:avLst/>
          </a:prstGeom>
        </p:spPr>
        <p:txBody>
          <a:bodyPr vert="horz" lIns="84719" tIns="42360" rIns="84719" bIns="4236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934"/>
            <a:ext cx="2985546" cy="502954"/>
          </a:xfrm>
          <a:prstGeom prst="rect">
            <a:avLst/>
          </a:prstGeom>
        </p:spPr>
        <p:txBody>
          <a:bodyPr vert="horz" lIns="84719" tIns="42360" rIns="84719" bIns="4236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171" y="9518934"/>
            <a:ext cx="2985546" cy="502954"/>
          </a:xfrm>
          <a:prstGeom prst="rect">
            <a:avLst/>
          </a:prstGeom>
        </p:spPr>
        <p:txBody>
          <a:bodyPr vert="horz" lIns="84719" tIns="42360" rIns="84719" bIns="42360" rtlCol="0" anchor="b"/>
          <a:lstStyle>
            <a:lvl1pPr algn="r">
              <a:defRPr sz="1100"/>
            </a:lvl1pPr>
          </a:lstStyle>
          <a:p>
            <a:fld id="{95197734-2194-4932-9AA5-BDC5651B1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65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istechreview.com/2013/11/07/apprentissage-neurosciences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aristechreview.com/tag/health-and-medical-research/" TargetMode="External"/><Relationship Id="rId5" Type="http://schemas.openxmlformats.org/officeDocument/2006/relationships/hyperlink" Target="https://www.paristechreview.com/tag/education/" TargetMode="External"/><Relationship Id="rId4" Type="http://schemas.openxmlformats.org/officeDocument/2006/relationships/hyperlink" Target="https://www.paristechreview.com/author/stanislasdehaene/" TargetMode="Externa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2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3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93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8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Situation de découverte, situation clinique : typique, réaliste, adaptée au compétences de l’</a:t>
            </a:r>
            <a:r>
              <a:rPr lang="fr-FR" dirty="0" err="1"/>
              <a:t>etudiant</a:t>
            </a:r>
            <a:r>
              <a:rPr lang="fr-FR" dirty="0"/>
              <a:t>, permet un diagnostic et une décision.</a:t>
            </a:r>
          </a:p>
          <a:p>
            <a:pPr algn="l"/>
            <a:endParaRPr lang="fr-FR" sz="17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sz="1700" dirty="0">
              <a:latin typeface="Verdana" panose="020B0604030504040204" pitchFamily="34" charset="0"/>
            </a:endParaRPr>
          </a:p>
          <a:p>
            <a:r>
              <a:rPr lang="fr-FR" sz="1700" dirty="0">
                <a:latin typeface="Verdana" panose="020B0604030504040204" pitchFamily="34" charset="0"/>
              </a:rPr>
              <a:t> </a:t>
            </a:r>
            <a:r>
              <a:rPr lang="fr-FR" sz="1700" b="1" dirty="0">
                <a:solidFill>
                  <a:srgbClr val="000065"/>
                </a:solidFill>
                <a:latin typeface="Verdana" panose="020B0604030504040204" pitchFamily="34" charset="0"/>
              </a:rPr>
              <a:t>Simulation procédurale, dite basse fidélité : </a:t>
            </a:r>
            <a:endParaRPr lang="fr-FR" sz="1700" dirty="0">
              <a:solidFill>
                <a:srgbClr val="000065"/>
              </a:solidFill>
              <a:latin typeface="Verdana" panose="020B0604030504040204" pitchFamily="34" charset="0"/>
            </a:endParaRPr>
          </a:p>
          <a:p>
            <a:r>
              <a:rPr lang="fr-FR" sz="1700" dirty="0">
                <a:solidFill>
                  <a:srgbClr val="000099"/>
                </a:solidFill>
                <a:latin typeface="Verdana" panose="020B0604030504040204" pitchFamily="34" charset="0"/>
              </a:rPr>
              <a:t>Bras pour pose d’une voix veineuse, torse pour cathétérisme sous clavier, tête pour intubation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3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09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69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63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15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36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6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175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rgbClr val="1F487C"/>
                </a:solidFill>
                <a:latin typeface="Arial" panose="020B0604020202020204" pitchFamily="34" charset="0"/>
              </a:rPr>
              <a:t>Rudolph, J. et al. (2006). There’s no such thing as “</a:t>
            </a:r>
            <a:r>
              <a:rPr lang="en-US" sz="1100" dirty="0" err="1">
                <a:solidFill>
                  <a:srgbClr val="1F487C"/>
                </a:solidFill>
                <a:latin typeface="Arial" panose="020B0604020202020204" pitchFamily="34" charset="0"/>
              </a:rPr>
              <a:t>Nonjudgmental”debriefing</a:t>
            </a:r>
            <a:r>
              <a:rPr lang="en-US" sz="1100" dirty="0">
                <a:solidFill>
                  <a:srgbClr val="1F487C"/>
                </a:solidFill>
                <a:latin typeface="Arial" panose="020B0604020202020204" pitchFamily="34" charset="0"/>
              </a:rPr>
              <a:t>: a theory and method for debriefing with good judgment. </a:t>
            </a:r>
            <a:r>
              <a:rPr lang="en-US" sz="1100" i="1" dirty="0">
                <a:solidFill>
                  <a:srgbClr val="1F487C"/>
                </a:solidFill>
                <a:latin typeface="Arial" panose="020B0604020202020204" pitchFamily="34" charset="0"/>
              </a:rPr>
              <a:t>Simulation in healthcare,1</a:t>
            </a:r>
            <a:r>
              <a:rPr lang="en-US" sz="1100" dirty="0">
                <a:solidFill>
                  <a:srgbClr val="1F487C"/>
                </a:solidFill>
                <a:latin typeface="Arial" panose="020B0604020202020204" pitchFamily="34" charset="0"/>
              </a:rPr>
              <a:t>(1), 49-55 </a:t>
            </a:r>
          </a:p>
          <a:p>
            <a:r>
              <a:rPr lang="en-US" sz="1100" dirty="0" err="1">
                <a:solidFill>
                  <a:srgbClr val="1F487C"/>
                </a:solidFill>
                <a:latin typeface="Arial" panose="020B0604020202020204" pitchFamily="34" charset="0"/>
              </a:rPr>
              <a:t>Zigmont</a:t>
            </a:r>
            <a:r>
              <a:rPr lang="en-US" sz="1100" dirty="0">
                <a:solidFill>
                  <a:srgbClr val="1F487C"/>
                </a:solidFill>
                <a:latin typeface="Arial" panose="020B0604020202020204" pitchFamily="34" charset="0"/>
              </a:rPr>
              <a:t>, J. et al. (2011). The 3D model of debriefing: defusing, discovering and deepening. </a:t>
            </a:r>
            <a:r>
              <a:rPr lang="en-US" sz="1100" i="1" dirty="0">
                <a:solidFill>
                  <a:srgbClr val="1F487C"/>
                </a:solidFill>
                <a:latin typeface="Arial" panose="020B0604020202020204" pitchFamily="34" charset="0"/>
              </a:rPr>
              <a:t>Semin. Perinat., 35</a:t>
            </a:r>
            <a:r>
              <a:rPr lang="en-US" sz="1100" dirty="0">
                <a:solidFill>
                  <a:srgbClr val="1F487C"/>
                </a:solidFill>
                <a:latin typeface="Arial" panose="020B0604020202020204" pitchFamily="34" charset="0"/>
              </a:rPr>
              <a:t>, 52-58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3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89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72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877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81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668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6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95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70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79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48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28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97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03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97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959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85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3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00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142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455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821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86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993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734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24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sng" dirty="0">
                <a:solidFill>
                  <a:srgbClr val="EE3733"/>
                </a:solidFill>
                <a:effectLst/>
                <a:latin typeface="Georgia" panose="02040502050405020303" pitchFamily="18" charset="0"/>
                <a:hlinkClick r:id="rId3" tooltip="Les quatre piliers de l’apprentissage, ou ce que nous disent les neurosciences"/>
              </a:rPr>
              <a:t>Les quatre piliers de l’apprentissage, ou ce que nous disent les neurosciences</a:t>
            </a:r>
            <a:endParaRPr lang="fr-FR" b="1" i="0" dirty="0">
              <a:solidFill>
                <a:srgbClr val="373737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fr-FR" b="0" i="1" dirty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fr-FR" b="0" i="1" u="none" strike="noStrike" dirty="0">
                <a:solidFill>
                  <a:srgbClr val="146FB7"/>
                </a:solidFill>
                <a:effectLst/>
                <a:latin typeface="Georgia" panose="02040502050405020303" pitchFamily="18" charset="0"/>
                <a:hlinkClick r:id="rId4"/>
              </a:rPr>
              <a:t>Stanislas Dehaene</a:t>
            </a:r>
            <a:r>
              <a:rPr lang="fr-FR" b="0" i="1" dirty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 / Professeur au Collège de France, chaire de psychologie cognitive expérimentale / </a:t>
            </a:r>
            <a:r>
              <a:rPr lang="fr-FR" b="0" i="1" dirty="0" err="1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November</a:t>
            </a:r>
            <a:r>
              <a:rPr lang="fr-FR" b="0" i="1" dirty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 7th, 2013</a:t>
            </a:r>
          </a:p>
          <a:p>
            <a:pPr algn="l"/>
            <a:r>
              <a:rPr lang="fr-FR" b="0" i="0" u="sng" dirty="0" err="1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5"/>
              </a:rPr>
              <a:t>education</a:t>
            </a:r>
            <a:r>
              <a:rPr lang="fr-FR" b="0" i="0" dirty="0">
                <a:solidFill>
                  <a:srgbClr val="373737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fr-FR" b="0" i="0" u="sng" dirty="0" err="1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6"/>
              </a:rPr>
              <a:t>health</a:t>
            </a:r>
            <a:r>
              <a:rPr lang="fr-FR" b="0" i="0" u="sng" dirty="0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6"/>
              </a:rPr>
              <a:t> and </a:t>
            </a:r>
            <a:r>
              <a:rPr lang="fr-FR" b="0" i="0" u="sng" dirty="0" err="1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6"/>
              </a:rPr>
              <a:t>medical</a:t>
            </a:r>
            <a:r>
              <a:rPr lang="fr-FR" b="0" i="0" u="sng" dirty="0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6"/>
              </a:rPr>
              <a:t> </a:t>
            </a:r>
            <a:r>
              <a:rPr lang="fr-FR" b="0" i="0" u="sng" dirty="0" err="1">
                <a:solidFill>
                  <a:srgbClr val="003F70"/>
                </a:solidFill>
                <a:effectLst/>
                <a:latin typeface="Georgia" panose="02040502050405020303" pitchFamily="18" charset="0"/>
                <a:hlinkClick r:id="rId6"/>
              </a:rPr>
              <a:t>research</a:t>
            </a:r>
            <a:endParaRPr lang="fr-FR" b="0" i="0" dirty="0">
              <a:solidFill>
                <a:srgbClr val="373737"/>
              </a:solidFill>
              <a:effectLst/>
              <a:latin typeface="Georgia" panose="02040502050405020303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3998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>
                <a:solidFill>
                  <a:srgbClr val="323232"/>
                </a:solidFill>
                <a:effectLst/>
                <a:latin typeface="Alegreya"/>
              </a:rPr>
              <a:t>STOLFI, J.-P., L’erreur, un outil pour enseigner (</a:t>
            </a:r>
            <a:r>
              <a:rPr lang="fr-FR" b="0" i="1" dirty="0" err="1">
                <a:solidFill>
                  <a:srgbClr val="323232"/>
                </a:solidFill>
                <a:effectLst/>
                <a:latin typeface="Alegreya"/>
              </a:rPr>
              <a:t>orig</a:t>
            </a:r>
            <a:r>
              <a:rPr lang="fr-FR" b="0" i="1" dirty="0">
                <a:solidFill>
                  <a:srgbClr val="323232"/>
                </a:solidFill>
                <a:effectLst/>
                <a:latin typeface="Alegreya"/>
              </a:rPr>
              <a:t>. 1997). ESF, 2011. Pour cette édition, en 4e de couverture. J.P. Astolfi était professeur de Sciences de l’Éducation à l’université de Rouen.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4297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9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50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4595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490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630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324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79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308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179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08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537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https://www.pedagoform-formation-professionnelle.com/2020/08/apprendre-par-l-erreur.html#:~:text=La%20caract%C3%A9ristique%20majeure%20de%20la,le%20stimulus%20de%20l'apprentissage.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5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787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905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00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74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97734-2194-4932-9AA5-BDC5651B14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27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52C2F-0FD7-438C-8954-765F7920F2B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2E3E-6CAF-441A-B860-A8346DFC858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r-FR"/>
              <a:t>Formation 26 Janvier - F.BACHIRI  - E.LOPEZ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06F4-F708-4AE8-9E59-2F0893B0C20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 anchorCtr="0"/>
          <a:lstStyle>
            <a:lvl1pPr algn="r">
              <a:defRPr smtClean="0"/>
            </a:lvl1pPr>
          </a:lstStyle>
          <a:p>
            <a:pPr>
              <a:defRPr/>
            </a:pPr>
            <a:fld id="{80DF0ABC-B43E-426E-B788-6CB3004F8ED3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169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/>
          <p:nvPr/>
        </p:nvPicPr>
        <p:blipFill>
          <a:blip r:embed="rId14" cstate="print"/>
          <a:stretch/>
        </p:blipFill>
        <p:spPr>
          <a:xfrm>
            <a:off x="-25920" y="-15840"/>
            <a:ext cx="9195120" cy="6889680"/>
          </a:xfrm>
          <a:prstGeom prst="rect">
            <a:avLst/>
          </a:prstGeom>
          <a:ln>
            <a:noFill/>
          </a:ln>
        </p:spPr>
      </p:pic>
      <p:pic>
        <p:nvPicPr>
          <p:cNvPr id="5" name="Image 2"/>
          <p:cNvPicPr/>
          <p:nvPr/>
        </p:nvPicPr>
        <p:blipFill>
          <a:blip r:embed="rId15" cstate="print"/>
          <a:stretch/>
        </p:blipFill>
        <p:spPr>
          <a:xfrm>
            <a:off x="576360" y="4986360"/>
            <a:ext cx="1113480" cy="15840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9"/>
          <p:cNvPicPr/>
          <p:nvPr/>
        </p:nvPicPr>
        <p:blipFill>
          <a:blip r:embed="rId15" cstate="print"/>
          <a:stretch/>
        </p:blipFill>
        <p:spPr>
          <a:xfrm>
            <a:off x="6896160" y="6230520"/>
            <a:ext cx="1345680" cy="5583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sldNum"/>
          </p:nvPr>
        </p:nvSpPr>
        <p:spPr>
          <a:xfrm>
            <a:off x="6896160" y="632736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412606-86B3-40A8-9A95-6211551CAEA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hf sldNum="0"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7"/>
          <p:cNvPicPr/>
          <p:nvPr/>
        </p:nvPicPr>
        <p:blipFill>
          <a:blip r:embed="rId14" cstate="print"/>
          <a:stretch/>
        </p:blipFill>
        <p:spPr>
          <a:xfrm>
            <a:off x="-12600" y="-8280"/>
            <a:ext cx="9169200" cy="6874560"/>
          </a:xfrm>
          <a:prstGeom prst="rect">
            <a:avLst/>
          </a:prstGeom>
          <a:ln>
            <a:noFill/>
          </a:ln>
        </p:spPr>
      </p:pic>
      <p:pic>
        <p:nvPicPr>
          <p:cNvPr id="121" name="Image 8"/>
          <p:cNvPicPr/>
          <p:nvPr/>
        </p:nvPicPr>
        <p:blipFill>
          <a:blip r:embed="rId15" cstate="print"/>
          <a:stretch/>
        </p:blipFill>
        <p:spPr>
          <a:xfrm>
            <a:off x="4119840" y="5211360"/>
            <a:ext cx="903960" cy="128628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tiha.bachiri-amrouz@ac-lyon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istechreview.com/2013/11/07/apprentissage-neurosciences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729083" y="225894"/>
            <a:ext cx="6155157" cy="144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sz="3200" b="0" strike="noStrike" spc="-1" dirty="0">
                <a:solidFill>
                  <a:srgbClr val="FFFFFF"/>
                </a:solidFill>
              </a:rPr>
              <a:t>PEDAGOGIE ACTIVE : SIMULATION EN SANTE </a:t>
            </a:r>
            <a:endParaRPr lang="fr-FR" sz="3200" b="0" strike="noStrike" spc="-1" dirty="0"/>
          </a:p>
        </p:txBody>
      </p:sp>
      <p:sp>
        <p:nvSpPr>
          <p:cNvPr id="161" name="CustomShape 2"/>
          <p:cNvSpPr/>
          <p:nvPr/>
        </p:nvSpPr>
        <p:spPr>
          <a:xfrm>
            <a:off x="2640408" y="3473011"/>
            <a:ext cx="6243832" cy="2252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chemeClr val="bg1"/>
                </a:solidFill>
              </a:rPr>
              <a:t>MODULE 1 ANALYSE DES PRATIQUES PROFESSIONNELLES A TRAVERS LA PEDAGOGIE PAR SIMULATION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latin typeface="Arial"/>
            </a:endParaRPr>
          </a:p>
        </p:txBody>
      </p:sp>
      <p:grpSp>
        <p:nvGrpSpPr>
          <p:cNvPr id="162" name="Group 3"/>
          <p:cNvGrpSpPr/>
          <p:nvPr/>
        </p:nvGrpSpPr>
        <p:grpSpPr>
          <a:xfrm>
            <a:off x="3184200" y="2238120"/>
            <a:ext cx="525240" cy="171360"/>
            <a:chOff x="3184200" y="2238120"/>
            <a:chExt cx="525240" cy="171360"/>
          </a:xfrm>
        </p:grpSpPr>
        <p:sp>
          <p:nvSpPr>
            <p:cNvPr id="163" name="CustomShape 4"/>
            <p:cNvSpPr/>
            <p:nvPr/>
          </p:nvSpPr>
          <p:spPr>
            <a:xfrm>
              <a:off x="3184200" y="2238120"/>
              <a:ext cx="82440" cy="171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5"/>
            <p:cNvSpPr/>
            <p:nvPr/>
          </p:nvSpPr>
          <p:spPr>
            <a:xfrm>
              <a:off x="3225600" y="2323800"/>
              <a:ext cx="483840" cy="8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B269868-B0F6-2D25-8F62-3336791AD01F}"/>
              </a:ext>
            </a:extLst>
          </p:cNvPr>
          <p:cNvSpPr txBox="1"/>
          <p:nvPr/>
        </p:nvSpPr>
        <p:spPr>
          <a:xfrm>
            <a:off x="3401444" y="5740250"/>
            <a:ext cx="47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Fatiha.bachiri-amrouz@ac-lyon.fr</a:t>
            </a:r>
            <a:endParaRPr lang="fr-FR" dirty="0"/>
          </a:p>
          <a:p>
            <a:r>
              <a:rPr lang="fr-FR" dirty="0"/>
              <a:t>Estelle.lopez@ac-lyon.fr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C99C50-F7E8-11F8-33F9-B5AA85578792}"/>
              </a:ext>
            </a:extLst>
          </p:cNvPr>
          <p:cNvSpPr txBox="1">
            <a:spLocks/>
          </p:cNvSpPr>
          <p:nvPr/>
        </p:nvSpPr>
        <p:spPr>
          <a:xfrm>
            <a:off x="2729083" y="1871000"/>
            <a:ext cx="6155157" cy="14510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fr-FR" kern="0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fr-FR" sz="2000" b="1" kern="0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PARCOURS EAFC RENOVATION DU BAC PRO ASSP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AC5F5-8559-0408-468B-8E322BB7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07128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n-lt"/>
              </a:rPr>
              <a:t>OBJECTIFS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11BDBC-C238-8759-B13B-8F5683BBC1C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8331" y="1244540"/>
            <a:ext cx="8229240" cy="35283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b="1" u="sng" dirty="0"/>
              <a:t>Durant le retour d’expérience de</a:t>
            </a:r>
            <a:r>
              <a:rPr lang="fr-FR" dirty="0"/>
              <a:t>:</a:t>
            </a:r>
          </a:p>
          <a:p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esurer le niveau d’appropriation de cette méthode dans </a:t>
            </a: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vos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pratiques quotidiennes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epérer la manière dont vous avez adapté </a:t>
            </a: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une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méthode initialement prévue pour les professionnels de l’hôpital, aux particularités du lycée professionnel.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esurer les écarts éventuels entre ce qui doit se faire si on respecte la procédure apprise et ce qui se fait réellement sur le terrain.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omprendre les causes de ces écarts éventuels afin de réfléchir sur l’impact de ces écarts sur les objectifs attendus.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C0038A-E00D-2270-549F-2BC3889FBE7F}"/>
              </a:ext>
            </a:extLst>
          </p:cNvPr>
          <p:cNvSpPr txBox="1"/>
          <p:nvPr/>
        </p:nvSpPr>
        <p:spPr>
          <a:xfrm>
            <a:off x="478331" y="4966650"/>
            <a:ext cx="82466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/>
              <a:t>Suite à ce bilan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Réfléchir à la place de l’erreur pour les élèves en enseignement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Evaluer par compétences avec Simusanté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Adapter la méthode au nouveau référentiel </a:t>
            </a:r>
          </a:p>
        </p:txBody>
      </p:sp>
    </p:spTree>
    <p:extLst>
      <p:ext uri="{BB962C8B-B14F-4D97-AF65-F5344CB8AC3E}">
        <p14:creationId xmlns:p14="http://schemas.microsoft.com/office/powerpoint/2010/main" val="244174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C36A0-4A4A-081A-8AB6-8C9EA71DA4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+mj-lt"/>
              </a:rPr>
              <a:t>Retour d’expériences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EBC9C4-5417-CB13-4A39-86EF6B5B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60"/>
            <a:ext cx="843527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F942FE-16A4-8812-D664-E94258D0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16D58-8C67-D035-E719-62964C0E6C0F}"/>
              </a:ext>
            </a:extLst>
          </p:cNvPr>
          <p:cNvSpPr/>
          <p:nvPr/>
        </p:nvSpPr>
        <p:spPr>
          <a:xfrm>
            <a:off x="395536" y="692696"/>
            <a:ext cx="3024336" cy="1080120"/>
          </a:xfrm>
          <a:prstGeom prst="rect">
            <a:avLst/>
          </a:prstGeom>
          <a:solidFill>
            <a:srgbClr val="55EEFE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APPRENTISSAGE 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PASSIF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B8A51-8B0E-0B96-9B43-CEAF60D9F014}"/>
              </a:ext>
            </a:extLst>
          </p:cNvPr>
          <p:cNvSpPr/>
          <p:nvPr/>
        </p:nvSpPr>
        <p:spPr>
          <a:xfrm>
            <a:off x="5436096" y="116632"/>
            <a:ext cx="3600400" cy="1296144"/>
          </a:xfrm>
          <a:prstGeom prst="rect">
            <a:avLst/>
          </a:prstGeom>
          <a:solidFill>
            <a:srgbClr val="55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C9E79-FBB0-07D9-82B2-7D398580E3C7}"/>
              </a:ext>
            </a:extLst>
          </p:cNvPr>
          <p:cNvSpPr/>
          <p:nvPr/>
        </p:nvSpPr>
        <p:spPr>
          <a:xfrm>
            <a:off x="5724128" y="1412776"/>
            <a:ext cx="3312368" cy="360040"/>
          </a:xfrm>
          <a:prstGeom prst="rect">
            <a:avLst/>
          </a:prstGeom>
          <a:solidFill>
            <a:srgbClr val="55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2108E-2084-FDAB-C8EC-8BE1F8F4E370}"/>
              </a:ext>
            </a:extLst>
          </p:cNvPr>
          <p:cNvSpPr/>
          <p:nvPr/>
        </p:nvSpPr>
        <p:spPr>
          <a:xfrm>
            <a:off x="5796136" y="1772816"/>
            <a:ext cx="3240360" cy="360040"/>
          </a:xfrm>
          <a:prstGeom prst="rect">
            <a:avLst/>
          </a:prstGeom>
          <a:solidFill>
            <a:srgbClr val="81D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4B8A2-880E-8FD5-1F13-90A4B35B11F4}"/>
              </a:ext>
            </a:extLst>
          </p:cNvPr>
          <p:cNvSpPr/>
          <p:nvPr/>
        </p:nvSpPr>
        <p:spPr>
          <a:xfrm>
            <a:off x="7668344" y="3356992"/>
            <a:ext cx="1296144" cy="684076"/>
          </a:xfrm>
          <a:prstGeom prst="rect">
            <a:avLst/>
          </a:prstGeom>
          <a:solidFill>
            <a:srgbClr val="A0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0F9EF-2548-0FDD-5234-5794CCA52965}"/>
              </a:ext>
            </a:extLst>
          </p:cNvPr>
          <p:cNvSpPr/>
          <p:nvPr/>
        </p:nvSpPr>
        <p:spPr>
          <a:xfrm>
            <a:off x="467544" y="2204864"/>
            <a:ext cx="1872208" cy="936104"/>
          </a:xfrm>
          <a:prstGeom prst="rect">
            <a:avLst/>
          </a:prstGeom>
          <a:solidFill>
            <a:srgbClr val="81D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5596D5B2-09A1-7224-BCFD-ED3A386FFD53}"/>
              </a:ext>
            </a:extLst>
          </p:cNvPr>
          <p:cNvSpPr/>
          <p:nvPr/>
        </p:nvSpPr>
        <p:spPr>
          <a:xfrm flipV="1">
            <a:off x="478402" y="3717033"/>
            <a:ext cx="1584175" cy="2180837"/>
          </a:xfrm>
          <a:prstGeom prst="rtTriangle">
            <a:avLst/>
          </a:prstGeom>
          <a:solidFill>
            <a:srgbClr val="D8C07E"/>
          </a:solidFill>
          <a:ln>
            <a:solidFill>
              <a:srgbClr val="C7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94C7D-E68A-983E-2E04-5A52F85F52AD}"/>
              </a:ext>
            </a:extLst>
          </p:cNvPr>
          <p:cNvSpPr/>
          <p:nvPr/>
        </p:nvSpPr>
        <p:spPr>
          <a:xfrm>
            <a:off x="154721" y="3893956"/>
            <a:ext cx="2160240" cy="792087"/>
          </a:xfrm>
          <a:prstGeom prst="rect">
            <a:avLst/>
          </a:prstGeom>
          <a:solidFill>
            <a:srgbClr val="55EEFE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APPRENTISSAGE ACTIF</a:t>
            </a:r>
          </a:p>
        </p:txBody>
      </p:sp>
    </p:spTree>
    <p:extLst>
      <p:ext uri="{BB962C8B-B14F-4D97-AF65-F5344CB8AC3E}">
        <p14:creationId xmlns:p14="http://schemas.microsoft.com/office/powerpoint/2010/main" val="250847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B31599-ACAC-0F1B-FA1B-03B05ECB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8400"/>
            <a:ext cx="6192688" cy="43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AB800-980E-4F6F-9C7E-2EF1294E321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436307"/>
            <a:ext cx="8229240" cy="1144800"/>
          </a:xfrm>
        </p:spPr>
        <p:txBody>
          <a:bodyPr/>
          <a:lstStyle/>
          <a:p>
            <a:pPr algn="ctr"/>
            <a:r>
              <a:rPr lang="fr-FR" sz="2400" b="1" dirty="0"/>
              <a:t>LA SIMULATION EN SANTE QUELQUES MOTS…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C1D83D-00EE-9BA3-B3E9-75DB9B582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1987" r="5004" b="13583"/>
          <a:stretch/>
        </p:blipFill>
        <p:spPr>
          <a:xfrm>
            <a:off x="683568" y="1988839"/>
            <a:ext cx="800287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B4287D2-4FB4-9253-C42B-A547D5A8A3A7}"/>
              </a:ext>
            </a:extLst>
          </p:cNvPr>
          <p:cNvSpPr/>
          <p:nvPr/>
        </p:nvSpPr>
        <p:spPr>
          <a:xfrm>
            <a:off x="827584" y="770520"/>
            <a:ext cx="2520280" cy="244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SIMULATION DECOUVERTE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D579EB9-F83F-7A65-C817-AE5EB662A12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59832" y="3203097"/>
            <a:ext cx="2520280" cy="244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SIMULATION  PROCEDURALE </a:t>
            </a:r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E482AC82-5579-372A-376C-7EC1EDC6203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436096" y="760641"/>
            <a:ext cx="2520280" cy="244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SIMULATION APPLICATION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8ACE50-8350-2774-667D-76E91CCDD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185"/>
            <a:ext cx="7945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0D7E32-4119-CD40-2893-617ECED3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20688"/>
            <a:ext cx="8077200" cy="57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BC74E6-4E9D-8280-E204-B27F241A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60649"/>
            <a:ext cx="8172450" cy="58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A9B82D-9452-C556-670A-D1105F45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695325"/>
            <a:ext cx="78771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6C23A7-641E-0E34-FC15-9E088690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88640"/>
            <a:ext cx="8280919" cy="57531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EE1A54C-D6BB-8300-E344-3AD17B9C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63"/>
            <a:ext cx="1070049" cy="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526DB8-B38E-F2B8-C2E4-CFC482C4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1671"/>
            <a:ext cx="8784976" cy="56166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F4F66F-87C2-A34C-781D-68DFD4788923}"/>
              </a:ext>
            </a:extLst>
          </p:cNvPr>
          <p:cNvSpPr txBox="1"/>
          <p:nvPr/>
        </p:nvSpPr>
        <p:spPr>
          <a:xfrm>
            <a:off x="107504" y="6237312"/>
            <a:ext cx="655272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PARCOURS EST OBLIGATOIRE DANS SA TOTALITE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261226-937D-EE57-CD17-A22E1B2C3628}"/>
              </a:ext>
            </a:extLst>
          </p:cNvPr>
          <p:cNvSpPr txBox="1"/>
          <p:nvPr/>
        </p:nvSpPr>
        <p:spPr>
          <a:xfrm>
            <a:off x="251520" y="5694638"/>
            <a:ext cx="84249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TOTAL DE 32 HEURES SANS LES MODULES DE PERSONNALISATION</a:t>
            </a:r>
          </a:p>
        </p:txBody>
      </p:sp>
    </p:spTree>
    <p:extLst>
      <p:ext uri="{BB962C8B-B14F-4D97-AF65-F5344CB8AC3E}">
        <p14:creationId xmlns:p14="http://schemas.microsoft.com/office/powerpoint/2010/main" val="1217896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EF5787-3B39-2231-56D8-AB9101164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385762"/>
            <a:ext cx="8162925" cy="60864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256E439-DA41-4678-5F59-54FE81E34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3185"/>
            <a:ext cx="7945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5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FB8B57-9F08-CFB0-E42E-9EFE2F9E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638175"/>
            <a:ext cx="7905750" cy="5581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24B5DC7-888C-9608-E7FA-323441BC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" y="1"/>
            <a:ext cx="744847" cy="6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04023F-AD98-17CA-9EA9-5FB46C29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85775"/>
            <a:ext cx="8020050" cy="58864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071BCF6-FC31-AFEB-4DCC-A712DCA1E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27584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EAC8E9-F8AA-0353-4BCA-10C70138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614362"/>
            <a:ext cx="8048625" cy="56292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DCE911-5C61-4A9E-735B-2855B4BD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3184"/>
            <a:ext cx="648072" cy="5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06383-4119-8CE7-6548-0F6E7AB9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5631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b="0" i="0" u="none" strike="noStrike" baseline="0" dirty="0">
                <a:solidFill>
                  <a:schemeClr val="bg1"/>
                </a:solidFill>
                <a:latin typeface="+mn-lt"/>
              </a:rPr>
              <a:t>LE DÉBRIEFING ET COMPÉTENCES 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3324EF-EE38-84DF-4151-C0924EF1F1D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8158" y="905730"/>
            <a:ext cx="4572000" cy="273929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sz="2400" b="0" i="0" u="none" strike="noStrike" baseline="0" dirty="0">
                <a:latin typeface="+mn-lt"/>
              </a:rPr>
              <a:t>«Toutes les séquences qui ont pour but, </a:t>
            </a:r>
            <a:r>
              <a:rPr lang="fr-FR" sz="2400" b="1" i="0" u="none" strike="noStrike" baseline="0" dirty="0">
                <a:latin typeface="+mn-lt"/>
              </a:rPr>
              <a:t>après </a:t>
            </a:r>
            <a:r>
              <a:rPr lang="fr-FR" sz="2400" b="0" i="0" u="none" strike="noStrike" baseline="0" dirty="0">
                <a:latin typeface="+mn-lt"/>
              </a:rPr>
              <a:t>l’action, d’amener les apprenants à une </a:t>
            </a:r>
            <a:r>
              <a:rPr lang="fr-FR" sz="2400" b="1" i="0" u="none" strike="noStrike" baseline="0" dirty="0">
                <a:latin typeface="+mn-lt"/>
              </a:rPr>
              <a:t>analyse réflexive </a:t>
            </a:r>
            <a:r>
              <a:rPr lang="fr-FR" sz="2400" b="0" i="0" u="none" strike="noStrike" baseline="0" dirty="0">
                <a:latin typeface="+mn-lt"/>
              </a:rPr>
              <a:t>(et rétrospective) de leur propre activité. » </a:t>
            </a:r>
          </a:p>
          <a:p>
            <a:r>
              <a:rPr lang="fr-FR" sz="900" b="0" i="0" u="none" strike="noStrike" baseline="0" dirty="0">
                <a:latin typeface="Calibri" panose="020F0502020204030204" pitchFamily="34" charset="0"/>
              </a:rPr>
              <a:t>Pastré, P. (2006). Apprendre par l’action, apprendre par la simulation. Education permanente, 168(3), 205-216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58DDC-F008-4794-0C57-6638CFCA67F8}"/>
              </a:ext>
            </a:extLst>
          </p:cNvPr>
          <p:cNvSpPr txBox="1"/>
          <p:nvPr/>
        </p:nvSpPr>
        <p:spPr>
          <a:xfrm>
            <a:off x="4982991" y="905730"/>
            <a:ext cx="3982851" cy="3347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/>
              <a:t>Le rôle du débriefing est « d’aider les participants </a:t>
            </a:r>
            <a:r>
              <a:rPr lang="fr-FR" sz="2000" b="1" i="0" u="none" strike="noStrike" baseline="0" dirty="0"/>
              <a:t>à comprendre, analyser et synthétiser leurs raisonnements</a:t>
            </a:r>
            <a:r>
              <a:rPr lang="fr-FR" sz="2000" b="0" i="0" u="none" strike="noStrike" baseline="0" dirty="0"/>
              <a:t>, leurs émotions et leurs actions survenus durant la simulation dans le but d’améliorer leurs performances futures dans des situations similaires ». </a:t>
            </a:r>
          </a:p>
          <a:p>
            <a:r>
              <a:rPr lang="en-US" sz="1050" b="0" i="0" u="none" strike="noStrike" baseline="0" dirty="0">
                <a:latin typeface="Calibri" panose="020F0502020204030204" pitchFamily="34" charset="0"/>
              </a:rPr>
              <a:t>Rudolph et al. (2008). Debriefing as formative assessment: closing performance gaps in medical education. Academic Emergency </a:t>
            </a:r>
            <a:r>
              <a:rPr lang="en-US" sz="1050" b="0" i="0" u="none" strike="noStrike" baseline="0" dirty="0" err="1">
                <a:latin typeface="Calibri" panose="020F0502020204030204" pitchFamily="34" charset="0"/>
              </a:rPr>
              <a:t>Medecine</a:t>
            </a:r>
            <a:r>
              <a:rPr lang="en-US" sz="1050" b="0" i="0" u="none" strike="noStrike" baseline="0" dirty="0">
                <a:latin typeface="Calibri" panose="020F0502020204030204" pitchFamily="34" charset="0"/>
              </a:rPr>
              <a:t>, 15(11)1010-16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006684-7624-DA84-723C-1D0DDB21BA3B}"/>
              </a:ext>
            </a:extLst>
          </p:cNvPr>
          <p:cNvSpPr txBox="1"/>
          <p:nvPr/>
        </p:nvSpPr>
        <p:spPr>
          <a:xfrm>
            <a:off x="114854" y="3875863"/>
            <a:ext cx="4635304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/>
              <a:t>« Une pratique sociale pendant laquelle les participants </a:t>
            </a:r>
            <a:r>
              <a:rPr lang="fr-FR" sz="2000" b="1" i="0" u="none" strike="noStrike" baseline="0" dirty="0"/>
              <a:t>interagissent délibérément avec les autres</a:t>
            </a:r>
            <a:r>
              <a:rPr lang="fr-FR" sz="2000" b="0" i="0" u="none" strike="noStrike" baseline="0" dirty="0"/>
              <a:t> et l’environnement lors d’une </a:t>
            </a:r>
            <a:r>
              <a:rPr lang="fr-FR" sz="2000" b="1" i="0" u="none" strike="noStrike" baseline="0" dirty="0"/>
              <a:t>réflexion sur l’expérience commune </a:t>
            </a:r>
            <a:r>
              <a:rPr lang="fr-FR" sz="2000" b="0" i="0" u="none" strike="noStrike" baseline="0" dirty="0"/>
              <a:t>qu’ils ont vécus pendant le scénario. » </a:t>
            </a:r>
          </a:p>
          <a:p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Dieckmann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P., Molin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Friss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S., Lippert A. &amp;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Ostergaard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D. (2009). The art and science of debriefing in simulation : ideal and practice. Medical teacher.31(7), e287-94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1A0406-5C36-C794-2C75-25980B0A50BD}"/>
              </a:ext>
            </a:extLst>
          </p:cNvPr>
          <p:cNvSpPr txBox="1"/>
          <p:nvPr/>
        </p:nvSpPr>
        <p:spPr>
          <a:xfrm>
            <a:off x="4970102" y="4629915"/>
            <a:ext cx="3982850" cy="1738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400" b="0" i="0" u="none" strike="noStrike" baseline="0" dirty="0">
                <a:solidFill>
                  <a:srgbClr val="FF0000"/>
                </a:solidFill>
              </a:rPr>
              <a:t>Définir des axes du débriefing en lien les objectifs de la simulation et les compétences travaillées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CA69C-5433-536D-C23E-A4FC867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3512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n-lt"/>
              </a:rPr>
              <a:t>NOUVEAU REFERENTIEL ASSP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958509-9523-E05D-9DC3-2B224E02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76872"/>
            <a:ext cx="6912768" cy="28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98907-E40F-E1A3-DCEB-01342F26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73600"/>
            <a:ext cx="5472608" cy="69393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n-lt"/>
              </a:rPr>
              <a:t>Une entrée par les compétences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02CE07-C648-201C-24E7-807C255BA97C}"/>
              </a:ext>
            </a:extLst>
          </p:cNvPr>
          <p:cNvSpPr txBox="1"/>
          <p:nvPr/>
        </p:nvSpPr>
        <p:spPr>
          <a:xfrm rot="20157680">
            <a:off x="191161" y="562063"/>
            <a:ext cx="276705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attentes du nouveau référentiel ASSP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26AC8F-A91B-0313-DECA-EFB3ADA1C4A7}"/>
              </a:ext>
            </a:extLst>
          </p:cNvPr>
          <p:cNvSpPr txBox="1"/>
          <p:nvPr/>
        </p:nvSpPr>
        <p:spPr>
          <a:xfrm>
            <a:off x="3310267" y="1111673"/>
            <a:ext cx="457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Compétences visées par une simulation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0229AE-055E-0E05-24D6-821893D6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" y="1625139"/>
            <a:ext cx="9131555" cy="52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C99A34-DC32-F7C8-5529-0F6BE772989C}"/>
              </a:ext>
            </a:extLst>
          </p:cNvPr>
          <p:cNvSpPr txBox="1"/>
          <p:nvPr/>
        </p:nvSpPr>
        <p:spPr>
          <a:xfrm rot="20522732">
            <a:off x="107280" y="491994"/>
            <a:ext cx="267364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attentes du nouveau référentiel ASSP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5366D44-22A1-D4BA-DF23-8A421ADE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1" y="158464"/>
            <a:ext cx="5976663" cy="163911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CONTEXTUALISATION/DÉCONTEXTUALISATION</a:t>
            </a:r>
            <a:b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fr-FR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Simulation de découverte: A.G.I.R Apprendre un Geste en Interrogeant le Raisonnement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0EFF16D-7007-90E1-8DCE-6C4979E8CA78}"/>
              </a:ext>
            </a:extLst>
          </p:cNvPr>
          <p:cNvSpPr txBox="1">
            <a:spLocks/>
          </p:cNvSpPr>
          <p:nvPr/>
        </p:nvSpPr>
        <p:spPr>
          <a:xfrm>
            <a:off x="107504" y="1988840"/>
            <a:ext cx="8928989" cy="2401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 – Objectif de la séquence</a:t>
            </a:r>
          </a:p>
          <a:p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2 – Résolution de problème : </a:t>
            </a:r>
            <a:r>
              <a:rPr lang="fr-FR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Découverte par l’apprenant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hypothèses de solution</a:t>
            </a:r>
            <a:r>
              <a:rPr lang="fr-FR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, </a:t>
            </a:r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essai-erreur, tâtonnement </a:t>
            </a:r>
            <a:r>
              <a:rPr lang="fr-FR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Guidance par l’enseignant, questionnement dirigé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kern="0">
                <a:solidFill>
                  <a:sysClr val="windowText" lastClr="000000"/>
                </a:solidFill>
                <a:latin typeface="Wingdings" panose="05000000000000000000" pitchFamily="2" charset="2"/>
              </a:rPr>
              <a:t> </a:t>
            </a:r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confrontation du raisonnement ( socio constructivisme) </a:t>
            </a:r>
            <a:r>
              <a:rPr lang="fr-FR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Micro synthèses régulières par le formateur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FR" kern="0">
                <a:solidFill>
                  <a:sysClr val="windowText" lastClr="000000"/>
                </a:solidFill>
                <a:latin typeface="Wingdings" panose="05000000000000000000" pitchFamily="2" charset="2"/>
              </a:rPr>
              <a:t> </a:t>
            </a:r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validation des hypothèses </a:t>
            </a:r>
          </a:p>
          <a:p>
            <a:r>
              <a:rPr lang="fr-FR" b="1" kern="0">
                <a:solidFill>
                  <a:sysClr val="windowText" lastClr="000000"/>
                </a:solidFill>
                <a:latin typeface="Calibri" panose="020F0502020204030204" pitchFamily="34" charset="0"/>
              </a:rPr>
              <a:t>3 - Synthèse </a:t>
            </a:r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03A8FE-58C9-4965-8CE6-E0B851E280F8}"/>
              </a:ext>
            </a:extLst>
          </p:cNvPr>
          <p:cNvSpPr txBox="1"/>
          <p:nvPr/>
        </p:nvSpPr>
        <p:spPr>
          <a:xfrm>
            <a:off x="0" y="4581495"/>
            <a:ext cx="9024051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La situation support d’apprentissage prend appui sur un outil enseignant/formateur. </a:t>
            </a:r>
          </a:p>
          <a:p>
            <a:r>
              <a:rPr lang="fr-FR" dirty="0"/>
              <a:t>Il peut être apparenté à notre fiche séquence. </a:t>
            </a:r>
          </a:p>
          <a:p>
            <a:r>
              <a:rPr lang="fr-FR" dirty="0"/>
              <a:t>Le scénario répond aux objectifs pédagogiques visés par la formalisation </a:t>
            </a:r>
            <a:r>
              <a:rPr lang="fr-FR" b="1" dirty="0"/>
              <a:t>d’une situation clinique ou professionnelle simple ou complexe, exceptionnelle ou habituelle.</a:t>
            </a:r>
            <a:r>
              <a:rPr lang="fr-FR" dirty="0"/>
              <a:t> </a:t>
            </a:r>
          </a:p>
          <a:p>
            <a:r>
              <a:rPr lang="fr-FR" dirty="0"/>
              <a:t>Deux ou trois objectifs suffisent pour une situation de travail ; au-dessus, l’apprenant/élève risque de perdre de vue l’essentiel. </a:t>
            </a:r>
          </a:p>
        </p:txBody>
      </p:sp>
    </p:spTree>
    <p:extLst>
      <p:ext uri="{BB962C8B-B14F-4D97-AF65-F5344CB8AC3E}">
        <p14:creationId xmlns:p14="http://schemas.microsoft.com/office/powerpoint/2010/main" val="307424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C99A34-DC32-F7C8-5529-0F6BE772989C}"/>
              </a:ext>
            </a:extLst>
          </p:cNvPr>
          <p:cNvSpPr txBox="1"/>
          <p:nvPr/>
        </p:nvSpPr>
        <p:spPr>
          <a:xfrm rot="20522732">
            <a:off x="107280" y="491994"/>
            <a:ext cx="267364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attentes du nouveau référentiel ASSP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5366D44-22A1-D4BA-DF23-8A421ADE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1" y="158464"/>
            <a:ext cx="5976663" cy="163911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CONTEXTUALISATION/DÉCONTEXTUALISATION</a:t>
            </a:r>
            <a:b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fr-FR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Simulation de découverte: A.G.I.R Apprendre un Geste en Interrogeant le Raisonnement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FD40DC-2BA7-C1C0-DA82-E69BCF5EA3FA}"/>
              </a:ext>
            </a:extLst>
          </p:cNvPr>
          <p:cNvSpPr txBox="1"/>
          <p:nvPr/>
        </p:nvSpPr>
        <p:spPr>
          <a:xfrm>
            <a:off x="1890430" y="2084186"/>
            <a:ext cx="5056713" cy="275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latin typeface="+mj-lt"/>
              </a:rPr>
              <a:t>Système de </a:t>
            </a:r>
            <a:r>
              <a:rPr lang="fr-FR" sz="1800" b="1" i="0" u="none" strike="noStrike" baseline="0" dirty="0">
                <a:latin typeface="+mj-lt"/>
              </a:rPr>
              <a:t>connaissances déclaratives, procédurales et conditionnelles </a:t>
            </a:r>
            <a:r>
              <a:rPr lang="fr-FR" sz="1800" b="0" i="0" u="none" strike="noStrike" baseline="0" dirty="0">
                <a:latin typeface="+mj-lt"/>
              </a:rPr>
              <a:t>organisées en </a:t>
            </a:r>
            <a:r>
              <a:rPr lang="fr-FR" sz="1800" b="1" i="0" u="none" strike="noStrike" baseline="0" dirty="0">
                <a:latin typeface="+mj-lt"/>
              </a:rPr>
              <a:t>schémas opératoires </a:t>
            </a:r>
            <a:r>
              <a:rPr lang="fr-FR" sz="1800" b="0" i="0" u="none" strike="noStrike" baseline="0" dirty="0">
                <a:latin typeface="+mj-lt"/>
              </a:rPr>
              <a:t>qui permettent à l’individu d’exercer une activité </a:t>
            </a:r>
            <a:r>
              <a:rPr lang="fr-FR" sz="1800" b="1" i="0" u="none" strike="noStrike" baseline="0" dirty="0">
                <a:latin typeface="+mj-lt"/>
              </a:rPr>
              <a:t>complexe</a:t>
            </a:r>
            <a:r>
              <a:rPr lang="fr-FR" sz="1800" b="0" i="0" u="none" strike="noStrike" baseline="0" dirty="0">
                <a:latin typeface="+mj-lt"/>
              </a:rPr>
              <a:t>, liée à un métier, un statut, une situation professionnelle. </a:t>
            </a:r>
          </a:p>
          <a:p>
            <a:r>
              <a:rPr lang="fr-FR" sz="1800" b="0" i="0" u="none" strike="noStrike" baseline="0" dirty="0">
                <a:latin typeface="+mj-lt"/>
              </a:rPr>
              <a:t> </a:t>
            </a:r>
            <a:r>
              <a:rPr lang="fr-FR" sz="1800" b="1" i="0" u="none" strike="noStrike" baseline="0" dirty="0">
                <a:latin typeface="+mj-lt"/>
              </a:rPr>
              <a:t>Identification, analyse et résolution de problème </a:t>
            </a:r>
            <a:endParaRPr lang="fr-FR" sz="1800" b="0" i="0" u="none" strike="noStrike" baseline="0" dirty="0">
              <a:latin typeface="+mj-lt"/>
            </a:endParaRPr>
          </a:p>
          <a:p>
            <a:r>
              <a:rPr lang="fr-FR" sz="1800" b="0" i="0" u="none" strike="noStrike" baseline="0" dirty="0">
                <a:latin typeface="+mj-lt"/>
              </a:rPr>
              <a:t>… face à une situation donnée </a:t>
            </a:r>
            <a:endParaRPr lang="fr-FR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DA45E3-E1CE-F66E-0ECB-CB8EB8E83A43}"/>
              </a:ext>
            </a:extLst>
          </p:cNvPr>
          <p:cNvSpPr txBox="1"/>
          <p:nvPr/>
        </p:nvSpPr>
        <p:spPr>
          <a:xfrm>
            <a:off x="62303" y="5110690"/>
            <a:ext cx="8712968" cy="164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«un </a:t>
            </a:r>
            <a:r>
              <a:rPr lang="fr-FR" sz="2400" b="1" i="0" u="none" strike="noStrike" baseline="0" dirty="0">
                <a:latin typeface="Arial" panose="020B0604020202020204" pitchFamily="34" charset="0"/>
              </a:rPr>
              <a:t>savoir-agir complexe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prenant appui sur la </a:t>
            </a:r>
            <a:r>
              <a:rPr lang="fr-FR" sz="2400" b="1" i="0" u="none" strike="noStrike" baseline="0" dirty="0">
                <a:latin typeface="Arial" panose="020B0604020202020204" pitchFamily="34" charset="0"/>
              </a:rPr>
              <a:t>mobilisation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et la c</a:t>
            </a:r>
            <a:r>
              <a:rPr lang="fr-FR" sz="2400" b="1" i="0" u="none" strike="noStrike" baseline="0" dirty="0">
                <a:latin typeface="Arial" panose="020B0604020202020204" pitchFamily="34" charset="0"/>
              </a:rPr>
              <a:t>ombinaison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d'une variété de </a:t>
            </a:r>
            <a:r>
              <a:rPr lang="fr-FR" sz="2400" b="1" i="0" u="none" strike="noStrike" baseline="0" dirty="0">
                <a:latin typeface="Arial" panose="020B0604020202020204" pitchFamily="34" charset="0"/>
              </a:rPr>
              <a:t>ressources internes et externes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à l'intérieur d'une </a:t>
            </a:r>
            <a:r>
              <a:rPr lang="fr-FR" sz="2400" b="1" i="0" u="none" strike="noStrike" baseline="0" dirty="0">
                <a:latin typeface="Arial" panose="020B0604020202020204" pitchFamily="34" charset="0"/>
              </a:rPr>
              <a:t>famille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de situations » </a:t>
            </a:r>
            <a:endParaRPr lang="fr-FR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fr-FR" sz="1800" b="0" i="1" u="none" strike="noStrike" baseline="0" dirty="0">
                <a:latin typeface="Arial" panose="020B0604020202020204" pitchFamily="34" charset="0"/>
              </a:rPr>
              <a:t>(Tardif J)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04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465973-04E2-4ACB-BBC1-CCEAA23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85114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ATELIER 1 </a:t>
            </a:r>
            <a:b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464DE0-BC99-402D-A6A3-11FE48308587}"/>
              </a:ext>
            </a:extLst>
          </p:cNvPr>
          <p:cNvSpPr txBox="1"/>
          <p:nvPr/>
        </p:nvSpPr>
        <p:spPr>
          <a:xfrm>
            <a:off x="340407" y="1412776"/>
            <a:ext cx="8362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fr-FR" sz="1800" b="1" u="sng" dirty="0"/>
              <a:t>Consignes de travail  : </a:t>
            </a:r>
            <a:r>
              <a:rPr lang="fr-FR" sz="1800" b="1" dirty="0"/>
              <a:t>  </a:t>
            </a:r>
            <a:r>
              <a:rPr lang="fr-FR" sz="1800" b="1" i="1" dirty="0"/>
              <a:t>	</a:t>
            </a:r>
          </a:p>
          <a:p>
            <a:pPr marL="0" lvl="0" indent="0">
              <a:buNone/>
            </a:pPr>
            <a:endParaRPr lang="fr-FR" sz="1800" b="1" i="1" dirty="0"/>
          </a:p>
          <a:p>
            <a:pPr marL="0" lvl="0" indent="0">
              <a:buNone/>
            </a:pPr>
            <a:r>
              <a:rPr lang="fr-FR" sz="1800" b="1" i="1" dirty="0" err="1"/>
              <a:t>Duree</a:t>
            </a:r>
            <a:r>
              <a:rPr lang="fr-FR" sz="1800" b="1" i="1" dirty="0"/>
              <a:t> : 30 MIN</a:t>
            </a:r>
          </a:p>
          <a:p>
            <a:pPr marL="0" lvl="0" indent="0">
              <a:buNone/>
            </a:pPr>
            <a:r>
              <a:rPr lang="fr-FR" dirty="0"/>
              <a:t>Par groupe, évaluer si les indicateurs proposés dans le livret de formation sont utiles, utilisables, et acceptables ? </a:t>
            </a:r>
            <a:endParaRPr lang="fr-FR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A68A48-0D8F-4FD7-A58B-F70BC0A82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00202"/>
            <a:ext cx="2654764" cy="2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012ED-0E25-7098-E42B-A955D5AF2D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2 </a:t>
            </a:r>
            <a:r>
              <a:rPr lang="fr-FR" sz="2400" b="1" dirty="0">
                <a:latin typeface="Constantia" panose="02030602050306030303" pitchFamily="18" charset="0"/>
              </a:rPr>
              <a:t>PARCOURS DIFFERENTS </a:t>
            </a:r>
            <a:endParaRPr lang="fr-FR" sz="2000" b="1" dirty="0">
              <a:latin typeface="Constantia" panose="02030602050306030303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2174741-999B-5DE0-AFD7-375C2B090E59}"/>
              </a:ext>
            </a:extLst>
          </p:cNvPr>
          <p:cNvSpPr/>
          <p:nvPr/>
        </p:nvSpPr>
        <p:spPr>
          <a:xfrm>
            <a:off x="323528" y="1556792"/>
            <a:ext cx="2880320" cy="18722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STMS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260BFAD-D601-263D-91B3-46E8A59F655C}"/>
              </a:ext>
            </a:extLst>
          </p:cNvPr>
          <p:cNvSpPr/>
          <p:nvPr/>
        </p:nvSpPr>
        <p:spPr>
          <a:xfrm>
            <a:off x="5464512" y="4077072"/>
            <a:ext cx="3240540" cy="1872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BSE </a:t>
            </a:r>
          </a:p>
        </p:txBody>
      </p:sp>
      <p:pic>
        <p:nvPicPr>
          <p:cNvPr id="8194" name="Picture 2" descr="力扣 · 测评 - 专业技术人才能力评估系统 - 力扣（LeetCode）">
            <a:extLst>
              <a:ext uri="{FF2B5EF4-FFF2-40B4-BE49-F238E27FC236}">
                <a16:creationId xmlns:a16="http://schemas.microsoft.com/office/drawing/2014/main" id="{81E5A50D-F9A5-B020-AD05-448AA4CF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4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465973-04E2-4ACB-BBC1-CCEAA23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85114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LES OUTILS </a:t>
            </a:r>
            <a:b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D12299-6862-248B-130C-0E092B9C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772816"/>
            <a:ext cx="7851403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53F35-8C9E-AC89-33BB-F1A2B68D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40668"/>
            <a:ext cx="84486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CF6AFB-BD98-F3B7-68F7-74E35FE29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66712"/>
            <a:ext cx="82105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1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57A69A-0538-32A4-FC03-09779F89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400050"/>
            <a:ext cx="82391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A5AB57-2C22-45F0-126C-5F0270FA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523875"/>
            <a:ext cx="8029575" cy="5810250"/>
          </a:xfrm>
          <a:prstGeom prst="rect">
            <a:avLst/>
          </a:prstGeom>
        </p:spPr>
      </p:pic>
      <p:pic>
        <p:nvPicPr>
          <p:cNvPr id="2" name="Picture 2" descr="C:\Users\STELLOU\Documents\3914-explicitation-2.jpg">
            <a:extLst>
              <a:ext uri="{FF2B5EF4-FFF2-40B4-BE49-F238E27FC236}">
                <a16:creationId xmlns:a16="http://schemas.microsoft.com/office/drawing/2014/main" id="{89FF60E9-D675-D93E-169C-BE991D01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1838286" cy="246717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61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33463" y="1348368"/>
            <a:ext cx="8686800" cy="5725569"/>
          </a:xfrm>
        </p:spPr>
        <p:txBody>
          <a:bodyPr>
            <a:normAutofit fontScale="32500" lnSpcReduction="20000"/>
          </a:bodyPr>
          <a:lstStyle/>
          <a:p>
            <a:endParaRPr lang="fr-FR" b="1" u="sng" dirty="0"/>
          </a:p>
          <a:p>
            <a:endParaRPr lang="fr-FR" b="1" u="sng" dirty="0"/>
          </a:p>
          <a:p>
            <a:endParaRPr lang="fr-FR" sz="5600" b="1" u="sng" dirty="0"/>
          </a:p>
          <a:p>
            <a:r>
              <a:rPr lang="fr-FR" sz="5600" b="1" u="sng" dirty="0">
                <a:solidFill>
                  <a:schemeClr val="tx1"/>
                </a:solidFill>
              </a:rPr>
              <a:t>Qu’est-ce qu’une technique d’entretien  ? </a:t>
            </a:r>
          </a:p>
          <a:p>
            <a:endParaRPr lang="fr-FR" sz="5600" b="1" u="sng" dirty="0">
              <a:solidFill>
                <a:schemeClr val="tx1"/>
              </a:solidFill>
            </a:endParaRPr>
          </a:p>
          <a:p>
            <a:r>
              <a:rPr lang="fr-FR" sz="5600" dirty="0">
                <a:solidFill>
                  <a:schemeClr val="tx1"/>
                </a:solidFill>
              </a:rPr>
              <a:t>C’est un ensemble de pratiques basées sur des grilles de repérage de ce qui est dit et des techniques de formulations et de relance (questions, reformulations, silences), qui visent à aider la mise en mots, la verbalisation.</a:t>
            </a:r>
          </a:p>
          <a:p>
            <a:endParaRPr lang="fr-FR" sz="5600" dirty="0">
              <a:solidFill>
                <a:schemeClr val="tx1"/>
              </a:solidFill>
            </a:endParaRPr>
          </a:p>
          <a:p>
            <a:endParaRPr lang="fr-FR" sz="5600" dirty="0">
              <a:solidFill>
                <a:schemeClr val="tx1"/>
              </a:solidFill>
            </a:endParaRPr>
          </a:p>
          <a:p>
            <a:endParaRPr lang="fr-FR" sz="5600" dirty="0">
              <a:solidFill>
                <a:schemeClr val="tx1"/>
              </a:solidFill>
            </a:endParaRPr>
          </a:p>
          <a:p>
            <a:r>
              <a:rPr lang="fr-FR" sz="5600" b="1" u="sng" dirty="0">
                <a:solidFill>
                  <a:schemeClr val="tx1"/>
                </a:solidFill>
              </a:rPr>
              <a:t>L’entretien d’explicitation :</a:t>
            </a:r>
          </a:p>
          <a:p>
            <a:endParaRPr lang="fr-FR" sz="5600" b="1" u="sng" dirty="0">
              <a:solidFill>
                <a:schemeClr val="tx1"/>
              </a:solidFill>
            </a:endParaRPr>
          </a:p>
          <a:p>
            <a:r>
              <a:rPr lang="fr-FR" sz="5600" dirty="0">
                <a:solidFill>
                  <a:schemeClr val="tx1"/>
                </a:solidFill>
              </a:rPr>
              <a:t>C’est avant tout </a:t>
            </a:r>
            <a:r>
              <a:rPr lang="fr-FR" sz="5600" b="1" dirty="0">
                <a:solidFill>
                  <a:schemeClr val="tx1"/>
                </a:solidFill>
              </a:rPr>
              <a:t>S’INFORMER sur une action, viser  à la verbalisation</a:t>
            </a:r>
          </a:p>
          <a:p>
            <a:r>
              <a:rPr lang="fr-FR" sz="5600" dirty="0">
                <a:solidFill>
                  <a:schemeClr val="tx1"/>
                </a:solidFill>
              </a:rPr>
              <a:t>de l’action </a:t>
            </a:r>
          </a:p>
          <a:p>
            <a:endParaRPr lang="fr-FR" sz="5600" dirty="0">
              <a:solidFill>
                <a:schemeClr val="tx1"/>
              </a:solidFill>
            </a:endParaRPr>
          </a:p>
          <a:p>
            <a:r>
              <a:rPr lang="fr-FR" sz="5600" dirty="0">
                <a:solidFill>
                  <a:schemeClr val="tx1"/>
                </a:solidFill>
              </a:rPr>
              <a:t>On a besoin de s’informer de l’action de l’autre ou de l’aider à mieux s’approprier ce qu’il a fait, comment il s’y prend.</a:t>
            </a:r>
          </a:p>
          <a:p>
            <a:endParaRPr lang="fr-FR" sz="5600" dirty="0">
              <a:solidFill>
                <a:schemeClr val="tx1"/>
              </a:solidFill>
            </a:endParaRPr>
          </a:p>
          <a:p>
            <a:r>
              <a:rPr lang="fr-FR" sz="5600" dirty="0">
                <a:solidFill>
                  <a:schemeClr val="tx1"/>
                </a:solidFill>
              </a:rPr>
              <a:t>L’explicitation concerne en 1</a:t>
            </a:r>
            <a:r>
              <a:rPr lang="fr-FR" sz="5600" baseline="30000" dirty="0">
                <a:solidFill>
                  <a:schemeClr val="tx1"/>
                </a:solidFill>
              </a:rPr>
              <a:t>er</a:t>
            </a:r>
            <a:r>
              <a:rPr lang="fr-FR" sz="5600" dirty="0">
                <a:solidFill>
                  <a:schemeClr val="tx1"/>
                </a:solidFill>
              </a:rPr>
              <a:t> lieu ce qui est implicite dans la réalisation de l’action, qu’elle soit mentale ou matérielle.</a:t>
            </a:r>
          </a:p>
          <a:p>
            <a:endParaRPr lang="fr-FR" sz="5600" dirty="0">
              <a:solidFill>
                <a:schemeClr val="tx1"/>
              </a:solidFill>
            </a:endParaRPr>
          </a:p>
          <a:p>
            <a:r>
              <a:rPr lang="fr-FR" sz="5600" dirty="0">
                <a:solidFill>
                  <a:schemeClr val="tx1"/>
                </a:solidFill>
              </a:rPr>
              <a:t>Dans la technique d’explicitation, l’objectif est d’aider la personne à formuler le contenu, la structure de ses actions.</a:t>
            </a:r>
          </a:p>
          <a:p>
            <a:endParaRPr lang="fr-FR" sz="5600" dirty="0">
              <a:solidFill>
                <a:schemeClr val="tx1"/>
              </a:solidFill>
            </a:endParaRPr>
          </a:p>
          <a:p>
            <a:endParaRPr lang="fr-FR" sz="5600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CA7148-390D-4061-B310-4089A95F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686800" cy="1144800"/>
          </a:xfrm>
        </p:spPr>
        <p:txBody>
          <a:bodyPr/>
          <a:lstStyle/>
          <a:p>
            <a:pPr algn="ctr"/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br>
              <a:rPr lang="fr-F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endParaRPr lang="fr-FR" sz="32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D6E8CD8-ECEE-570D-759F-FC5C91E165DD}"/>
              </a:ext>
            </a:extLst>
          </p:cNvPr>
          <p:cNvSpPr txBox="1">
            <a:spLocks/>
          </p:cNvSpPr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800" kern="0" dirty="0">
                <a:solidFill>
                  <a:schemeClr val="bg1"/>
                </a:solidFill>
                <a:latin typeface="+mj-lt"/>
              </a:rPr>
              <a:t>POURQUOI UTILISER CETTE METHODE </a:t>
            </a:r>
          </a:p>
        </p:txBody>
      </p:sp>
    </p:spTree>
    <p:extLst>
      <p:ext uri="{BB962C8B-B14F-4D97-AF65-F5344CB8AC3E}">
        <p14:creationId xmlns:p14="http://schemas.microsoft.com/office/powerpoint/2010/main" val="1887826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25835" y="0"/>
            <a:ext cx="8867163" cy="659735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tx1"/>
                </a:solidFill>
              </a:rPr>
              <a:t>1 – Passer un contrat avec la personne questionnée et obtenir son accord</a:t>
            </a:r>
          </a:p>
          <a:p>
            <a:r>
              <a:rPr lang="fr-FR" dirty="0">
                <a:solidFill>
                  <a:schemeClr val="tx1"/>
                </a:solidFill>
              </a:rPr>
              <a:t>« Je vous propose, si vous êtes d’accord de décrire comment vous avez ….. »</a:t>
            </a:r>
          </a:p>
          <a:p>
            <a:r>
              <a:rPr lang="fr-FR" dirty="0">
                <a:solidFill>
                  <a:schemeClr val="tx1"/>
                </a:solidFill>
              </a:rPr>
              <a:t>« Ca m’intéresse de savoir comment tu as fait pour réaliser le change de cet enfant »</a:t>
            </a:r>
          </a:p>
          <a:p>
            <a:r>
              <a:rPr lang="fr-FR" dirty="0">
                <a:solidFill>
                  <a:schemeClr val="tx1"/>
                </a:solidFill>
              </a:rPr>
              <a:t>« Est-ce que tu es d’accord que je t’interroge sur la manière dont tu as réalisé cette tâche pendant ta PFMP ? »</a:t>
            </a:r>
          </a:p>
          <a:p>
            <a:r>
              <a:rPr lang="fr-FR" dirty="0">
                <a:solidFill>
                  <a:schemeClr val="tx1"/>
                </a:solidFill>
              </a:rPr>
              <a:t>« Ca pourra t’aider aussi pour comprendre ce que tu as fait, es-tu d’accord ? »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b="1" u="sng" dirty="0">
                <a:solidFill>
                  <a:schemeClr val="tx1"/>
                </a:solidFill>
              </a:rPr>
              <a:t>2 – Délimiter / Focaliser sur la tâche </a:t>
            </a:r>
            <a:r>
              <a:rPr lang="fr-FR" dirty="0">
                <a:solidFill>
                  <a:schemeClr val="tx1"/>
                </a:solidFill>
              </a:rPr>
              <a:t>(questionner les gestes)</a:t>
            </a:r>
          </a:p>
          <a:p>
            <a:r>
              <a:rPr lang="fr-FR" dirty="0">
                <a:solidFill>
                  <a:schemeClr val="tx1"/>
                </a:solidFill>
              </a:rPr>
              <a:t>« Es – tu d’accord de revenir en arrière au moment où ? »</a:t>
            </a:r>
          </a:p>
          <a:p>
            <a:r>
              <a:rPr lang="fr-FR" dirty="0">
                <a:solidFill>
                  <a:schemeClr val="tx1"/>
                </a:solidFill>
              </a:rPr>
              <a:t>« A ce </a:t>
            </a:r>
            <a:r>
              <a:rPr lang="fr-FR" dirty="0" err="1">
                <a:solidFill>
                  <a:schemeClr val="tx1"/>
                </a:solidFill>
              </a:rPr>
              <a:t>moment-là,qu’est</a:t>
            </a:r>
            <a:r>
              <a:rPr lang="fr-FR" dirty="0">
                <a:solidFill>
                  <a:schemeClr val="tx1"/>
                </a:solidFill>
              </a:rPr>
              <a:t> ce que vous avez fait ?</a:t>
            </a:r>
          </a:p>
          <a:p>
            <a:r>
              <a:rPr lang="fr-FR" dirty="0">
                <a:solidFill>
                  <a:schemeClr val="tx1"/>
                </a:solidFill>
              </a:rPr>
              <a:t>« Comment avez-vous su que… ? »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b="1" u="sng" dirty="0">
                <a:solidFill>
                  <a:schemeClr val="tx1"/>
                </a:solidFill>
              </a:rPr>
              <a:t>3 – Accompagner la personne en la questionnant sur l’action </a:t>
            </a:r>
          </a:p>
          <a:p>
            <a:r>
              <a:rPr lang="fr-FR" dirty="0">
                <a:solidFill>
                  <a:schemeClr val="tx1"/>
                </a:solidFill>
              </a:rPr>
              <a:t>« Qu’as-tu fait à ce moment précis ?»</a:t>
            </a:r>
          </a:p>
          <a:p>
            <a:r>
              <a:rPr lang="fr-FR" dirty="0">
                <a:solidFill>
                  <a:schemeClr val="tx1"/>
                </a:solidFill>
              </a:rPr>
              <a:t>« Comment savais-tu que c'était comme ça qu’il fallait faire ? »</a:t>
            </a:r>
          </a:p>
          <a:p>
            <a:r>
              <a:rPr lang="fr-FR" dirty="0">
                <a:solidFill>
                  <a:schemeClr val="tx1"/>
                </a:solidFill>
              </a:rPr>
              <a:t>« Comment tu t’y prends lorsque…… ?»</a:t>
            </a:r>
          </a:p>
          <a:p>
            <a:r>
              <a:rPr lang="fr-FR" dirty="0">
                <a:solidFill>
                  <a:schemeClr val="tx1"/>
                </a:solidFill>
              </a:rPr>
              <a:t>« Comment savais-tu que c’était difficile ? »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En cours d’entretien « Je vous propose que l’on aille plus loin »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NE JAMAIS UTILISER LE POURQUOI qui fait appel à une justification.</a:t>
            </a:r>
          </a:p>
          <a:p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097153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871D3E-C805-3AC3-8C42-3C7D6F6F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8352927" cy="59046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269585-CED8-577E-3BE4-5E24A7AB2BCC}"/>
              </a:ext>
            </a:extLst>
          </p:cNvPr>
          <p:cNvSpPr txBox="1"/>
          <p:nvPr/>
        </p:nvSpPr>
        <p:spPr>
          <a:xfrm>
            <a:off x="0" y="6340678"/>
            <a:ext cx="651621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A intégrer à la séance/séquence de cours</a:t>
            </a:r>
          </a:p>
        </p:txBody>
      </p:sp>
    </p:spTree>
    <p:extLst>
      <p:ext uri="{BB962C8B-B14F-4D97-AF65-F5344CB8AC3E}">
        <p14:creationId xmlns:p14="http://schemas.microsoft.com/office/powerpoint/2010/main" val="52934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D263D-9B89-11BF-114E-65883D05FD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REDIGER UNE FICHE DE POSTE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32A139-8FB2-713B-3F1E-E0F30BDE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1388"/>
            <a:ext cx="3482610" cy="47030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B1922C-409D-FF7E-B329-AE1E86C17B39}"/>
              </a:ext>
            </a:extLst>
          </p:cNvPr>
          <p:cNvSpPr txBox="1"/>
          <p:nvPr/>
        </p:nvSpPr>
        <p:spPr>
          <a:xfrm>
            <a:off x="578325" y="1696722"/>
            <a:ext cx="32403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INTITULE/FONCTION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E1D5EF-FDC3-705C-3862-69C98F0643EC}"/>
              </a:ext>
            </a:extLst>
          </p:cNvPr>
          <p:cNvSpPr txBox="1"/>
          <p:nvPr/>
        </p:nvSpPr>
        <p:spPr>
          <a:xfrm>
            <a:off x="4788024" y="2066054"/>
            <a:ext cx="3024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MISSIONS EXERCEES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C90E84-DB46-BCFD-24B8-E1964D7C01CB}"/>
              </a:ext>
            </a:extLst>
          </p:cNvPr>
          <p:cNvSpPr txBox="1"/>
          <p:nvPr/>
        </p:nvSpPr>
        <p:spPr>
          <a:xfrm>
            <a:off x="4788024" y="2898374"/>
            <a:ext cx="32403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ACTIVITES PRINCIPALES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428B0402-D771-7B87-0A8C-997028ED94D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88024" y="3816956"/>
            <a:ext cx="3240360" cy="41072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COMPETENCES REQUISES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3FD6D3-4D6F-E265-1317-FB8824560A21}"/>
              </a:ext>
            </a:extLst>
          </p:cNvPr>
          <p:cNvSpPr txBox="1"/>
          <p:nvPr/>
        </p:nvSpPr>
        <p:spPr>
          <a:xfrm>
            <a:off x="4968044" y="4776927"/>
            <a:ext cx="26642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LIEUX D’EXERCICE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7E184E-7CD3-68FF-2873-ABB10A33D01B}"/>
              </a:ext>
            </a:extLst>
          </p:cNvPr>
          <p:cNvSpPr txBox="1"/>
          <p:nvPr/>
        </p:nvSpPr>
        <p:spPr>
          <a:xfrm>
            <a:off x="4817903" y="5733166"/>
            <a:ext cx="33123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AUTRE PRECISION UTILE </a:t>
            </a:r>
          </a:p>
        </p:txBody>
      </p:sp>
      <p:sp>
        <p:nvSpPr>
          <p:cNvPr id="11" name="Arc plein 10">
            <a:extLst>
              <a:ext uri="{FF2B5EF4-FFF2-40B4-BE49-F238E27FC236}">
                <a16:creationId xmlns:a16="http://schemas.microsoft.com/office/drawing/2014/main" id="{3E63F58B-8DE7-EC7D-E32C-CA3C00C32C37}"/>
              </a:ext>
            </a:extLst>
          </p:cNvPr>
          <p:cNvSpPr/>
          <p:nvPr/>
        </p:nvSpPr>
        <p:spPr>
          <a:xfrm>
            <a:off x="3785112" y="1653408"/>
            <a:ext cx="985479" cy="6199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rc plein 11">
            <a:extLst>
              <a:ext uri="{FF2B5EF4-FFF2-40B4-BE49-F238E27FC236}">
                <a16:creationId xmlns:a16="http://schemas.microsoft.com/office/drawing/2014/main" id="{1AE350D1-B93B-A7E4-176F-1D79A0BEB9C3}"/>
              </a:ext>
            </a:extLst>
          </p:cNvPr>
          <p:cNvSpPr/>
          <p:nvPr/>
        </p:nvSpPr>
        <p:spPr>
          <a:xfrm rot="5400000">
            <a:off x="7667879" y="2213736"/>
            <a:ext cx="914400" cy="98547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Arc plein 12">
            <a:extLst>
              <a:ext uri="{FF2B5EF4-FFF2-40B4-BE49-F238E27FC236}">
                <a16:creationId xmlns:a16="http://schemas.microsoft.com/office/drawing/2014/main" id="{C7D810AB-830D-B1C0-A6FD-275B54359DE9}"/>
              </a:ext>
            </a:extLst>
          </p:cNvPr>
          <p:cNvSpPr/>
          <p:nvPr/>
        </p:nvSpPr>
        <p:spPr>
          <a:xfrm rot="16200000">
            <a:off x="4053644" y="3163676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Arc plein 13">
            <a:extLst>
              <a:ext uri="{FF2B5EF4-FFF2-40B4-BE49-F238E27FC236}">
                <a16:creationId xmlns:a16="http://schemas.microsoft.com/office/drawing/2014/main" id="{37C52132-157D-2204-7F95-FA5874A026FC}"/>
              </a:ext>
            </a:extLst>
          </p:cNvPr>
          <p:cNvSpPr/>
          <p:nvPr/>
        </p:nvSpPr>
        <p:spPr>
          <a:xfrm rot="5400000">
            <a:off x="7571183" y="3939607"/>
            <a:ext cx="914400" cy="113386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Arc plein 14">
            <a:extLst>
              <a:ext uri="{FF2B5EF4-FFF2-40B4-BE49-F238E27FC236}">
                <a16:creationId xmlns:a16="http://schemas.microsoft.com/office/drawing/2014/main" id="{27D41C41-CB33-512F-174B-2D79FC600A75}"/>
              </a:ext>
            </a:extLst>
          </p:cNvPr>
          <p:cNvSpPr/>
          <p:nvPr/>
        </p:nvSpPr>
        <p:spPr>
          <a:xfrm rot="16200000">
            <a:off x="4099240" y="4985401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5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E5502D-B327-A3EA-5ED1-78E6FB40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36B5BF-A32A-A8FB-7D93-7AD296AE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4" y="27058"/>
            <a:ext cx="8622891" cy="1292662"/>
          </a:xfrm>
          <a:prstGeom prst="rect">
            <a:avLst/>
          </a:prstGeom>
          <a:solidFill>
            <a:srgbClr val="D0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SCHÉMATISATION DU PARCOURS</a:t>
            </a:r>
            <a:endParaRPr kumimoji="0" lang="fr-FR" altLang="fr-F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1 COMMUN A TOUS </a:t>
            </a:r>
            <a:endParaRPr kumimoji="0" lang="fr-FR" altLang="fr-F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25D2785-FE15-5EBE-1B4E-90334FBC8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031538"/>
              </p:ext>
            </p:extLst>
          </p:nvPr>
        </p:nvGraphicFramePr>
        <p:xfrm>
          <a:off x="34506" y="1204999"/>
          <a:ext cx="8897746" cy="478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7CC05F6-3278-E65E-1F89-CE5736EC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6" y="5277758"/>
            <a:ext cx="86228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72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5EB1D44-CAC0-F14B-E4AE-CFCC8315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6672"/>
            <a:ext cx="83632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2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790F12-3C8F-5701-436B-B5760E73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ACFFC7C-957F-E97F-B3B1-EB7C9999192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+mn-lt"/>
              </a:rPr>
              <a:t>À l’issue de la séquence, une évaluation est faite permettant de repérer les points à améliorer afin d’en proposer des 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remédiations</a:t>
            </a:r>
            <a:r>
              <a:rPr lang="fr-FR" sz="20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+mn-lt"/>
              </a:rPr>
              <a:t>Le travail d’acquisition des connaissances </a:t>
            </a:r>
            <a:r>
              <a:rPr lang="fr-FR" sz="2000" dirty="0">
                <a:latin typeface="+mn-lt"/>
              </a:rPr>
              <a:t>en lien avec les gestes techniques peut se faire entre les phases 3 et 4.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n-lt"/>
              </a:rPr>
              <a:t>Une partie des élèves travaille sur le plateau technique pendant que l’autre groupe mène des activités en lien avec les connaissances à acquérir. (Puis vice/versa)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+mn-lt"/>
              </a:rPr>
              <a:t>Une progression </a:t>
            </a:r>
            <a:r>
              <a:rPr lang="fr-FR" sz="2000" dirty="0">
                <a:latin typeface="+mn-lt"/>
              </a:rPr>
              <a:t>sera réfléchie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+mn-lt"/>
              </a:rPr>
              <a:t>Pour cibler les soins à travailler selon cette méthode de la simulation (Ne pas négliger les techniques de début de formation comme le lavage de mains par exemple)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+mn-lt"/>
              </a:rPr>
              <a:t>- Pour organiser l’acquisition des compétences lors du cursus - Pour articuler les acquis avec les PFMP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146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E5D03-E264-D359-6FF3-9DB7D7EA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79136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DES RESSOURCES UTILES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206D59-FF47-D40C-ED4A-4D3F7EFD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578"/>
            <a:ext cx="8229240" cy="36099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DC516E-833E-6AB8-B5ED-DAA7F8CE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743672"/>
            <a:ext cx="784887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465973-04E2-4ACB-BBC1-CCEAA23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85114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ATELIER 2 </a:t>
            </a:r>
            <a:b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464DE0-BC99-402D-A6A3-11FE48308587}"/>
              </a:ext>
            </a:extLst>
          </p:cNvPr>
          <p:cNvSpPr txBox="1"/>
          <p:nvPr/>
        </p:nvSpPr>
        <p:spPr>
          <a:xfrm>
            <a:off x="390544" y="1700808"/>
            <a:ext cx="8362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fr-FR" sz="1800" b="1" u="sng" dirty="0"/>
              <a:t>Consignes de travail  : </a:t>
            </a:r>
            <a:r>
              <a:rPr lang="fr-FR" sz="1800" b="1" dirty="0"/>
              <a:t>  </a:t>
            </a:r>
            <a:r>
              <a:rPr lang="fr-FR" sz="1800" b="1" i="1" dirty="0"/>
              <a:t>	</a:t>
            </a:r>
          </a:p>
          <a:p>
            <a:pPr marL="0" lvl="0" indent="0">
              <a:buNone/>
            </a:pPr>
            <a:endParaRPr lang="fr-FR" sz="1800" b="1" i="1" dirty="0"/>
          </a:p>
          <a:p>
            <a:pPr marL="0" lvl="0" indent="0">
              <a:buNone/>
            </a:pPr>
            <a:r>
              <a:rPr lang="fr-FR" sz="1800" dirty="0"/>
              <a:t>Former </a:t>
            </a:r>
            <a:r>
              <a:rPr lang="fr-FR" dirty="0"/>
              <a:t>des groupes de </a:t>
            </a:r>
            <a:r>
              <a:rPr lang="fr-FR" sz="1800" dirty="0"/>
              <a:t>4 personnes</a:t>
            </a:r>
            <a:r>
              <a:rPr lang="fr-FR" sz="1800" b="1" dirty="0"/>
              <a:t>, à partir d’un </a:t>
            </a:r>
            <a:r>
              <a:rPr lang="fr-FR" b="1" dirty="0"/>
              <a:t>scénario proposé, </a:t>
            </a:r>
            <a:r>
              <a:rPr lang="fr-FR" sz="1800" b="1" dirty="0"/>
              <a:t>chois</a:t>
            </a:r>
            <a:r>
              <a:rPr lang="fr-FR" b="1" dirty="0"/>
              <a:t>ir un des outils et l’adapter à votre pratique.</a:t>
            </a:r>
            <a:endParaRPr lang="fr-FR" sz="1800" b="1" u="sng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A68A48-0D8F-4FD7-A58B-F70BC0A82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00202"/>
            <a:ext cx="2654764" cy="2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8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09F4B-954C-4B49-85DE-18D82F25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609600"/>
            <a:ext cx="8867163" cy="1320800"/>
          </a:xfrm>
        </p:spPr>
        <p:txBody>
          <a:bodyPr/>
          <a:lstStyle/>
          <a:p>
            <a:r>
              <a:rPr lang="fr-FR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MISE EN COMMUN – RETOUR COLLECTIF </a:t>
            </a:r>
            <a:endParaRPr lang="fr-FR" sz="36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8F4882D-E998-4D84-98E6-8F958C67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833417"/>
            <a:ext cx="5175249" cy="3881437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D4B647-E205-537A-D679-33F72592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26 Janvier - F.BACHIRI  - E.LOPEZ</a:t>
            </a:r>
          </a:p>
        </p:txBody>
      </p:sp>
    </p:spTree>
    <p:extLst>
      <p:ext uri="{BB962C8B-B14F-4D97-AF65-F5344CB8AC3E}">
        <p14:creationId xmlns:p14="http://schemas.microsoft.com/office/powerpoint/2010/main" val="1007610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AD0AAE-8172-573E-8A0C-44773D98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7344816" cy="41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8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A7B5138-2F5F-0F26-6FE1-60C1DD56594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61797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Les neurosciences cognitives soulignent aussi  la nécessité de l’erreur : « </a:t>
            </a:r>
            <a:r>
              <a:rPr lang="fr-FR" sz="2400" b="0" i="1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Le cerveau fonctionne ainsi par itérations, avec des cycles qu’on peut décomposer en quatre étapes successives : prédiction, feedback, correction, nouvelle prédiction.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 (…) </a:t>
            </a:r>
            <a:r>
              <a:rPr lang="fr-FR" sz="2400" b="0" i="1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(,,,). Il s’agit tout simplement de continuellement corriger le tir grâce au retour d’expérience, ce qui revient à dire que… l’erreur est fondamentale ! En effet, si les signaux d’erreur nous permettent, à nouveau, d’ajuster nos prédictions, l’apprentissage ne peut se déclencher que s’il y a un signal d’erreur, autrement, rien ne change.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 » </a:t>
            </a:r>
            <a:r>
              <a:rPr lang="fr-FR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 </a:t>
            </a:r>
            <a:r>
              <a:rPr lang="fr-FR" b="0" i="0" u="sng" dirty="0">
                <a:solidFill>
                  <a:srgbClr val="FF6600"/>
                </a:solidFill>
                <a:effectLst/>
                <a:latin typeface="Constantia" panose="02030602050306030303" pitchFamily="18" charset="0"/>
                <a:hlinkClick r:id="rId3"/>
              </a:rPr>
              <a:t>Stanislas Dehaene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. </a:t>
            </a:r>
            <a:endParaRPr lang="fr-FR" sz="2400" dirty="0">
              <a:latin typeface="Constantia" panose="02030602050306030303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582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732462A-8832-6AA4-35D3-65667BEA703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1560" y="332656"/>
            <a:ext cx="8229240" cy="504056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b="0" i="0" dirty="0">
                <a:solidFill>
                  <a:srgbClr val="323232"/>
                </a:solidFill>
                <a:effectLst/>
                <a:latin typeface="+mn-lt"/>
              </a:rPr>
              <a:t>La « façon de considérer l’erreur dans l’apprentissage a beaucoup évolué ces dernières années. </a:t>
            </a:r>
          </a:p>
          <a:p>
            <a:pPr>
              <a:lnSpc>
                <a:spcPct val="150000"/>
              </a:lnSpc>
            </a:pPr>
            <a:r>
              <a:rPr lang="fr-FR" sz="2400" b="0" i="0" dirty="0">
                <a:solidFill>
                  <a:srgbClr val="323232"/>
                </a:solidFill>
                <a:effectLst/>
                <a:latin typeface="+mn-lt"/>
              </a:rPr>
              <a:t>On est globalement passé d’une conception négative donnant lieu à une sanction, à une autre où les erreurs se présentent plutôt comme indices pour comprendre le processus d’apprentissage et comme témoins pour repérer les difficultés des élèves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79DA0C-B157-AFE3-3FD5-393AEB7B2EDA}"/>
              </a:ext>
            </a:extLst>
          </p:cNvPr>
          <p:cNvSpPr txBox="1"/>
          <p:nvPr/>
        </p:nvSpPr>
        <p:spPr>
          <a:xfrm>
            <a:off x="323528" y="5661070"/>
            <a:ext cx="4572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https://www.cairn.info/revue-actualites-en-analyse-transactionnelle-2012-1-page-71.htm#no1</a:t>
            </a:r>
          </a:p>
        </p:txBody>
      </p:sp>
    </p:spTree>
    <p:extLst>
      <p:ext uri="{BB962C8B-B14F-4D97-AF65-F5344CB8AC3E}">
        <p14:creationId xmlns:p14="http://schemas.microsoft.com/office/powerpoint/2010/main" val="1770870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A86AA-F4E4-D29D-91B3-84B83E2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6928" cy="5631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LES THÉORIES DE L’APPRENTISSAGE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136115-AD3D-7C47-C05E-1CD82176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76" y="679744"/>
            <a:ext cx="8172400" cy="51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04379BF-AAA2-7AAC-D770-C6B47D72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04664"/>
            <a:ext cx="8628525" cy="738664"/>
          </a:xfrm>
          <a:prstGeom prst="rect">
            <a:avLst/>
          </a:prstGeom>
          <a:solidFill>
            <a:srgbClr val="D0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2 BSE - OPTIONNEL STMS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6DE2FEA-1F9D-2D17-AA49-2A268C1C8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514840"/>
              </p:ext>
            </p:extLst>
          </p:nvPr>
        </p:nvGraphicFramePr>
        <p:xfrm>
          <a:off x="107503" y="980727"/>
          <a:ext cx="8784977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51A944E-9B01-2EBD-6017-AE93A166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498" y="3825284"/>
            <a:ext cx="8628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273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A86AA-F4E4-D29D-91B3-84B83E2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6928" cy="5631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LES THÉORIES DE L’APPRENTISSAGE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6616C7-4526-BE4D-215A-A6234C55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4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A86AA-F4E4-D29D-91B3-84B83E2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6928" cy="5631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LES THÉORIES DE L’APPRENTISSAGE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8B97AC-E32A-CEA4-3A53-B81438C8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0" y="679744"/>
            <a:ext cx="7930864" cy="5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5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A86AA-F4E4-D29D-91B3-84B83E2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6928" cy="56311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LES THÉORIES DE L’APPRENTISSAGE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3A73F4-7455-7FAF-E7AE-93F9D1A4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28700"/>
            <a:ext cx="792087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0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99C311-5D8B-AB40-5F9D-38F1EB28AEC0}"/>
              </a:ext>
            </a:extLst>
          </p:cNvPr>
          <p:cNvSpPr txBox="1"/>
          <p:nvPr/>
        </p:nvSpPr>
        <p:spPr>
          <a:xfrm>
            <a:off x="295810" y="1874403"/>
            <a:ext cx="85376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L’erreur vient de l’articulation des informations mémorisées dans le cadre de référence de l’apprenant avec la consigne donnée dans un contexte professionnel pour atteindre un résultat observable et mesurable.</a:t>
            </a:r>
          </a:p>
          <a:p>
            <a:pPr algn="l"/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fr-FR" b="1" i="1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 va faire une erreur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Dans le cadre scolaire, cette erreur lui sera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renvoyée comme un échec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Ce sentiment d’échec est un ressenti géré par le cerveau limbique et qui va entamer sévèrement l’estime de soi et la motivation de l’apprenant.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Ou bien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l’erreur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va servir de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support pédagogique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pour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analyser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les processus mentaux qui ont produit l’erreur.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1" i="1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Cette analyse devient formative et porteuse de progrès</a:t>
            </a:r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L’erreur sous l'angle pédagogique : </a:t>
            </a:r>
            <a:r>
              <a:rPr lang="fr-F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la méthode de l’essai-erreur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508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D9E11-276C-C7DA-CD36-CAF8859859A7}"/>
              </a:ext>
            </a:extLst>
          </p:cNvPr>
          <p:cNvSpPr txBox="1"/>
          <p:nvPr/>
        </p:nvSpPr>
        <p:spPr>
          <a:xfrm>
            <a:off x="323946" y="1582340"/>
            <a:ext cx="8537600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Dans un premier temps, il faut dissocier l’échec d'avec la personne.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Face à une tâche à réaliser, la personne va mettre en œuvre ses fonctions cognitives qui ne sont pas assez complètes pour fournir le résultat attendu, et c’est bien normal, car la personne est en situation d’apprentissage.</a:t>
            </a:r>
          </a:p>
          <a:p>
            <a:pPr algn="ctr"/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C’est le résultat qui est en échec, pas la personne.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Il convient maintenant de se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servir de l’erreur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pour comprendre le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mode de pensée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qui a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provoqué l’échec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.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7CB5B0-4837-6222-F8A5-D418378C1A21}"/>
              </a:ext>
            </a:extLst>
          </p:cNvPr>
          <p:cNvSpPr txBox="1"/>
          <p:nvPr/>
        </p:nvSpPr>
        <p:spPr>
          <a:xfrm>
            <a:off x="302488" y="5084414"/>
            <a:ext cx="855905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La méthode de l’essai-erreur devient le levier formatif pour réaliser la passerelle cognitive entre ce que fait l’apprenant et ce que devrait faire l’apprenant conformément à une consigne de résultat à produire.</a:t>
            </a:r>
          </a:p>
        </p:txBody>
      </p:sp>
    </p:spTree>
    <p:extLst>
      <p:ext uri="{BB962C8B-B14F-4D97-AF65-F5344CB8AC3E}">
        <p14:creationId xmlns:p14="http://schemas.microsoft.com/office/powerpoint/2010/main" val="2420259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B01C85-75F2-1550-4636-0068819DFFA4}"/>
              </a:ext>
            </a:extLst>
          </p:cNvPr>
          <p:cNvSpPr txBox="1"/>
          <p:nvPr/>
        </p:nvSpPr>
        <p:spPr>
          <a:xfrm>
            <a:off x="161764" y="2132856"/>
            <a:ext cx="8820472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Le rôle du formateur pour mettre en place la méthode essai-erreur.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Le formateur va dans un premier temps réaliser un cadrage précis de l’activité pédagogique en précisant la logique et l’utilité de la méthode essai-erreur.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endParaRPr lang="fr-FR" sz="1800" b="0" i="0" dirty="0">
              <a:solidFill>
                <a:srgbClr val="4C4C4C"/>
              </a:solidFill>
              <a:effectLst/>
              <a:latin typeface="+mn-lt"/>
            </a:endParaRPr>
          </a:p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Le formateur explique que c’est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l’erreur 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qui est recherchée pour ensuite être analysée.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endParaRPr lang="fr-FR" sz="1800" b="0" i="0" dirty="0">
              <a:solidFill>
                <a:srgbClr val="4C4C4C"/>
              </a:solidFill>
              <a:effectLst/>
              <a:latin typeface="+mn-lt"/>
            </a:endParaRPr>
          </a:p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L’analyse se focalisera sur les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mécanismes cognitifs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 mis en œuvre pour produire la tâche.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677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798DAF-C35E-3850-72D6-20522D1E81BF}"/>
              </a:ext>
            </a:extLst>
          </p:cNvPr>
          <p:cNvSpPr txBox="1"/>
          <p:nvPr/>
        </p:nvSpPr>
        <p:spPr>
          <a:xfrm>
            <a:off x="457380" y="1988840"/>
            <a:ext cx="822924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Ce processus de remédiation doit être présenté comme une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méthode positive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 pour détecter les processus mentaux à modifier.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endParaRPr lang="fr-FR" sz="1800" b="0" i="0" dirty="0">
              <a:solidFill>
                <a:srgbClr val="4C4C4C"/>
              </a:solidFill>
              <a:effectLst/>
              <a:latin typeface="+mn-lt"/>
            </a:endParaRPr>
          </a:p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Le formateur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institutionnalise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 le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droit à l’erreur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 comme le </a:t>
            </a:r>
            <a:r>
              <a:rPr lang="fr-FR" sz="1800" b="1" i="0" dirty="0">
                <a:solidFill>
                  <a:srgbClr val="4C4C4C"/>
                </a:solidFill>
                <a:effectLst/>
                <a:latin typeface="+mn-lt"/>
              </a:rPr>
              <a:t>moteur pédagogique</a:t>
            </a:r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 de la montée en compétence.</a:t>
            </a: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b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</a:br>
            <a:endParaRPr lang="fr-FR" sz="1800" b="0" i="0" dirty="0">
              <a:solidFill>
                <a:srgbClr val="4C4C4C"/>
              </a:solidFill>
              <a:effectLst/>
              <a:latin typeface="+mn-lt"/>
            </a:endParaRPr>
          </a:p>
          <a:p>
            <a:pPr algn="l"/>
            <a:r>
              <a:rPr lang="fr-FR" sz="1800" b="0" i="0" dirty="0">
                <a:solidFill>
                  <a:srgbClr val="4C4C4C"/>
                </a:solidFill>
                <a:effectLst/>
                <a:latin typeface="+mn-lt"/>
              </a:rPr>
              <a:t>Il est d’autant plus important de préciser ce mode de fonctionnement qu’il va à l’encontre du modèle scolaire vécu, voire subit durant des années.</a:t>
            </a:r>
          </a:p>
        </p:txBody>
      </p:sp>
    </p:spTree>
    <p:extLst>
      <p:ext uri="{BB962C8B-B14F-4D97-AF65-F5344CB8AC3E}">
        <p14:creationId xmlns:p14="http://schemas.microsoft.com/office/powerpoint/2010/main" val="3008768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0284F2-00FC-8C80-7A75-778DE55F8D45}"/>
              </a:ext>
            </a:extLst>
          </p:cNvPr>
          <p:cNvSpPr txBox="1"/>
          <p:nvPr/>
        </p:nvSpPr>
        <p:spPr>
          <a:xfrm>
            <a:off x="251520" y="2727815"/>
            <a:ext cx="8589280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La dimension cognitive de l’essai-erreur.</a:t>
            </a: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 </a:t>
            </a: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Pour survivre et progresser, l’être humain a développé un système de contrôle qui compare l’intention avec le résultat.</a:t>
            </a:r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endParaRPr lang="fr-FR" b="0" i="0" dirty="0">
              <a:solidFill>
                <a:srgbClr val="4C4C4C"/>
              </a:solidFill>
              <a:effectLst/>
              <a:latin typeface="+mj-lt"/>
            </a:endParaRP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Pour que ce système de contrôle puisse fonctionner, il a besoin d’un </a:t>
            </a:r>
            <a:r>
              <a:rPr lang="fr-FR" b="1" i="0" dirty="0">
                <a:solidFill>
                  <a:srgbClr val="FF0000"/>
                </a:solidFill>
                <a:effectLst/>
                <a:latin typeface="+mj-lt"/>
              </a:rPr>
              <a:t>Feedback</a:t>
            </a: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 </a:t>
            </a:r>
            <a:r>
              <a:rPr lang="fr-FR" b="0" i="0" dirty="0">
                <a:solidFill>
                  <a:srgbClr val="FF0000"/>
                </a:solidFill>
                <a:effectLst/>
                <a:latin typeface="+mj-lt"/>
              </a:rPr>
              <a:t>immédiat </a:t>
            </a: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entre le réalisé et le résultat attendu.</a:t>
            </a:r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Si le résultat n’est pas conforme aux attentes, une zone du cerveau située dans le cortex cingulaire, réagit pour imaginer et adapter les stratégies d'actions inopérantes.</a:t>
            </a:r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Cette structure cérébrale est connectée à l’ensemble des zones de décision et d’action, ce qui permet de modifier les informations responsables de l’erreur.</a:t>
            </a:r>
            <a:endParaRPr lang="fr-FR" b="0" i="0" dirty="0">
              <a:solidFill>
                <a:srgbClr val="4C4C4C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B7B324-1EC0-F304-04F4-5306A17144E2}"/>
              </a:ext>
            </a:extLst>
          </p:cNvPr>
          <p:cNvSpPr txBox="1"/>
          <p:nvPr/>
        </p:nvSpPr>
        <p:spPr>
          <a:xfrm>
            <a:off x="2051720" y="1650536"/>
            <a:ext cx="563695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La méthode de l’essai-erreur est une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méthode pédagogique  qui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exige de </a:t>
            </a:r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grandes précautions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de la part des formateurs.</a:t>
            </a:r>
          </a:p>
        </p:txBody>
      </p:sp>
    </p:spTree>
    <p:extLst>
      <p:ext uri="{BB962C8B-B14F-4D97-AF65-F5344CB8AC3E}">
        <p14:creationId xmlns:p14="http://schemas.microsoft.com/office/powerpoint/2010/main" val="2657638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7145963-918C-0B21-149C-AC587B9E4964}"/>
              </a:ext>
            </a:extLst>
          </p:cNvPr>
          <p:cNvSpPr txBox="1">
            <a:spLocks/>
          </p:cNvSpPr>
          <p:nvPr/>
        </p:nvSpPr>
        <p:spPr>
          <a:xfrm>
            <a:off x="457380" y="156815"/>
            <a:ext cx="8229240" cy="779136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/>
          <a:p>
            <a:pPr algn="ctr"/>
            <a:r>
              <a:rPr lang="fr-FR" sz="2000" kern="0">
                <a:solidFill>
                  <a:schemeClr val="bg1"/>
                </a:solidFill>
                <a:latin typeface="+mn-lt"/>
              </a:rPr>
              <a:t>LA PLACE DE L’ERREUR DANS LA PÉDAGOGIE PAR SIMULATION</a:t>
            </a:r>
            <a:endParaRPr lang="fr-F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DE203-1368-AA8C-67CF-B8E91730C02E}"/>
              </a:ext>
            </a:extLst>
          </p:cNvPr>
          <p:cNvSpPr txBox="1"/>
          <p:nvPr/>
        </p:nvSpPr>
        <p:spPr>
          <a:xfrm>
            <a:off x="611560" y="1127255"/>
            <a:ext cx="82292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Une erreur, c'est quoi </a:t>
            </a: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98ECF5-D5D7-5975-3638-4027F69109D3}"/>
              </a:ext>
            </a:extLst>
          </p:cNvPr>
          <p:cNvSpPr txBox="1"/>
          <p:nvPr/>
        </p:nvSpPr>
        <p:spPr>
          <a:xfrm>
            <a:off x="457380" y="1988840"/>
            <a:ext cx="8229240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r>
              <a:rPr lang="fr-FR" b="1" i="0" dirty="0">
                <a:solidFill>
                  <a:srgbClr val="4C4C4C"/>
                </a:solidFill>
                <a:effectLst/>
                <a:latin typeface="+mj-lt"/>
              </a:rPr>
              <a:t>La remédiation du formateur</a:t>
            </a: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 met en action le phénomène de flexibilité et de plasticité neuronale qui fera mémoriser la procédure conforme et ainsi atteindre la compétence visée.</a:t>
            </a:r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+mj-lt"/>
              </a:rPr>
              <a:t>Mais l’ancrage mémoriel de la nouvelle procédure sera acquis à la condition de répéter plusieurs fois les gestes et la procédure.</a:t>
            </a:r>
            <a:br>
              <a:rPr lang="fr-FR" b="0" i="0" dirty="0">
                <a:solidFill>
                  <a:srgbClr val="4C4C4C"/>
                </a:solidFill>
                <a:effectLst/>
                <a:latin typeface="+mj-lt"/>
              </a:rPr>
            </a:b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1" i="1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L'appropriation passe par la répétitions.</a:t>
            </a:r>
            <a:b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</a:br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Le fait de verbaliser les actions en les mettant en œuvre plusieurs fois accélère l’appropriation des actions et la maîtrise de la compétence.</a:t>
            </a:r>
          </a:p>
          <a:p>
            <a:pPr algn="l"/>
            <a:r>
              <a:rPr lang="fr-FR" b="0" i="0" dirty="0">
                <a:solidFill>
                  <a:srgbClr val="4C4C4C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5506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C19E8C-F32E-ACE1-DDFD-E11242C0B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890587"/>
            <a:ext cx="71342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9A200F-73E4-0360-598D-E532EA90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848" y="332656"/>
            <a:ext cx="6166303" cy="800219"/>
          </a:xfrm>
          <a:prstGeom prst="rect">
            <a:avLst/>
          </a:prstGeom>
          <a:solidFill>
            <a:srgbClr val="D0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2 STMS - OPTIONNEL BSE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E086E52-A1DE-908C-1EF2-BB40D9DBF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353643"/>
              </p:ext>
            </p:extLst>
          </p:nvPr>
        </p:nvGraphicFramePr>
        <p:xfrm>
          <a:off x="251520" y="1484785"/>
          <a:ext cx="8712968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4FF6FE1-1DB9-CD9A-CAAE-9DFBF513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42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465973-04E2-4ACB-BBC1-CCEAA23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85114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TEMPS DE TRANSFERABILITE  </a:t>
            </a:r>
            <a:b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464DE0-BC99-402D-A6A3-11FE48308587}"/>
              </a:ext>
            </a:extLst>
          </p:cNvPr>
          <p:cNvSpPr txBox="1"/>
          <p:nvPr/>
        </p:nvSpPr>
        <p:spPr>
          <a:xfrm>
            <a:off x="390364" y="1772816"/>
            <a:ext cx="8362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fr-FR" sz="1800" b="1" u="sng" dirty="0"/>
              <a:t>Consignes de travail  : LE 01 / 02</a:t>
            </a:r>
          </a:p>
          <a:p>
            <a:pPr marL="0" lvl="0" indent="0">
              <a:buNone/>
            </a:pPr>
            <a:r>
              <a:rPr lang="fr-FR" sz="1800" dirty="0"/>
              <a:t>Accompagner les stagiaires du module 1 à la rédaction des séquences pédagogiques (tuteurs).</a:t>
            </a:r>
          </a:p>
          <a:p>
            <a:pPr marL="0" lvl="0" indent="0">
              <a:buNone/>
            </a:pPr>
            <a:r>
              <a:rPr lang="fr-FR" dirty="0"/>
              <a:t>Par groupe,  construire des scénarii de simulation en santé adaptés au nouveau référentiel ASSP : </a:t>
            </a:r>
          </a:p>
          <a:p>
            <a:pPr marL="285750" lvl="0" indent="-285750">
              <a:buFontTx/>
              <a:buChar char="-"/>
            </a:pPr>
            <a:r>
              <a:rPr lang="fr-FR" sz="1800" dirty="0"/>
              <a:t>Coordination d’une équipe de bionettoyage</a:t>
            </a:r>
          </a:p>
          <a:p>
            <a:pPr marL="285750" lvl="0" indent="-285750">
              <a:buFontTx/>
              <a:buChar char="-"/>
            </a:pPr>
            <a:r>
              <a:rPr lang="fr-FR" dirty="0"/>
              <a:t>Raisonnement clinique</a:t>
            </a:r>
          </a:p>
          <a:p>
            <a:pPr marL="285750" lvl="0" indent="-285750">
              <a:buFontTx/>
              <a:buChar char="-"/>
            </a:pPr>
            <a:r>
              <a:rPr lang="fr-FR" sz="1800" dirty="0"/>
              <a:t>Analyse de situations de travail </a:t>
            </a:r>
          </a:p>
          <a:p>
            <a:pPr lvl="0"/>
            <a:r>
              <a:rPr lang="fr-FR" dirty="0"/>
              <a:t>Ces documents seront à déposer sur le </a:t>
            </a:r>
            <a:r>
              <a:rPr lang="fr-FR" dirty="0" err="1"/>
              <a:t>Digipag</a:t>
            </a:r>
            <a:r>
              <a:rPr lang="fr-FR" dirty="0"/>
              <a:t>, à la fin du module de transférabilité via le lien ci-dessous: </a:t>
            </a:r>
            <a:endParaRPr lang="fr-FR" sz="1800" dirty="0"/>
          </a:p>
          <a:p>
            <a:pPr marL="0" lvl="0" indent="0">
              <a:buNone/>
            </a:pPr>
            <a:r>
              <a:rPr lang="fr-FR" sz="1800" dirty="0"/>
              <a:t>   </a:t>
            </a:r>
          </a:p>
          <a:p>
            <a:pPr marL="0" lvl="0" indent="0">
              <a:buNone/>
            </a:pPr>
            <a:endParaRPr lang="fr-FR" sz="1800" b="1" i="1" dirty="0"/>
          </a:p>
          <a:p>
            <a:pPr marL="0" lvl="0" indent="0">
              <a:buNone/>
            </a:pPr>
            <a:endParaRPr lang="fr-FR" sz="1800" b="1" u="sng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A68A48-0D8F-4FD7-A58B-F70BC0A82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02" y="4005064"/>
            <a:ext cx="2654764" cy="2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9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E16228-FFE9-6CAB-156C-98886296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125"/>
            <a:ext cx="80772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74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62093B0-3E8F-1048-BBEF-7BB6DB99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01330"/>
            <a:ext cx="5339410" cy="800219"/>
          </a:xfrm>
          <a:prstGeom prst="rect">
            <a:avLst/>
          </a:prstGeom>
          <a:solidFill>
            <a:srgbClr val="D0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3 COMMUN A TOUS </a:t>
            </a:r>
            <a:endParaRPr kumimoji="0" lang="fr-FR" altLang="fr-F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C5052F6-04C2-A2E6-0787-A84061409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707529"/>
              </p:ext>
            </p:extLst>
          </p:nvPr>
        </p:nvGraphicFramePr>
        <p:xfrm>
          <a:off x="74853" y="1016731"/>
          <a:ext cx="8994293" cy="529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C805AAB8-452B-C915-9F7F-B255C35E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76563-64F5-AC6E-1DBD-485D1B3F0B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sz="2400" dirty="0">
                <a:latin typeface="Constantia" panose="02030602050306030303" pitchFamily="18" charset="0"/>
              </a:rPr>
              <a:t>LES LIVRABLES </a:t>
            </a:r>
            <a:br>
              <a:rPr lang="fr-FR" sz="2400" dirty="0">
                <a:latin typeface="Constantia" panose="02030602050306030303" pitchFamily="18" charset="0"/>
              </a:rPr>
            </a:br>
            <a:r>
              <a:rPr lang="fr-FR" sz="2400" dirty="0">
                <a:solidFill>
                  <a:srgbClr val="FF0000"/>
                </a:solidFill>
                <a:latin typeface="Constantia" panose="02030602050306030303" pitchFamily="18" charset="0"/>
              </a:rPr>
              <a:t>OBLIGATOIRES </a:t>
            </a:r>
          </a:p>
        </p:txBody>
      </p:sp>
      <p:pic>
        <p:nvPicPr>
          <p:cNvPr id="6146" name="Picture 2" descr="Livrable, Organisation, Projet PNG - Livrable, Organisation, Projet ...">
            <a:extLst>
              <a:ext uri="{FF2B5EF4-FFF2-40B4-BE49-F238E27FC236}">
                <a16:creationId xmlns:a16="http://schemas.microsoft.com/office/drawing/2014/main" id="{BD00E496-A2AB-443C-9877-6BF5F388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68" y="1606488"/>
            <a:ext cx="31246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avail individuel clipart 1 » Clipart Station">
            <a:extLst>
              <a:ext uri="{FF2B5EF4-FFF2-40B4-BE49-F238E27FC236}">
                <a16:creationId xmlns:a16="http://schemas.microsoft.com/office/drawing/2014/main" id="{DB6DE7A0-33E2-31BB-AAE0-6B97CE1F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3188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eu de travail professionnel avec afro-américain 1957289 - Telecharger ...">
            <a:extLst>
              <a:ext uri="{FF2B5EF4-FFF2-40B4-BE49-F238E27FC236}">
                <a16:creationId xmlns:a16="http://schemas.microsoft.com/office/drawing/2014/main" id="{A407BE38-1D48-13C0-4C38-932F74A0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11005"/>
            <a:ext cx="3121521" cy="20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E3650F-0242-3557-1ED5-DCEE2BEABB90}"/>
              </a:ext>
            </a:extLst>
          </p:cNvPr>
          <p:cNvSpPr txBox="1"/>
          <p:nvPr/>
        </p:nvSpPr>
        <p:spPr>
          <a:xfrm>
            <a:off x="6732240" y="430501"/>
            <a:ext cx="181054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LIEN DIGIPAD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FE1409-7C53-4F1A-6423-BB5527247B3D}"/>
              </a:ext>
            </a:extLst>
          </p:cNvPr>
          <p:cNvSpPr txBox="1"/>
          <p:nvPr/>
        </p:nvSpPr>
        <p:spPr>
          <a:xfrm>
            <a:off x="5940152" y="1841824"/>
            <a:ext cx="2915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https://digipad.app/p/316187/edf5c85b9613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61D045-0D41-C756-2456-0A4F63DF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638155"/>
            <a:ext cx="2074540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05320" y="182880"/>
            <a:ext cx="7881120" cy="5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rgbClr val="000000"/>
                </a:solidFill>
              </a:rPr>
              <a:t>SOMMAIRE</a:t>
            </a:r>
            <a:endParaRPr lang="fr-FR" sz="2800" b="1" strike="noStrike" spc="-1" dirty="0"/>
          </a:p>
        </p:txBody>
      </p:sp>
      <p:sp>
        <p:nvSpPr>
          <p:cNvPr id="166" name="CustomShape 2"/>
          <p:cNvSpPr/>
          <p:nvPr/>
        </p:nvSpPr>
        <p:spPr>
          <a:xfrm>
            <a:off x="804960" y="908720"/>
            <a:ext cx="7881480" cy="529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endParaRPr lang="fr-FR" sz="2400" b="1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INTRODUCTION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RETOUR EXPERIENCES 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pc="-1" dirty="0">
                <a:solidFill>
                  <a:srgbClr val="000000"/>
                </a:solidFill>
                <a:latin typeface="Arial"/>
              </a:rPr>
              <a:t>RAPPELS </a:t>
            </a:r>
            <a:endParaRPr lang="fr-FR" sz="2400" b="0" strike="noStrike" spc="-1" dirty="0"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SIMUSANTE ET PEDAGOGIE PAR L ERREUR 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NOUVEAU REFERENTIEL </a:t>
            </a:r>
            <a:endParaRPr lang="fr-FR" sz="2400" b="0" strike="noStrike" spc="-1" dirty="0">
              <a:latin typeface="Arial"/>
            </a:endParaRPr>
          </a:p>
          <a:p>
            <a:pPr marL="228600" indent="-228240">
              <a:lnSpc>
                <a:spcPct val="200000"/>
              </a:lnSpc>
              <a:spcBef>
                <a:spcPts val="1001"/>
              </a:spcBef>
              <a:buClr>
                <a:srgbClr val="5AA1D8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TEMPS DE TRANSFERABILITE ET REDACTION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</p:txBody>
      </p:sp>
      <p:grpSp>
        <p:nvGrpSpPr>
          <p:cNvPr id="167" name="Group 3"/>
          <p:cNvGrpSpPr/>
          <p:nvPr/>
        </p:nvGrpSpPr>
        <p:grpSpPr>
          <a:xfrm>
            <a:off x="933120" y="568440"/>
            <a:ext cx="524880" cy="171360"/>
            <a:chOff x="933120" y="568440"/>
            <a:chExt cx="524880" cy="171360"/>
          </a:xfrm>
        </p:grpSpPr>
        <p:sp>
          <p:nvSpPr>
            <p:cNvPr id="168" name="CustomShape 4"/>
            <p:cNvSpPr/>
            <p:nvPr/>
          </p:nvSpPr>
          <p:spPr>
            <a:xfrm>
              <a:off x="933120" y="568440"/>
              <a:ext cx="82440" cy="171360"/>
            </a:xfrm>
            <a:prstGeom prst="rect">
              <a:avLst/>
            </a:prstGeom>
            <a:solidFill>
              <a:srgbClr val="5AA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CustomShape 5"/>
            <p:cNvSpPr/>
            <p:nvPr/>
          </p:nvSpPr>
          <p:spPr>
            <a:xfrm>
              <a:off x="974160" y="654480"/>
              <a:ext cx="483840" cy="85320"/>
            </a:xfrm>
            <a:prstGeom prst="rect">
              <a:avLst/>
            </a:prstGeom>
            <a:solidFill>
              <a:srgbClr val="5AA1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0" name="CustomShape 6"/>
          <p:cNvSpPr/>
          <p:nvPr/>
        </p:nvSpPr>
        <p:spPr>
          <a:xfrm>
            <a:off x="3841200" y="6438600"/>
            <a:ext cx="1809000" cy="2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ts val="1321"/>
              </a:lnSpc>
            </a:pPr>
            <a:endParaRPr lang="fr-FR" sz="900" b="0" strike="noStrike" spc="-1" dirty="0">
              <a:latin typeface="Arial"/>
            </a:endParaRPr>
          </a:p>
        </p:txBody>
      </p:sp>
      <p:sp>
        <p:nvSpPr>
          <p:cNvPr id="171" name="TextShape 7"/>
          <p:cNvSpPr txBox="1"/>
          <p:nvPr/>
        </p:nvSpPr>
        <p:spPr>
          <a:xfrm>
            <a:off x="6896160" y="63273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19D868-1EE6-48D2-9CE7-E800128D602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 2018 Rectorat</Template>
  <TotalTime>361</TotalTime>
  <Words>3176</Words>
  <Application>Microsoft Office PowerPoint</Application>
  <PresentationFormat>Affichage à l'écran (4:3)</PresentationFormat>
  <Paragraphs>380</Paragraphs>
  <Slides>62</Slides>
  <Notes>62</Notes>
  <HiddenSlides>2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62</vt:i4>
      </vt:variant>
    </vt:vector>
  </HeadingPairs>
  <TitlesOfParts>
    <vt:vector size="76" baseType="lpstr">
      <vt:lpstr>Alegreya</vt:lpstr>
      <vt:lpstr>Arial</vt:lpstr>
      <vt:lpstr>Calibri</vt:lpstr>
      <vt:lpstr>Constantia</vt:lpstr>
      <vt:lpstr>Georgia</vt:lpstr>
      <vt:lpstr>Roboto</vt:lpstr>
      <vt:lpstr>Symbol</vt:lpstr>
      <vt:lpstr>Times New Roman</vt:lpstr>
      <vt:lpstr>Trebuchet MS</vt:lpstr>
      <vt:lpstr>Verdana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2 PARCOURS DIFFERENTS </vt:lpstr>
      <vt:lpstr>Présentation PowerPoint</vt:lpstr>
      <vt:lpstr>Présentation PowerPoint</vt:lpstr>
      <vt:lpstr>Présentation PowerPoint</vt:lpstr>
      <vt:lpstr>Présentation PowerPoint</vt:lpstr>
      <vt:lpstr>LES LIVRABLES  OBLIGATOIRES </vt:lpstr>
      <vt:lpstr>Présentation PowerPoint</vt:lpstr>
      <vt:lpstr>OBJECTIFS</vt:lpstr>
      <vt:lpstr>Retour d’expériences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DÉBRIEFING ET COMPÉTENCES </vt:lpstr>
      <vt:lpstr>NOUVEAU REFERENTIEL ASSP 2022</vt:lpstr>
      <vt:lpstr>Une entrée par les compétences </vt:lpstr>
      <vt:lpstr>CONTEXTUALISATION/DÉCONTEXTUALISATION   Simulation de découverte: A.G.I.R Apprendre un Geste en Interrogeant le Raisonnement </vt:lpstr>
      <vt:lpstr>CONTEXTUALISATION/DÉCONTEXTUALISATION   Simulation de découverte: A.G.I.R Apprendre un Geste en Interrogeant le Raisonnement </vt:lpstr>
      <vt:lpstr>ATELIER 1  </vt:lpstr>
      <vt:lpstr>LES OUTILS  </vt:lpstr>
      <vt:lpstr>Présentation PowerPoint</vt:lpstr>
      <vt:lpstr>Présentation PowerPoint</vt:lpstr>
      <vt:lpstr>Présentation PowerPoint</vt:lpstr>
      <vt:lpstr>Présentation PowerPoint</vt:lpstr>
      <vt:lpstr>      </vt:lpstr>
      <vt:lpstr>Présentation PowerPoint</vt:lpstr>
      <vt:lpstr>Présentation PowerPoint</vt:lpstr>
      <vt:lpstr>REDIGER UNE FICHE DE POSTE</vt:lpstr>
      <vt:lpstr>Présentation PowerPoint</vt:lpstr>
      <vt:lpstr>Présentation PowerPoint</vt:lpstr>
      <vt:lpstr>Présentation PowerPoint</vt:lpstr>
      <vt:lpstr>Présentation PowerPoint</vt:lpstr>
      <vt:lpstr>DES RESSOURCES UTILES </vt:lpstr>
      <vt:lpstr>ATELIER 2  </vt:lpstr>
      <vt:lpstr>MISE EN COMMUN – RETOUR COLLECTIF </vt:lpstr>
      <vt:lpstr>Présentation PowerPoint</vt:lpstr>
      <vt:lpstr>Présentation PowerPoint</vt:lpstr>
      <vt:lpstr>Présentation PowerPoint</vt:lpstr>
      <vt:lpstr>LES THÉORIES DE L’APPRENTISSAGE </vt:lpstr>
      <vt:lpstr>LES THÉORIES DE L’APPRENTISSAGE </vt:lpstr>
      <vt:lpstr>LES THÉORIES DE L’APPRENTISSAGE </vt:lpstr>
      <vt:lpstr>LES THÉORIES DE L’APPRENTISSAGE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TEMPS DE TRANSFERABILITE   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poline</dc:creator>
  <cp:lastModifiedBy>FATIHA AMROUZ  BACHIRI</cp:lastModifiedBy>
  <cp:revision>28</cp:revision>
  <cp:lastPrinted>2023-01-25T15:45:40Z</cp:lastPrinted>
  <dcterms:created xsi:type="dcterms:W3CDTF">2018-11-06T15:44:26Z</dcterms:created>
  <dcterms:modified xsi:type="dcterms:W3CDTF">2023-01-28T10:30:56Z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ACADEMIE DE LYON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